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8"/>
  </p:notesMasterIdLst>
  <p:sldIdLst>
    <p:sldId id="256" r:id="rId2"/>
    <p:sldId id="259" r:id="rId3"/>
    <p:sldId id="257" r:id="rId4"/>
    <p:sldId id="270" r:id="rId5"/>
    <p:sldId id="299" r:id="rId6"/>
    <p:sldId id="266" r:id="rId7"/>
    <p:sldId id="261" r:id="rId8"/>
    <p:sldId id="282" r:id="rId9"/>
    <p:sldId id="298" r:id="rId10"/>
    <p:sldId id="276" r:id="rId11"/>
    <p:sldId id="258" r:id="rId12"/>
    <p:sldId id="265" r:id="rId13"/>
    <p:sldId id="303" r:id="rId14"/>
    <p:sldId id="283" r:id="rId15"/>
    <p:sldId id="278" r:id="rId16"/>
    <p:sldId id="301" r:id="rId17"/>
  </p:sldIdLst>
  <p:sldSz cx="9144000" cy="5143500" type="screen16x9"/>
  <p:notesSz cx="6858000" cy="9144000"/>
  <p:embeddedFontLst>
    <p:embeddedFont>
      <p:font typeface="Bahnschrift Light" panose="020B0502040204020203" pitchFamily="34" charset="0"/>
      <p:regular r:id="rId19"/>
    </p:embeddedFont>
    <p:embeddedFont>
      <p:font typeface="Bahnschrift Light Condensed" panose="020B0502040204020203" pitchFamily="34" charset="0"/>
      <p:regular r:id="rId20"/>
    </p:embeddedFont>
    <p:embeddedFont>
      <p:font typeface="Bahnschrift Light SemiCondensed" panose="020B0502040204020203" pitchFamily="34" charset="0"/>
      <p:regular r:id="rId21"/>
    </p:embeddedFont>
    <p:embeddedFont>
      <p:font typeface="Bahnschrift SemiBold SemiConden" panose="020B0502040204020203" pitchFamily="34" charset="0"/>
      <p:bold r:id="rId22"/>
    </p:embeddedFont>
    <p:embeddedFont>
      <p:font typeface="Barlow Semi Condensed" panose="00000506000000000000" pitchFamily="2" charset="0"/>
      <p:regular r:id="rId23"/>
      <p:bold r:id="rId24"/>
      <p:italic r:id="rId25"/>
      <p:boldItalic r:id="rId26"/>
    </p:embeddedFont>
    <p:embeddedFont>
      <p:font typeface="Barlow Semi Condensed Light" panose="00000406000000000000" pitchFamily="2" charset="0"/>
      <p:regular r:id="rId27"/>
      <p:bold r:id="rId28"/>
      <p:italic r:id="rId29"/>
      <p:boldItalic r:id="rId30"/>
    </p:embeddedFont>
    <p:embeddedFont>
      <p:font typeface="Barlow Semi Condensed Medium" panose="00000606000000000000" pitchFamily="2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Fjalla One" panose="020B0604020202020204" charset="0"/>
      <p:regular r:id="rId39"/>
    </p:embeddedFont>
    <p:embeddedFont>
      <p:font typeface="Nirmala UI Semilight" panose="020B0402040204020203" pitchFamily="34" charset="0"/>
      <p:regular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  <p:embeddedFont>
      <p:font typeface="Roboto Condensed Light" panose="02000000000000000000" pitchFamily="2" charset="0"/>
      <p:regular r:id="rId45"/>
      <p: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FD8E84B-B8C5-43E1-A6C9-AA1B0FA7A1B4}">
  <a:tblStyle styleId="{5FD8E84B-B8C5-43E1-A6C9-AA1B0FA7A1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8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g8714a43093_5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3" name="Google Shape;3183;g8714a43093_5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g8714a43093_3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" name="Google Shape;2324;g8714a43093_3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0" name="Google Shape;3210;g8714a43093_3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1" name="Google Shape;3211;g8714a43093_3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5281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0" name="Google Shape;3510;g8714a43093_3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1" name="Google Shape;3511;g8714a43093_3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0" name="Google Shape;3210;g8714a43093_3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1" name="Google Shape;3211;g8714a43093_3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6fa6133bc_4_2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6fa6133bc_4_2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" name="Google Shape;2691;g8714a43093_1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2" name="Google Shape;2692;g8714a43093_1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" name="Google Shape;2691;g8714a43093_1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2" name="Google Shape;2692;g8714a43093_1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1230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881d70bc06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6" name="Google Shape;3496;g881d70bc06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489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05" name="Google Shape;30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4" r:id="rId14"/>
    <p:sldLayoutId id="2147483669" r:id="rId15"/>
    <p:sldLayoutId id="2147483673" r:id="rId16"/>
    <p:sldLayoutId id="2147483674" r:id="rId17"/>
    <p:sldLayoutId id="214748367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1002682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4572000" y="203225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</a:rPr>
              <a:t>Information and Communication Technology</a:t>
            </a:r>
            <a:endParaRPr sz="24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 dirty="0">
                <a:solidFill>
                  <a:schemeClr val="accent1"/>
                </a:solidFill>
              </a:rPr>
              <a:t>GPS SYSTEM</a:t>
            </a: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/>
              </a:solidFill>
            </a:endParaRPr>
          </a:p>
        </p:txBody>
      </p:sp>
      <p:grpSp>
        <p:nvGrpSpPr>
          <p:cNvPr id="198" name="Google Shape;6968;p70">
            <a:extLst>
              <a:ext uri="{FF2B5EF4-FFF2-40B4-BE49-F238E27FC236}">
                <a16:creationId xmlns:a16="http://schemas.microsoft.com/office/drawing/2014/main" id="{C073A60F-A1F5-49AD-8DF6-9C3C01C42A5C}"/>
              </a:ext>
            </a:extLst>
          </p:cNvPr>
          <p:cNvGrpSpPr/>
          <p:nvPr/>
        </p:nvGrpSpPr>
        <p:grpSpPr>
          <a:xfrm>
            <a:off x="8207887" y="3246078"/>
            <a:ext cx="305069" cy="542906"/>
            <a:chOff x="8370831" y="3202002"/>
            <a:chExt cx="218129" cy="382376"/>
          </a:xfrm>
        </p:grpSpPr>
        <p:sp>
          <p:nvSpPr>
            <p:cNvPr id="199" name="Google Shape;6969;p70">
              <a:extLst>
                <a:ext uri="{FF2B5EF4-FFF2-40B4-BE49-F238E27FC236}">
                  <a16:creationId xmlns:a16="http://schemas.microsoft.com/office/drawing/2014/main" id="{3883C485-F617-40DD-A3BF-8AF3011CA133}"/>
                </a:ext>
              </a:extLst>
            </p:cNvPr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970;p70">
              <a:extLst>
                <a:ext uri="{FF2B5EF4-FFF2-40B4-BE49-F238E27FC236}">
                  <a16:creationId xmlns:a16="http://schemas.microsoft.com/office/drawing/2014/main" id="{513E887E-0549-4F98-9D85-36BDB8E3D7A4}"/>
                </a:ext>
              </a:extLst>
            </p:cNvPr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4" grpId="0"/>
      <p:bldP spid="188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667A973-F2B6-4C53-8E03-C2A5A0A43430}"/>
              </a:ext>
            </a:extLst>
          </p:cNvPr>
          <p:cNvSpPr txBox="1"/>
          <p:nvPr/>
        </p:nvSpPr>
        <p:spPr>
          <a:xfrm>
            <a:off x="5772150" y="4436269"/>
            <a:ext cx="290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Presented by Zunaira Abdul Aziz</a:t>
            </a:r>
            <a:endParaRPr lang="en-GB" dirty="0"/>
          </a:p>
        </p:txBody>
      </p:sp>
      <p:grpSp>
        <p:nvGrpSpPr>
          <p:cNvPr id="4" name="Google Shape;11017;p70">
            <a:extLst>
              <a:ext uri="{FF2B5EF4-FFF2-40B4-BE49-F238E27FC236}">
                <a16:creationId xmlns:a16="http://schemas.microsoft.com/office/drawing/2014/main" id="{36DC35B0-9FD3-4312-96A0-6D7B4D0648C4}"/>
              </a:ext>
            </a:extLst>
          </p:cNvPr>
          <p:cNvGrpSpPr/>
          <p:nvPr/>
        </p:nvGrpSpPr>
        <p:grpSpPr>
          <a:xfrm>
            <a:off x="2180010" y="1157288"/>
            <a:ext cx="4783980" cy="2828924"/>
            <a:chOff x="3597785" y="3065882"/>
            <a:chExt cx="2241344" cy="1330656"/>
          </a:xfrm>
        </p:grpSpPr>
        <p:grpSp>
          <p:nvGrpSpPr>
            <p:cNvPr id="5" name="Google Shape;11018;p70">
              <a:extLst>
                <a:ext uri="{FF2B5EF4-FFF2-40B4-BE49-F238E27FC236}">
                  <a16:creationId xmlns:a16="http://schemas.microsoft.com/office/drawing/2014/main" id="{72DA4418-EB63-4E4A-AB5A-9276443668B2}"/>
                </a:ext>
              </a:extLst>
            </p:cNvPr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810" name="Google Shape;11019;p70">
                <a:extLst>
                  <a:ext uri="{FF2B5EF4-FFF2-40B4-BE49-F238E27FC236}">
                    <a16:creationId xmlns:a16="http://schemas.microsoft.com/office/drawing/2014/main" id="{8539CC62-8044-4568-9234-05383D10B5D7}"/>
                  </a:ext>
                </a:extLst>
              </p:cNvPr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1" name="Google Shape;11020;p70">
                <a:extLst>
                  <a:ext uri="{FF2B5EF4-FFF2-40B4-BE49-F238E27FC236}">
                    <a16:creationId xmlns:a16="http://schemas.microsoft.com/office/drawing/2014/main" id="{A6F94E60-C4DE-4C65-8580-E13323502B00}"/>
                  </a:ext>
                </a:extLst>
              </p:cNvPr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815" name="Google Shape;11021;p70">
                  <a:extLst>
                    <a:ext uri="{FF2B5EF4-FFF2-40B4-BE49-F238E27FC236}">
                      <a16:creationId xmlns:a16="http://schemas.microsoft.com/office/drawing/2014/main" id="{89000680-0432-4333-B40D-B0663560A961}"/>
                    </a:ext>
                  </a:extLst>
                </p:cNvPr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" name="Google Shape;11022;p70">
                  <a:extLst>
                    <a:ext uri="{FF2B5EF4-FFF2-40B4-BE49-F238E27FC236}">
                      <a16:creationId xmlns:a16="http://schemas.microsoft.com/office/drawing/2014/main" id="{C85868A8-8719-4950-AA93-87652B80C236}"/>
                    </a:ext>
                  </a:extLst>
                </p:cNvPr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" name="Google Shape;11023;p70">
                <a:extLst>
                  <a:ext uri="{FF2B5EF4-FFF2-40B4-BE49-F238E27FC236}">
                    <a16:creationId xmlns:a16="http://schemas.microsoft.com/office/drawing/2014/main" id="{A5439526-FAC4-4D70-87DB-F83A8F3261E3}"/>
                  </a:ext>
                </a:extLst>
              </p:cNvPr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813" name="Google Shape;11024;p70">
                  <a:extLst>
                    <a:ext uri="{FF2B5EF4-FFF2-40B4-BE49-F238E27FC236}">
                      <a16:creationId xmlns:a16="http://schemas.microsoft.com/office/drawing/2014/main" id="{A6586CF1-D33C-442B-9E7D-6818B54438F8}"/>
                    </a:ext>
                  </a:extLst>
                </p:cNvPr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" name="Google Shape;11025;p70">
                  <a:extLst>
                    <a:ext uri="{FF2B5EF4-FFF2-40B4-BE49-F238E27FC236}">
                      <a16:creationId xmlns:a16="http://schemas.microsoft.com/office/drawing/2014/main" id="{B1FE7D51-31F0-43F7-B5B3-B76ADBE247DF}"/>
                    </a:ext>
                  </a:extLst>
                </p:cNvPr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" name="Google Shape;11026;p70">
              <a:extLst>
                <a:ext uri="{FF2B5EF4-FFF2-40B4-BE49-F238E27FC236}">
                  <a16:creationId xmlns:a16="http://schemas.microsoft.com/office/drawing/2014/main" id="{DF0CA6C5-6445-45D2-BFC0-23AF4CA7C037}"/>
                </a:ext>
              </a:extLst>
            </p:cNvPr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95" name="Google Shape;11027;p70">
                <a:extLst>
                  <a:ext uri="{FF2B5EF4-FFF2-40B4-BE49-F238E27FC236}">
                    <a16:creationId xmlns:a16="http://schemas.microsoft.com/office/drawing/2014/main" id="{2660F764-9B42-45D8-9650-5BA7A1E50147}"/>
                  </a:ext>
                </a:extLst>
              </p:cNvPr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808" name="Google Shape;11028;p70">
                  <a:extLst>
                    <a:ext uri="{FF2B5EF4-FFF2-40B4-BE49-F238E27FC236}">
                      <a16:creationId xmlns:a16="http://schemas.microsoft.com/office/drawing/2014/main" id="{CC0A78BE-4847-4CCA-BC75-561C393440BE}"/>
                    </a:ext>
                  </a:extLst>
                </p:cNvPr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" name="Google Shape;11029;p70">
                  <a:extLst>
                    <a:ext uri="{FF2B5EF4-FFF2-40B4-BE49-F238E27FC236}">
                      <a16:creationId xmlns:a16="http://schemas.microsoft.com/office/drawing/2014/main" id="{423A7A51-45E9-4670-A0C0-524AE8060129}"/>
                    </a:ext>
                  </a:extLst>
                </p:cNvPr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" name="Google Shape;11030;p70">
                <a:extLst>
                  <a:ext uri="{FF2B5EF4-FFF2-40B4-BE49-F238E27FC236}">
                    <a16:creationId xmlns:a16="http://schemas.microsoft.com/office/drawing/2014/main" id="{A5FC6542-F978-484A-9BF7-72673DD9DCBC}"/>
                  </a:ext>
                </a:extLst>
              </p:cNvPr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806" name="Google Shape;11031;p70">
                  <a:extLst>
                    <a:ext uri="{FF2B5EF4-FFF2-40B4-BE49-F238E27FC236}">
                      <a16:creationId xmlns:a16="http://schemas.microsoft.com/office/drawing/2014/main" id="{81D8EA04-93E3-499A-87F9-9CD754D5D3C6}"/>
                    </a:ext>
                  </a:extLst>
                </p:cNvPr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" name="Google Shape;11032;p70">
                  <a:extLst>
                    <a:ext uri="{FF2B5EF4-FFF2-40B4-BE49-F238E27FC236}">
                      <a16:creationId xmlns:a16="http://schemas.microsoft.com/office/drawing/2014/main" id="{B73DD2A9-D64C-42C0-843F-5015CDE1BDDC}"/>
                    </a:ext>
                  </a:extLst>
                </p:cNvPr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" name="Google Shape;11033;p70">
                <a:extLst>
                  <a:ext uri="{FF2B5EF4-FFF2-40B4-BE49-F238E27FC236}">
                    <a16:creationId xmlns:a16="http://schemas.microsoft.com/office/drawing/2014/main" id="{565AFA7D-9232-4BF8-9756-A3EE361A3230}"/>
                  </a:ext>
                </a:extLst>
              </p:cNvPr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804" name="Google Shape;11034;p70">
                  <a:extLst>
                    <a:ext uri="{FF2B5EF4-FFF2-40B4-BE49-F238E27FC236}">
                      <a16:creationId xmlns:a16="http://schemas.microsoft.com/office/drawing/2014/main" id="{02252EE8-56F9-473F-83F0-86FE4C151CB7}"/>
                    </a:ext>
                  </a:extLst>
                </p:cNvPr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" name="Google Shape;11035;p70">
                  <a:extLst>
                    <a:ext uri="{FF2B5EF4-FFF2-40B4-BE49-F238E27FC236}">
                      <a16:creationId xmlns:a16="http://schemas.microsoft.com/office/drawing/2014/main" id="{0658EF30-887A-439B-8F72-DB70B1F32AD9}"/>
                    </a:ext>
                  </a:extLst>
                </p:cNvPr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" name="Google Shape;11036;p70">
                <a:extLst>
                  <a:ext uri="{FF2B5EF4-FFF2-40B4-BE49-F238E27FC236}">
                    <a16:creationId xmlns:a16="http://schemas.microsoft.com/office/drawing/2014/main" id="{B088F183-B4AA-4CD6-ABE9-9ED849CBF2F3}"/>
                  </a:ext>
                </a:extLst>
              </p:cNvPr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802" name="Google Shape;11037;p70">
                  <a:extLst>
                    <a:ext uri="{FF2B5EF4-FFF2-40B4-BE49-F238E27FC236}">
                      <a16:creationId xmlns:a16="http://schemas.microsoft.com/office/drawing/2014/main" id="{1227B5C1-CACD-4746-9CC2-FADB052641B6}"/>
                    </a:ext>
                  </a:extLst>
                </p:cNvPr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11038;p70">
                  <a:extLst>
                    <a:ext uri="{FF2B5EF4-FFF2-40B4-BE49-F238E27FC236}">
                      <a16:creationId xmlns:a16="http://schemas.microsoft.com/office/drawing/2014/main" id="{9FFE6CCD-7860-4637-8874-673C683A765A}"/>
                    </a:ext>
                  </a:extLst>
                </p:cNvPr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" name="Google Shape;11039;p70">
                <a:extLst>
                  <a:ext uri="{FF2B5EF4-FFF2-40B4-BE49-F238E27FC236}">
                    <a16:creationId xmlns:a16="http://schemas.microsoft.com/office/drawing/2014/main" id="{537F62FE-E3EF-4124-8EAE-34BB84015957}"/>
                  </a:ext>
                </a:extLst>
              </p:cNvPr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800" name="Google Shape;11040;p70">
                  <a:extLst>
                    <a:ext uri="{FF2B5EF4-FFF2-40B4-BE49-F238E27FC236}">
                      <a16:creationId xmlns:a16="http://schemas.microsoft.com/office/drawing/2014/main" id="{80692EA0-E98F-404F-9DB5-946B44E5E139}"/>
                    </a:ext>
                  </a:extLst>
                </p:cNvPr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11041;p70">
                  <a:extLst>
                    <a:ext uri="{FF2B5EF4-FFF2-40B4-BE49-F238E27FC236}">
                      <a16:creationId xmlns:a16="http://schemas.microsoft.com/office/drawing/2014/main" id="{787CBE69-FE4D-4113-807A-989D4D4DCB87}"/>
                    </a:ext>
                  </a:extLst>
                </p:cNvPr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11042;p70">
              <a:extLst>
                <a:ext uri="{FF2B5EF4-FFF2-40B4-BE49-F238E27FC236}">
                  <a16:creationId xmlns:a16="http://schemas.microsoft.com/office/drawing/2014/main" id="{EAF9B098-B570-47E7-8F01-E2A0E48DA396}"/>
                </a:ext>
              </a:extLst>
            </p:cNvPr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7" name="Google Shape;11043;p70">
                <a:extLst>
                  <a:ext uri="{FF2B5EF4-FFF2-40B4-BE49-F238E27FC236}">
                    <a16:creationId xmlns:a16="http://schemas.microsoft.com/office/drawing/2014/main" id="{BF2A96CC-56BD-4FDE-B1A6-7C4F6AC280BA}"/>
                  </a:ext>
                </a:extLst>
              </p:cNvPr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89" name="Google Shape;11044;p70">
                  <a:extLst>
                    <a:ext uri="{FF2B5EF4-FFF2-40B4-BE49-F238E27FC236}">
                      <a16:creationId xmlns:a16="http://schemas.microsoft.com/office/drawing/2014/main" id="{54F6C734-8932-462C-8B05-35ECF705F610}"/>
                    </a:ext>
                  </a:extLst>
                </p:cNvPr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11045;p70">
                  <a:extLst>
                    <a:ext uri="{FF2B5EF4-FFF2-40B4-BE49-F238E27FC236}">
                      <a16:creationId xmlns:a16="http://schemas.microsoft.com/office/drawing/2014/main" id="{962DB282-91C4-49AB-8622-4F560F0F79C6}"/>
                    </a:ext>
                  </a:extLst>
                </p:cNvPr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11046;p70">
                  <a:extLst>
                    <a:ext uri="{FF2B5EF4-FFF2-40B4-BE49-F238E27FC236}">
                      <a16:creationId xmlns:a16="http://schemas.microsoft.com/office/drawing/2014/main" id="{A5B539D2-59DB-4143-82D9-0B01D60CEE0D}"/>
                    </a:ext>
                  </a:extLst>
                </p:cNvPr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11047;p70">
                  <a:extLst>
                    <a:ext uri="{FF2B5EF4-FFF2-40B4-BE49-F238E27FC236}">
                      <a16:creationId xmlns:a16="http://schemas.microsoft.com/office/drawing/2014/main" id="{62EDBA20-1B4B-4C82-8029-609AFE50C3D3}"/>
                    </a:ext>
                  </a:extLst>
                </p:cNvPr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11048;p70">
                  <a:extLst>
                    <a:ext uri="{FF2B5EF4-FFF2-40B4-BE49-F238E27FC236}">
                      <a16:creationId xmlns:a16="http://schemas.microsoft.com/office/drawing/2014/main" id="{A9908BE6-356A-4134-83D7-3A8DD88112C8}"/>
                    </a:ext>
                  </a:extLst>
                </p:cNvPr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11049;p70">
                  <a:extLst>
                    <a:ext uri="{FF2B5EF4-FFF2-40B4-BE49-F238E27FC236}">
                      <a16:creationId xmlns:a16="http://schemas.microsoft.com/office/drawing/2014/main" id="{427ED8E7-1465-497D-AABE-D0398AD73479}"/>
                    </a:ext>
                  </a:extLst>
                </p:cNvPr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" name="Google Shape;11050;p70">
                <a:extLst>
                  <a:ext uri="{FF2B5EF4-FFF2-40B4-BE49-F238E27FC236}">
                    <a16:creationId xmlns:a16="http://schemas.microsoft.com/office/drawing/2014/main" id="{23CF6F18-3537-465B-9017-F95031E30451}"/>
                  </a:ext>
                </a:extLst>
              </p:cNvPr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87" name="Google Shape;11051;p70">
                  <a:extLst>
                    <a:ext uri="{FF2B5EF4-FFF2-40B4-BE49-F238E27FC236}">
                      <a16:creationId xmlns:a16="http://schemas.microsoft.com/office/drawing/2014/main" id="{3B833997-9797-4B58-97A2-EC0FCACD0A77}"/>
                    </a:ext>
                  </a:extLst>
                </p:cNvPr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11052;p70">
                  <a:extLst>
                    <a:ext uri="{FF2B5EF4-FFF2-40B4-BE49-F238E27FC236}">
                      <a16:creationId xmlns:a16="http://schemas.microsoft.com/office/drawing/2014/main" id="{352C9CEF-974B-4182-BA97-6B4959CC4703}"/>
                    </a:ext>
                  </a:extLst>
                </p:cNvPr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" name="Google Shape;11053;p70">
                <a:extLst>
                  <a:ext uri="{FF2B5EF4-FFF2-40B4-BE49-F238E27FC236}">
                    <a16:creationId xmlns:a16="http://schemas.microsoft.com/office/drawing/2014/main" id="{D737C67E-05C5-4858-A685-30D9DF038273}"/>
                  </a:ext>
                </a:extLst>
              </p:cNvPr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85" name="Google Shape;11054;p70">
                  <a:extLst>
                    <a:ext uri="{FF2B5EF4-FFF2-40B4-BE49-F238E27FC236}">
                      <a16:creationId xmlns:a16="http://schemas.microsoft.com/office/drawing/2014/main" id="{7FC092C1-31E1-4A9A-9FE4-644C5F9FB2A5}"/>
                    </a:ext>
                  </a:extLst>
                </p:cNvPr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11055;p70">
                  <a:extLst>
                    <a:ext uri="{FF2B5EF4-FFF2-40B4-BE49-F238E27FC236}">
                      <a16:creationId xmlns:a16="http://schemas.microsoft.com/office/drawing/2014/main" id="{DE842C07-7D1E-41D1-9C74-0604E61A8693}"/>
                    </a:ext>
                  </a:extLst>
                </p:cNvPr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" name="Google Shape;11056;p70">
                <a:extLst>
                  <a:ext uri="{FF2B5EF4-FFF2-40B4-BE49-F238E27FC236}">
                    <a16:creationId xmlns:a16="http://schemas.microsoft.com/office/drawing/2014/main" id="{B67B6326-D63D-4B52-8445-014D12B00BC1}"/>
                  </a:ext>
                </a:extLst>
              </p:cNvPr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83" name="Google Shape;11057;p70">
                  <a:extLst>
                    <a:ext uri="{FF2B5EF4-FFF2-40B4-BE49-F238E27FC236}">
                      <a16:creationId xmlns:a16="http://schemas.microsoft.com/office/drawing/2014/main" id="{FC948A05-ABC6-4B51-90EF-133822E367DD}"/>
                    </a:ext>
                  </a:extLst>
                </p:cNvPr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11058;p70">
                  <a:extLst>
                    <a:ext uri="{FF2B5EF4-FFF2-40B4-BE49-F238E27FC236}">
                      <a16:creationId xmlns:a16="http://schemas.microsoft.com/office/drawing/2014/main" id="{F7358D36-390D-487D-9B67-1C365165FA39}"/>
                    </a:ext>
                  </a:extLst>
                </p:cNvPr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" name="Google Shape;11059;p70">
                <a:extLst>
                  <a:ext uri="{FF2B5EF4-FFF2-40B4-BE49-F238E27FC236}">
                    <a16:creationId xmlns:a16="http://schemas.microsoft.com/office/drawing/2014/main" id="{59B2910E-9A5B-4C8C-8E49-7CB3B9C27CCB}"/>
                  </a:ext>
                </a:extLst>
              </p:cNvPr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81" name="Google Shape;11060;p70">
                  <a:extLst>
                    <a:ext uri="{FF2B5EF4-FFF2-40B4-BE49-F238E27FC236}">
                      <a16:creationId xmlns:a16="http://schemas.microsoft.com/office/drawing/2014/main" id="{43B4C677-75A7-4F0B-8659-5A29FED7E169}"/>
                    </a:ext>
                  </a:extLst>
                </p:cNvPr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" name="Google Shape;11061;p70">
                  <a:extLst>
                    <a:ext uri="{FF2B5EF4-FFF2-40B4-BE49-F238E27FC236}">
                      <a16:creationId xmlns:a16="http://schemas.microsoft.com/office/drawing/2014/main" id="{7D756445-A5B5-4255-8307-B6B8F0BE3B8F}"/>
                    </a:ext>
                  </a:extLst>
                </p:cNvPr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" name="Google Shape;11062;p70">
                <a:extLst>
                  <a:ext uri="{FF2B5EF4-FFF2-40B4-BE49-F238E27FC236}">
                    <a16:creationId xmlns:a16="http://schemas.microsoft.com/office/drawing/2014/main" id="{11A12C80-ED00-4830-8B69-5A2E0E3F2279}"/>
                  </a:ext>
                </a:extLst>
              </p:cNvPr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79" name="Google Shape;11063;p70">
                  <a:extLst>
                    <a:ext uri="{FF2B5EF4-FFF2-40B4-BE49-F238E27FC236}">
                      <a16:creationId xmlns:a16="http://schemas.microsoft.com/office/drawing/2014/main" id="{882912B9-7842-4B90-A252-8D55E7B22D3D}"/>
                    </a:ext>
                  </a:extLst>
                </p:cNvPr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11064;p70">
                  <a:extLst>
                    <a:ext uri="{FF2B5EF4-FFF2-40B4-BE49-F238E27FC236}">
                      <a16:creationId xmlns:a16="http://schemas.microsoft.com/office/drawing/2014/main" id="{2FEA6AF1-27EB-4E61-A645-B34149A41248}"/>
                    </a:ext>
                  </a:extLst>
                </p:cNvPr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" name="Google Shape;11065;p70">
                <a:extLst>
                  <a:ext uri="{FF2B5EF4-FFF2-40B4-BE49-F238E27FC236}">
                    <a16:creationId xmlns:a16="http://schemas.microsoft.com/office/drawing/2014/main" id="{E84E0011-8291-494E-A25A-8B8C66F472E5}"/>
                  </a:ext>
                </a:extLst>
              </p:cNvPr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77" name="Google Shape;11066;p70">
                  <a:extLst>
                    <a:ext uri="{FF2B5EF4-FFF2-40B4-BE49-F238E27FC236}">
                      <a16:creationId xmlns:a16="http://schemas.microsoft.com/office/drawing/2014/main" id="{CA66213F-46A3-4E8F-BB86-560DD177072D}"/>
                    </a:ext>
                  </a:extLst>
                </p:cNvPr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11067;p70">
                  <a:extLst>
                    <a:ext uri="{FF2B5EF4-FFF2-40B4-BE49-F238E27FC236}">
                      <a16:creationId xmlns:a16="http://schemas.microsoft.com/office/drawing/2014/main" id="{B6F92E2D-63C5-4534-8929-703F607BD8AF}"/>
                    </a:ext>
                  </a:extLst>
                </p:cNvPr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11068;p70">
                <a:extLst>
                  <a:ext uri="{FF2B5EF4-FFF2-40B4-BE49-F238E27FC236}">
                    <a16:creationId xmlns:a16="http://schemas.microsoft.com/office/drawing/2014/main" id="{FBB87163-3812-46AE-AC17-FC0955DCA567}"/>
                  </a:ext>
                </a:extLst>
              </p:cNvPr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75" name="Google Shape;11069;p70">
                  <a:extLst>
                    <a:ext uri="{FF2B5EF4-FFF2-40B4-BE49-F238E27FC236}">
                      <a16:creationId xmlns:a16="http://schemas.microsoft.com/office/drawing/2014/main" id="{6BDDD8A3-DECF-47CC-A5B3-4864E4B018BB}"/>
                    </a:ext>
                  </a:extLst>
                </p:cNvPr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" name="Google Shape;11070;p70">
                  <a:extLst>
                    <a:ext uri="{FF2B5EF4-FFF2-40B4-BE49-F238E27FC236}">
                      <a16:creationId xmlns:a16="http://schemas.microsoft.com/office/drawing/2014/main" id="{95681FD2-FE8B-475A-BE81-3E99D05469E9}"/>
                    </a:ext>
                  </a:extLst>
                </p:cNvPr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" name="Google Shape;11071;p70">
              <a:extLst>
                <a:ext uri="{FF2B5EF4-FFF2-40B4-BE49-F238E27FC236}">
                  <a16:creationId xmlns:a16="http://schemas.microsoft.com/office/drawing/2014/main" id="{B74CC26E-B20B-49E1-ACF4-DC3EC5D336C0}"/>
                </a:ext>
              </a:extLst>
            </p:cNvPr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51" name="Google Shape;11072;p70">
                <a:extLst>
                  <a:ext uri="{FF2B5EF4-FFF2-40B4-BE49-F238E27FC236}">
                    <a16:creationId xmlns:a16="http://schemas.microsoft.com/office/drawing/2014/main" id="{BB00EA7F-E027-4B8A-8D06-2130CD18ED6D}"/>
                  </a:ext>
                </a:extLst>
              </p:cNvPr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4" name="Google Shape;11073;p70">
                  <a:extLst>
                    <a:ext uri="{FF2B5EF4-FFF2-40B4-BE49-F238E27FC236}">
                      <a16:creationId xmlns:a16="http://schemas.microsoft.com/office/drawing/2014/main" id="{B66D6E84-E526-47E1-8BAE-008E237D764F}"/>
                    </a:ext>
                  </a:extLst>
                </p:cNvPr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11074;p70">
                  <a:extLst>
                    <a:ext uri="{FF2B5EF4-FFF2-40B4-BE49-F238E27FC236}">
                      <a16:creationId xmlns:a16="http://schemas.microsoft.com/office/drawing/2014/main" id="{291379BC-3DC0-496A-ABF6-4FD0C7317F47}"/>
                    </a:ext>
                  </a:extLst>
                </p:cNvPr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11075;p70">
                  <a:extLst>
                    <a:ext uri="{FF2B5EF4-FFF2-40B4-BE49-F238E27FC236}">
                      <a16:creationId xmlns:a16="http://schemas.microsoft.com/office/drawing/2014/main" id="{DB2A8202-831F-451D-8D09-1DF8AAFC9781}"/>
                    </a:ext>
                  </a:extLst>
                </p:cNvPr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2" name="Google Shape;11076;p70">
                <a:extLst>
                  <a:ext uri="{FF2B5EF4-FFF2-40B4-BE49-F238E27FC236}">
                    <a16:creationId xmlns:a16="http://schemas.microsoft.com/office/drawing/2014/main" id="{07928E17-17EE-4FF1-99B5-B66C62B15653}"/>
                  </a:ext>
                </a:extLst>
              </p:cNvPr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2" name="Google Shape;11077;p70">
                  <a:extLst>
                    <a:ext uri="{FF2B5EF4-FFF2-40B4-BE49-F238E27FC236}">
                      <a16:creationId xmlns:a16="http://schemas.microsoft.com/office/drawing/2014/main" id="{6FEBB0C7-2CE2-498D-86EA-F1FB2232CBF0}"/>
                    </a:ext>
                  </a:extLst>
                </p:cNvPr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11078;p70">
                  <a:extLst>
                    <a:ext uri="{FF2B5EF4-FFF2-40B4-BE49-F238E27FC236}">
                      <a16:creationId xmlns:a16="http://schemas.microsoft.com/office/drawing/2014/main" id="{4DA076AD-06A0-4A94-8661-DADDE9E84C9E}"/>
                    </a:ext>
                  </a:extLst>
                </p:cNvPr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3" name="Google Shape;11079;p70">
                <a:extLst>
                  <a:ext uri="{FF2B5EF4-FFF2-40B4-BE49-F238E27FC236}">
                    <a16:creationId xmlns:a16="http://schemas.microsoft.com/office/drawing/2014/main" id="{B64C1EB3-2B0F-4788-8522-9ED53CC913FC}"/>
                  </a:ext>
                </a:extLst>
              </p:cNvPr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60" name="Google Shape;11080;p70">
                  <a:extLst>
                    <a:ext uri="{FF2B5EF4-FFF2-40B4-BE49-F238E27FC236}">
                      <a16:creationId xmlns:a16="http://schemas.microsoft.com/office/drawing/2014/main" id="{6E5B56FC-631B-4D5F-B886-0FEC079BF0CD}"/>
                    </a:ext>
                  </a:extLst>
                </p:cNvPr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11081;p70">
                  <a:extLst>
                    <a:ext uri="{FF2B5EF4-FFF2-40B4-BE49-F238E27FC236}">
                      <a16:creationId xmlns:a16="http://schemas.microsoft.com/office/drawing/2014/main" id="{FFDC6280-FA4B-4188-AE02-7A08C3845DE9}"/>
                    </a:ext>
                  </a:extLst>
                </p:cNvPr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" name="Google Shape;11082;p70">
                <a:extLst>
                  <a:ext uri="{FF2B5EF4-FFF2-40B4-BE49-F238E27FC236}">
                    <a16:creationId xmlns:a16="http://schemas.microsoft.com/office/drawing/2014/main" id="{B45E5A4E-57A5-4CBA-BA47-D5363681846B}"/>
                  </a:ext>
                </a:extLst>
              </p:cNvPr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58" name="Google Shape;11083;p70">
                  <a:extLst>
                    <a:ext uri="{FF2B5EF4-FFF2-40B4-BE49-F238E27FC236}">
                      <a16:creationId xmlns:a16="http://schemas.microsoft.com/office/drawing/2014/main" id="{003D5DC7-DEC9-42E5-90E3-4EC89E61A4A3}"/>
                    </a:ext>
                  </a:extLst>
                </p:cNvPr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11084;p70">
                  <a:extLst>
                    <a:ext uri="{FF2B5EF4-FFF2-40B4-BE49-F238E27FC236}">
                      <a16:creationId xmlns:a16="http://schemas.microsoft.com/office/drawing/2014/main" id="{D1C2817D-45D6-4160-8DF7-7CF8757CF26F}"/>
                    </a:ext>
                  </a:extLst>
                </p:cNvPr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5" name="Google Shape;11085;p70">
                <a:extLst>
                  <a:ext uri="{FF2B5EF4-FFF2-40B4-BE49-F238E27FC236}">
                    <a16:creationId xmlns:a16="http://schemas.microsoft.com/office/drawing/2014/main" id="{D5FB9216-1221-4C8E-AA9E-C0F0E6BB7F84}"/>
                  </a:ext>
                </a:extLst>
              </p:cNvPr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56" name="Google Shape;11086;p70">
                  <a:extLst>
                    <a:ext uri="{FF2B5EF4-FFF2-40B4-BE49-F238E27FC236}">
                      <a16:creationId xmlns:a16="http://schemas.microsoft.com/office/drawing/2014/main" id="{95CCAD45-9925-4A4E-9968-90F8B5C5F84D}"/>
                    </a:ext>
                  </a:extLst>
                </p:cNvPr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11087;p70">
                  <a:extLst>
                    <a:ext uri="{FF2B5EF4-FFF2-40B4-BE49-F238E27FC236}">
                      <a16:creationId xmlns:a16="http://schemas.microsoft.com/office/drawing/2014/main" id="{E275330B-1854-4881-AB4A-D70142E05978}"/>
                    </a:ext>
                  </a:extLst>
                </p:cNvPr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" name="Google Shape;11088;p70">
              <a:extLst>
                <a:ext uri="{FF2B5EF4-FFF2-40B4-BE49-F238E27FC236}">
                  <a16:creationId xmlns:a16="http://schemas.microsoft.com/office/drawing/2014/main" id="{9DAC429C-EB83-40C8-81E7-193ECF8CAC2F}"/>
                </a:ext>
              </a:extLst>
            </p:cNvPr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28" name="Google Shape;11089;p70">
                <a:extLst>
                  <a:ext uri="{FF2B5EF4-FFF2-40B4-BE49-F238E27FC236}">
                    <a16:creationId xmlns:a16="http://schemas.microsoft.com/office/drawing/2014/main" id="{B47B9EF0-6E96-44CD-A639-2D95586B3629}"/>
                  </a:ext>
                </a:extLst>
              </p:cNvPr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47" name="Google Shape;11090;p70">
                  <a:extLst>
                    <a:ext uri="{FF2B5EF4-FFF2-40B4-BE49-F238E27FC236}">
                      <a16:creationId xmlns:a16="http://schemas.microsoft.com/office/drawing/2014/main" id="{ACE66759-1624-4431-AE23-EEF90DC9F351}"/>
                    </a:ext>
                  </a:extLst>
                </p:cNvPr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11091;p70">
                  <a:extLst>
                    <a:ext uri="{FF2B5EF4-FFF2-40B4-BE49-F238E27FC236}">
                      <a16:creationId xmlns:a16="http://schemas.microsoft.com/office/drawing/2014/main" id="{9DEAC9AF-A0EF-4AED-8766-23E1C9E317D9}"/>
                    </a:ext>
                  </a:extLst>
                </p:cNvPr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11092;p70">
                  <a:extLst>
                    <a:ext uri="{FF2B5EF4-FFF2-40B4-BE49-F238E27FC236}">
                      <a16:creationId xmlns:a16="http://schemas.microsoft.com/office/drawing/2014/main" id="{E1FB315E-FE73-45F7-BAD9-63C41B297050}"/>
                    </a:ext>
                  </a:extLst>
                </p:cNvPr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11093;p70">
                  <a:extLst>
                    <a:ext uri="{FF2B5EF4-FFF2-40B4-BE49-F238E27FC236}">
                      <a16:creationId xmlns:a16="http://schemas.microsoft.com/office/drawing/2014/main" id="{A86C0C6D-6846-493A-87D1-4A2D53696398}"/>
                    </a:ext>
                  </a:extLst>
                </p:cNvPr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9" name="Google Shape;11094;p70">
                <a:extLst>
                  <a:ext uri="{FF2B5EF4-FFF2-40B4-BE49-F238E27FC236}">
                    <a16:creationId xmlns:a16="http://schemas.microsoft.com/office/drawing/2014/main" id="{65925CF2-EDB3-44B7-AF39-785B2ECCA94C}"/>
                  </a:ext>
                </a:extLst>
              </p:cNvPr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45" name="Google Shape;11095;p70">
                  <a:extLst>
                    <a:ext uri="{FF2B5EF4-FFF2-40B4-BE49-F238E27FC236}">
                      <a16:creationId xmlns:a16="http://schemas.microsoft.com/office/drawing/2014/main" id="{64854AC9-02D1-4038-870B-76B509F15006}"/>
                    </a:ext>
                  </a:extLst>
                </p:cNvPr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11096;p70">
                  <a:extLst>
                    <a:ext uri="{FF2B5EF4-FFF2-40B4-BE49-F238E27FC236}">
                      <a16:creationId xmlns:a16="http://schemas.microsoft.com/office/drawing/2014/main" id="{74CE676D-4FB5-4884-BA3B-BEF9AB687B67}"/>
                    </a:ext>
                  </a:extLst>
                </p:cNvPr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0" name="Google Shape;11097;p70">
                <a:extLst>
                  <a:ext uri="{FF2B5EF4-FFF2-40B4-BE49-F238E27FC236}">
                    <a16:creationId xmlns:a16="http://schemas.microsoft.com/office/drawing/2014/main" id="{DDD29E82-B1C2-4859-9028-4A86189050DB}"/>
                  </a:ext>
                </a:extLst>
              </p:cNvPr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43" name="Google Shape;11098;p70">
                  <a:extLst>
                    <a:ext uri="{FF2B5EF4-FFF2-40B4-BE49-F238E27FC236}">
                      <a16:creationId xmlns:a16="http://schemas.microsoft.com/office/drawing/2014/main" id="{B520C82F-77CC-46E8-8AAA-84AB599F960F}"/>
                    </a:ext>
                  </a:extLst>
                </p:cNvPr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11099;p70">
                  <a:extLst>
                    <a:ext uri="{FF2B5EF4-FFF2-40B4-BE49-F238E27FC236}">
                      <a16:creationId xmlns:a16="http://schemas.microsoft.com/office/drawing/2014/main" id="{4F30DC4A-49A8-47E1-A55A-A621B47310DF}"/>
                    </a:ext>
                  </a:extLst>
                </p:cNvPr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1" name="Google Shape;11100;p70">
                <a:extLst>
                  <a:ext uri="{FF2B5EF4-FFF2-40B4-BE49-F238E27FC236}">
                    <a16:creationId xmlns:a16="http://schemas.microsoft.com/office/drawing/2014/main" id="{19D43987-2C15-406A-9EA7-45C5794CF1BC}"/>
                  </a:ext>
                </a:extLst>
              </p:cNvPr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41" name="Google Shape;11101;p70">
                  <a:extLst>
                    <a:ext uri="{FF2B5EF4-FFF2-40B4-BE49-F238E27FC236}">
                      <a16:creationId xmlns:a16="http://schemas.microsoft.com/office/drawing/2014/main" id="{8691B8FF-6FAE-4D5E-A381-848296CBF126}"/>
                    </a:ext>
                  </a:extLst>
                </p:cNvPr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11102;p70">
                  <a:extLst>
                    <a:ext uri="{FF2B5EF4-FFF2-40B4-BE49-F238E27FC236}">
                      <a16:creationId xmlns:a16="http://schemas.microsoft.com/office/drawing/2014/main" id="{7D69ED29-CC8F-438A-962F-4419268BC0E4}"/>
                    </a:ext>
                  </a:extLst>
                </p:cNvPr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2" name="Google Shape;11103;p70">
                <a:extLst>
                  <a:ext uri="{FF2B5EF4-FFF2-40B4-BE49-F238E27FC236}">
                    <a16:creationId xmlns:a16="http://schemas.microsoft.com/office/drawing/2014/main" id="{7EB7141E-74E1-44C9-867D-42CF03D3D6BB}"/>
                  </a:ext>
                </a:extLst>
              </p:cNvPr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39" name="Google Shape;11104;p70">
                  <a:extLst>
                    <a:ext uri="{FF2B5EF4-FFF2-40B4-BE49-F238E27FC236}">
                      <a16:creationId xmlns:a16="http://schemas.microsoft.com/office/drawing/2014/main" id="{D98B3EE8-0AF2-439D-BEFF-35C956862685}"/>
                    </a:ext>
                  </a:extLst>
                </p:cNvPr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11105;p70">
                  <a:extLst>
                    <a:ext uri="{FF2B5EF4-FFF2-40B4-BE49-F238E27FC236}">
                      <a16:creationId xmlns:a16="http://schemas.microsoft.com/office/drawing/2014/main" id="{86B82744-A6EF-4664-8996-29475E432E60}"/>
                    </a:ext>
                  </a:extLst>
                </p:cNvPr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3" name="Google Shape;11106;p70">
                <a:extLst>
                  <a:ext uri="{FF2B5EF4-FFF2-40B4-BE49-F238E27FC236}">
                    <a16:creationId xmlns:a16="http://schemas.microsoft.com/office/drawing/2014/main" id="{DCD0EB8C-E051-42E7-908B-CC61B652DB9B}"/>
                  </a:ext>
                </a:extLst>
              </p:cNvPr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37" name="Google Shape;11107;p70">
                  <a:extLst>
                    <a:ext uri="{FF2B5EF4-FFF2-40B4-BE49-F238E27FC236}">
                      <a16:creationId xmlns:a16="http://schemas.microsoft.com/office/drawing/2014/main" id="{E5FF0B84-8394-43B7-81C2-6DEC344936BD}"/>
                    </a:ext>
                  </a:extLst>
                </p:cNvPr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11108;p70">
                  <a:extLst>
                    <a:ext uri="{FF2B5EF4-FFF2-40B4-BE49-F238E27FC236}">
                      <a16:creationId xmlns:a16="http://schemas.microsoft.com/office/drawing/2014/main" id="{A752094C-7192-4E6F-A8DB-06A765666139}"/>
                    </a:ext>
                  </a:extLst>
                </p:cNvPr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4" name="Google Shape;11109;p70">
                <a:extLst>
                  <a:ext uri="{FF2B5EF4-FFF2-40B4-BE49-F238E27FC236}">
                    <a16:creationId xmlns:a16="http://schemas.microsoft.com/office/drawing/2014/main" id="{D148617B-DA06-4BF7-A4DD-D1D51E908D16}"/>
                  </a:ext>
                </a:extLst>
              </p:cNvPr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35" name="Google Shape;11110;p70">
                  <a:extLst>
                    <a:ext uri="{FF2B5EF4-FFF2-40B4-BE49-F238E27FC236}">
                      <a16:creationId xmlns:a16="http://schemas.microsoft.com/office/drawing/2014/main" id="{A0B77C0D-BE81-476F-B43C-3ED627DCC802}"/>
                    </a:ext>
                  </a:extLst>
                </p:cNvPr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11111;p70">
                  <a:extLst>
                    <a:ext uri="{FF2B5EF4-FFF2-40B4-BE49-F238E27FC236}">
                      <a16:creationId xmlns:a16="http://schemas.microsoft.com/office/drawing/2014/main" id="{C0AE0EEE-288B-463C-8E44-405D0673FA56}"/>
                    </a:ext>
                  </a:extLst>
                </p:cNvPr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" name="Google Shape;11112;p70">
              <a:extLst>
                <a:ext uri="{FF2B5EF4-FFF2-40B4-BE49-F238E27FC236}">
                  <a16:creationId xmlns:a16="http://schemas.microsoft.com/office/drawing/2014/main" id="{57BF852F-8911-4ED6-9056-9EE2358DE5AC}"/>
                </a:ext>
              </a:extLst>
            </p:cNvPr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21" name="Google Shape;11113;p70">
                <a:extLst>
                  <a:ext uri="{FF2B5EF4-FFF2-40B4-BE49-F238E27FC236}">
                    <a16:creationId xmlns:a16="http://schemas.microsoft.com/office/drawing/2014/main" id="{5A21D178-63F1-4BAF-A528-B70843B78D5C}"/>
                  </a:ext>
                </a:extLst>
              </p:cNvPr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2" name="Google Shape;11114;p70">
                <a:extLst>
                  <a:ext uri="{FF2B5EF4-FFF2-40B4-BE49-F238E27FC236}">
                    <a16:creationId xmlns:a16="http://schemas.microsoft.com/office/drawing/2014/main" id="{A9AD2789-3416-48BF-AEA6-F4BF1962C8C3}"/>
                  </a:ext>
                </a:extLst>
              </p:cNvPr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26" name="Google Shape;11115;p70">
                  <a:extLst>
                    <a:ext uri="{FF2B5EF4-FFF2-40B4-BE49-F238E27FC236}">
                      <a16:creationId xmlns:a16="http://schemas.microsoft.com/office/drawing/2014/main" id="{37FEAAA2-880B-4567-AC57-7C68943B8435}"/>
                    </a:ext>
                  </a:extLst>
                </p:cNvPr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11116;p70">
                  <a:extLst>
                    <a:ext uri="{FF2B5EF4-FFF2-40B4-BE49-F238E27FC236}">
                      <a16:creationId xmlns:a16="http://schemas.microsoft.com/office/drawing/2014/main" id="{C4A8A2AF-3307-48B7-A6B1-07DAA78B3E8C}"/>
                    </a:ext>
                  </a:extLst>
                </p:cNvPr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3" name="Google Shape;11117;p70">
                <a:extLst>
                  <a:ext uri="{FF2B5EF4-FFF2-40B4-BE49-F238E27FC236}">
                    <a16:creationId xmlns:a16="http://schemas.microsoft.com/office/drawing/2014/main" id="{1655E678-D49D-4200-A178-3C65B8428394}"/>
                  </a:ext>
                </a:extLst>
              </p:cNvPr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24" name="Google Shape;11118;p70">
                  <a:extLst>
                    <a:ext uri="{FF2B5EF4-FFF2-40B4-BE49-F238E27FC236}">
                      <a16:creationId xmlns:a16="http://schemas.microsoft.com/office/drawing/2014/main" id="{CA0EC844-90C0-4851-90B4-62B00DA0B065}"/>
                    </a:ext>
                  </a:extLst>
                </p:cNvPr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11119;p70">
                  <a:extLst>
                    <a:ext uri="{FF2B5EF4-FFF2-40B4-BE49-F238E27FC236}">
                      <a16:creationId xmlns:a16="http://schemas.microsoft.com/office/drawing/2014/main" id="{23C5ADAE-0373-41E5-9462-30B58DD760CD}"/>
                    </a:ext>
                  </a:extLst>
                </p:cNvPr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" name="Google Shape;11120;p70">
              <a:extLst>
                <a:ext uri="{FF2B5EF4-FFF2-40B4-BE49-F238E27FC236}">
                  <a16:creationId xmlns:a16="http://schemas.microsoft.com/office/drawing/2014/main" id="{4C41268D-6418-4EDF-A3EA-2C62E4FBDD2D}"/>
                </a:ext>
              </a:extLst>
            </p:cNvPr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687" name="Google Shape;11121;p70">
                <a:extLst>
                  <a:ext uri="{FF2B5EF4-FFF2-40B4-BE49-F238E27FC236}">
                    <a16:creationId xmlns:a16="http://schemas.microsoft.com/office/drawing/2014/main" id="{FCB43DE3-7818-4E1A-A0E9-C209C7C0F3BD}"/>
                  </a:ext>
                </a:extLst>
              </p:cNvPr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15" name="Google Shape;11122;p70">
                  <a:extLst>
                    <a:ext uri="{FF2B5EF4-FFF2-40B4-BE49-F238E27FC236}">
                      <a16:creationId xmlns:a16="http://schemas.microsoft.com/office/drawing/2014/main" id="{FE58EDC5-6A0C-4829-90CD-20FD3229D8CE}"/>
                    </a:ext>
                  </a:extLst>
                </p:cNvPr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11123;p70">
                  <a:extLst>
                    <a:ext uri="{FF2B5EF4-FFF2-40B4-BE49-F238E27FC236}">
                      <a16:creationId xmlns:a16="http://schemas.microsoft.com/office/drawing/2014/main" id="{DC612252-4213-46A5-A61C-4E87DE59D364}"/>
                    </a:ext>
                  </a:extLst>
                </p:cNvPr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11124;p70">
                  <a:extLst>
                    <a:ext uri="{FF2B5EF4-FFF2-40B4-BE49-F238E27FC236}">
                      <a16:creationId xmlns:a16="http://schemas.microsoft.com/office/drawing/2014/main" id="{41E61BA0-C256-4505-BEA3-4DF5A98F89FC}"/>
                    </a:ext>
                  </a:extLst>
                </p:cNvPr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11125;p70">
                  <a:extLst>
                    <a:ext uri="{FF2B5EF4-FFF2-40B4-BE49-F238E27FC236}">
                      <a16:creationId xmlns:a16="http://schemas.microsoft.com/office/drawing/2014/main" id="{C3F782BD-A081-40D3-9E4B-82AF8BC60DB5}"/>
                    </a:ext>
                  </a:extLst>
                </p:cNvPr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11126;p70">
                  <a:extLst>
                    <a:ext uri="{FF2B5EF4-FFF2-40B4-BE49-F238E27FC236}">
                      <a16:creationId xmlns:a16="http://schemas.microsoft.com/office/drawing/2014/main" id="{ED93C987-1FF9-4023-82D0-FF5B8617A8B8}"/>
                    </a:ext>
                  </a:extLst>
                </p:cNvPr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11127;p70">
                  <a:extLst>
                    <a:ext uri="{FF2B5EF4-FFF2-40B4-BE49-F238E27FC236}">
                      <a16:creationId xmlns:a16="http://schemas.microsoft.com/office/drawing/2014/main" id="{4043450E-8CC6-48E6-926D-5122A0F63BEF}"/>
                    </a:ext>
                  </a:extLst>
                </p:cNvPr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88" name="Google Shape;11128;p70">
                <a:extLst>
                  <a:ext uri="{FF2B5EF4-FFF2-40B4-BE49-F238E27FC236}">
                    <a16:creationId xmlns:a16="http://schemas.microsoft.com/office/drawing/2014/main" id="{838A8342-C81C-4E0A-BB9E-0E2FA7140AB7}"/>
                  </a:ext>
                </a:extLst>
              </p:cNvPr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13" name="Google Shape;11129;p70">
                  <a:extLst>
                    <a:ext uri="{FF2B5EF4-FFF2-40B4-BE49-F238E27FC236}">
                      <a16:creationId xmlns:a16="http://schemas.microsoft.com/office/drawing/2014/main" id="{5F86822C-17CE-4696-9D44-E2EF61209F08}"/>
                    </a:ext>
                  </a:extLst>
                </p:cNvPr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11130;p70">
                  <a:extLst>
                    <a:ext uri="{FF2B5EF4-FFF2-40B4-BE49-F238E27FC236}">
                      <a16:creationId xmlns:a16="http://schemas.microsoft.com/office/drawing/2014/main" id="{0826BE96-5FA1-43F8-8780-B21F5833084D}"/>
                    </a:ext>
                  </a:extLst>
                </p:cNvPr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89" name="Google Shape;11131;p70">
                <a:extLst>
                  <a:ext uri="{FF2B5EF4-FFF2-40B4-BE49-F238E27FC236}">
                    <a16:creationId xmlns:a16="http://schemas.microsoft.com/office/drawing/2014/main" id="{74C19049-EB7A-4C8F-8F1E-6DECAE2563F1}"/>
                  </a:ext>
                </a:extLst>
              </p:cNvPr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11" name="Google Shape;11132;p70">
                  <a:extLst>
                    <a:ext uri="{FF2B5EF4-FFF2-40B4-BE49-F238E27FC236}">
                      <a16:creationId xmlns:a16="http://schemas.microsoft.com/office/drawing/2014/main" id="{AFD48F1F-7B9C-4F63-9BA3-CCF36BB657B4}"/>
                    </a:ext>
                  </a:extLst>
                </p:cNvPr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11133;p70">
                  <a:extLst>
                    <a:ext uri="{FF2B5EF4-FFF2-40B4-BE49-F238E27FC236}">
                      <a16:creationId xmlns:a16="http://schemas.microsoft.com/office/drawing/2014/main" id="{7EF3B010-8938-4935-9C5E-BAAE429E4DB0}"/>
                    </a:ext>
                  </a:extLst>
                </p:cNvPr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0" name="Google Shape;11134;p70">
                <a:extLst>
                  <a:ext uri="{FF2B5EF4-FFF2-40B4-BE49-F238E27FC236}">
                    <a16:creationId xmlns:a16="http://schemas.microsoft.com/office/drawing/2014/main" id="{C7F8AE6A-3F8A-41DC-A6E3-484EA7333F3E}"/>
                  </a:ext>
                </a:extLst>
              </p:cNvPr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09" name="Google Shape;11135;p70">
                  <a:extLst>
                    <a:ext uri="{FF2B5EF4-FFF2-40B4-BE49-F238E27FC236}">
                      <a16:creationId xmlns:a16="http://schemas.microsoft.com/office/drawing/2014/main" id="{DA4FEAD7-796D-4C25-810F-85F85B1F4AB3}"/>
                    </a:ext>
                  </a:extLst>
                </p:cNvPr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11136;p70">
                  <a:extLst>
                    <a:ext uri="{FF2B5EF4-FFF2-40B4-BE49-F238E27FC236}">
                      <a16:creationId xmlns:a16="http://schemas.microsoft.com/office/drawing/2014/main" id="{52D67701-14B5-4AB1-AEE0-D40B02B3F7FD}"/>
                    </a:ext>
                  </a:extLst>
                </p:cNvPr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1" name="Google Shape;11137;p70">
                <a:extLst>
                  <a:ext uri="{FF2B5EF4-FFF2-40B4-BE49-F238E27FC236}">
                    <a16:creationId xmlns:a16="http://schemas.microsoft.com/office/drawing/2014/main" id="{F871F050-781B-4A57-87DB-32AB4BE05703}"/>
                  </a:ext>
                </a:extLst>
              </p:cNvPr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07" name="Google Shape;11138;p70">
                  <a:extLst>
                    <a:ext uri="{FF2B5EF4-FFF2-40B4-BE49-F238E27FC236}">
                      <a16:creationId xmlns:a16="http://schemas.microsoft.com/office/drawing/2014/main" id="{6EA9C7BC-7C12-423F-A236-C46C7798FA60}"/>
                    </a:ext>
                  </a:extLst>
                </p:cNvPr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11139;p70">
                  <a:extLst>
                    <a:ext uri="{FF2B5EF4-FFF2-40B4-BE49-F238E27FC236}">
                      <a16:creationId xmlns:a16="http://schemas.microsoft.com/office/drawing/2014/main" id="{98FC03C9-D91B-4174-ABC4-3A2052DA6E35}"/>
                    </a:ext>
                  </a:extLst>
                </p:cNvPr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2" name="Google Shape;11140;p70">
                <a:extLst>
                  <a:ext uri="{FF2B5EF4-FFF2-40B4-BE49-F238E27FC236}">
                    <a16:creationId xmlns:a16="http://schemas.microsoft.com/office/drawing/2014/main" id="{758A89DC-020D-439F-A9CF-6672BFB82393}"/>
                  </a:ext>
                </a:extLst>
              </p:cNvPr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05" name="Google Shape;11141;p70">
                  <a:extLst>
                    <a:ext uri="{FF2B5EF4-FFF2-40B4-BE49-F238E27FC236}">
                      <a16:creationId xmlns:a16="http://schemas.microsoft.com/office/drawing/2014/main" id="{FA37E121-81B5-4E37-A1E2-C4D955275F38}"/>
                    </a:ext>
                  </a:extLst>
                </p:cNvPr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11142;p70">
                  <a:extLst>
                    <a:ext uri="{FF2B5EF4-FFF2-40B4-BE49-F238E27FC236}">
                      <a16:creationId xmlns:a16="http://schemas.microsoft.com/office/drawing/2014/main" id="{7797670F-CD73-4555-9EDB-D302291177AF}"/>
                    </a:ext>
                  </a:extLst>
                </p:cNvPr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3" name="Google Shape;11143;p70">
                <a:extLst>
                  <a:ext uri="{FF2B5EF4-FFF2-40B4-BE49-F238E27FC236}">
                    <a16:creationId xmlns:a16="http://schemas.microsoft.com/office/drawing/2014/main" id="{240577F8-5440-4F26-9F66-6163EC9657BE}"/>
                  </a:ext>
                </a:extLst>
              </p:cNvPr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03" name="Google Shape;11144;p70">
                  <a:extLst>
                    <a:ext uri="{FF2B5EF4-FFF2-40B4-BE49-F238E27FC236}">
                      <a16:creationId xmlns:a16="http://schemas.microsoft.com/office/drawing/2014/main" id="{883CB654-8E08-4129-A9A0-919AB51AEF66}"/>
                    </a:ext>
                  </a:extLst>
                </p:cNvPr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11145;p70">
                  <a:extLst>
                    <a:ext uri="{FF2B5EF4-FFF2-40B4-BE49-F238E27FC236}">
                      <a16:creationId xmlns:a16="http://schemas.microsoft.com/office/drawing/2014/main" id="{C9FBCB85-2EB5-4C24-BD2E-FC22AD0E881C}"/>
                    </a:ext>
                  </a:extLst>
                </p:cNvPr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4" name="Google Shape;11146;p70">
                <a:extLst>
                  <a:ext uri="{FF2B5EF4-FFF2-40B4-BE49-F238E27FC236}">
                    <a16:creationId xmlns:a16="http://schemas.microsoft.com/office/drawing/2014/main" id="{0BA2B916-9030-410B-950F-F94C4B04B6EA}"/>
                  </a:ext>
                </a:extLst>
              </p:cNvPr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01" name="Google Shape;11147;p70">
                  <a:extLst>
                    <a:ext uri="{FF2B5EF4-FFF2-40B4-BE49-F238E27FC236}">
                      <a16:creationId xmlns:a16="http://schemas.microsoft.com/office/drawing/2014/main" id="{2B6E70A4-228E-4578-BDCF-F811A099F486}"/>
                    </a:ext>
                  </a:extLst>
                </p:cNvPr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11148;p70">
                  <a:extLst>
                    <a:ext uri="{FF2B5EF4-FFF2-40B4-BE49-F238E27FC236}">
                      <a16:creationId xmlns:a16="http://schemas.microsoft.com/office/drawing/2014/main" id="{102509FE-4555-43EC-AF9A-866C10F8E872}"/>
                    </a:ext>
                  </a:extLst>
                </p:cNvPr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5" name="Google Shape;11149;p70">
                <a:extLst>
                  <a:ext uri="{FF2B5EF4-FFF2-40B4-BE49-F238E27FC236}">
                    <a16:creationId xmlns:a16="http://schemas.microsoft.com/office/drawing/2014/main" id="{FD182CED-F366-4B8C-9453-32EEB724674F}"/>
                  </a:ext>
                </a:extLst>
              </p:cNvPr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699" name="Google Shape;11150;p70">
                  <a:extLst>
                    <a:ext uri="{FF2B5EF4-FFF2-40B4-BE49-F238E27FC236}">
                      <a16:creationId xmlns:a16="http://schemas.microsoft.com/office/drawing/2014/main" id="{59384905-518F-4F7C-8569-6CAE453D2C54}"/>
                    </a:ext>
                  </a:extLst>
                </p:cNvPr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11151;p70">
                  <a:extLst>
                    <a:ext uri="{FF2B5EF4-FFF2-40B4-BE49-F238E27FC236}">
                      <a16:creationId xmlns:a16="http://schemas.microsoft.com/office/drawing/2014/main" id="{A7713AB3-7653-42C8-983A-3F82CDD04021}"/>
                    </a:ext>
                  </a:extLst>
                </p:cNvPr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6" name="Google Shape;11152;p70">
                <a:extLst>
                  <a:ext uri="{FF2B5EF4-FFF2-40B4-BE49-F238E27FC236}">
                    <a16:creationId xmlns:a16="http://schemas.microsoft.com/office/drawing/2014/main" id="{3BC39937-6D8B-4294-B291-49056D7EC936}"/>
                  </a:ext>
                </a:extLst>
              </p:cNvPr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697" name="Google Shape;11153;p70">
                  <a:extLst>
                    <a:ext uri="{FF2B5EF4-FFF2-40B4-BE49-F238E27FC236}">
                      <a16:creationId xmlns:a16="http://schemas.microsoft.com/office/drawing/2014/main" id="{2C260041-3ED5-4086-BF28-ECFDAB098DAD}"/>
                    </a:ext>
                  </a:extLst>
                </p:cNvPr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11154;p70">
                  <a:extLst>
                    <a:ext uri="{FF2B5EF4-FFF2-40B4-BE49-F238E27FC236}">
                      <a16:creationId xmlns:a16="http://schemas.microsoft.com/office/drawing/2014/main" id="{14708D1D-6A4B-4176-866B-27ED4417084C}"/>
                    </a:ext>
                  </a:extLst>
                </p:cNvPr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" name="Google Shape;11155;p70">
              <a:extLst>
                <a:ext uri="{FF2B5EF4-FFF2-40B4-BE49-F238E27FC236}">
                  <a16:creationId xmlns:a16="http://schemas.microsoft.com/office/drawing/2014/main" id="{0A128B06-8859-46D9-9660-873100B1B328}"/>
                </a:ext>
              </a:extLst>
            </p:cNvPr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630" name="Google Shape;11156;p70">
                <a:extLst>
                  <a:ext uri="{FF2B5EF4-FFF2-40B4-BE49-F238E27FC236}">
                    <a16:creationId xmlns:a16="http://schemas.microsoft.com/office/drawing/2014/main" id="{7132FF4A-94DF-4DFA-8D11-34DA54A7BF11}"/>
                  </a:ext>
                </a:extLst>
              </p:cNvPr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670" name="Google Shape;11157;p70">
                  <a:extLst>
                    <a:ext uri="{FF2B5EF4-FFF2-40B4-BE49-F238E27FC236}">
                      <a16:creationId xmlns:a16="http://schemas.microsoft.com/office/drawing/2014/main" id="{DA495F3A-9E5A-47BE-98B6-31F9527A704D}"/>
                    </a:ext>
                  </a:extLst>
                </p:cNvPr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11158;p70">
                  <a:extLst>
                    <a:ext uri="{FF2B5EF4-FFF2-40B4-BE49-F238E27FC236}">
                      <a16:creationId xmlns:a16="http://schemas.microsoft.com/office/drawing/2014/main" id="{1D8BAB6C-5DDB-4917-BED7-52DB72462004}"/>
                    </a:ext>
                  </a:extLst>
                </p:cNvPr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11159;p70">
                  <a:extLst>
                    <a:ext uri="{FF2B5EF4-FFF2-40B4-BE49-F238E27FC236}">
                      <a16:creationId xmlns:a16="http://schemas.microsoft.com/office/drawing/2014/main" id="{54FD9D40-37DD-46AA-BDB4-0AB9A80BF4CF}"/>
                    </a:ext>
                  </a:extLst>
                </p:cNvPr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11160;p70">
                  <a:extLst>
                    <a:ext uri="{FF2B5EF4-FFF2-40B4-BE49-F238E27FC236}">
                      <a16:creationId xmlns:a16="http://schemas.microsoft.com/office/drawing/2014/main" id="{1D1E7770-006B-46B5-B77D-4B62B53941D3}"/>
                    </a:ext>
                  </a:extLst>
                </p:cNvPr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11161;p70">
                  <a:extLst>
                    <a:ext uri="{FF2B5EF4-FFF2-40B4-BE49-F238E27FC236}">
                      <a16:creationId xmlns:a16="http://schemas.microsoft.com/office/drawing/2014/main" id="{BA97AD3F-79EF-4DF5-BEB4-0376BC1E86B5}"/>
                    </a:ext>
                  </a:extLst>
                </p:cNvPr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11162;p70">
                  <a:extLst>
                    <a:ext uri="{FF2B5EF4-FFF2-40B4-BE49-F238E27FC236}">
                      <a16:creationId xmlns:a16="http://schemas.microsoft.com/office/drawing/2014/main" id="{BAD724EC-6439-457E-8C0D-93E618E09B9A}"/>
                    </a:ext>
                  </a:extLst>
                </p:cNvPr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11163;p70">
                  <a:extLst>
                    <a:ext uri="{FF2B5EF4-FFF2-40B4-BE49-F238E27FC236}">
                      <a16:creationId xmlns:a16="http://schemas.microsoft.com/office/drawing/2014/main" id="{5CAFE375-F5D9-47B7-BF89-440AF1600E73}"/>
                    </a:ext>
                  </a:extLst>
                </p:cNvPr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11164;p70">
                  <a:extLst>
                    <a:ext uri="{FF2B5EF4-FFF2-40B4-BE49-F238E27FC236}">
                      <a16:creationId xmlns:a16="http://schemas.microsoft.com/office/drawing/2014/main" id="{F4B842ED-2DBC-467F-B401-DA7240C2E596}"/>
                    </a:ext>
                  </a:extLst>
                </p:cNvPr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11165;p70">
                  <a:extLst>
                    <a:ext uri="{FF2B5EF4-FFF2-40B4-BE49-F238E27FC236}">
                      <a16:creationId xmlns:a16="http://schemas.microsoft.com/office/drawing/2014/main" id="{186625EC-ED73-41F4-9A59-30DB566C001F}"/>
                    </a:ext>
                  </a:extLst>
                </p:cNvPr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11166;p70">
                  <a:extLst>
                    <a:ext uri="{FF2B5EF4-FFF2-40B4-BE49-F238E27FC236}">
                      <a16:creationId xmlns:a16="http://schemas.microsoft.com/office/drawing/2014/main" id="{DB0FCD32-6C5D-4A54-AF5A-3C8D72D0E8A3}"/>
                    </a:ext>
                  </a:extLst>
                </p:cNvPr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11167;p70">
                  <a:extLst>
                    <a:ext uri="{FF2B5EF4-FFF2-40B4-BE49-F238E27FC236}">
                      <a16:creationId xmlns:a16="http://schemas.microsoft.com/office/drawing/2014/main" id="{B8BDBAE0-E73D-46B6-9580-6DE8114C4126}"/>
                    </a:ext>
                  </a:extLst>
                </p:cNvPr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11168;p70">
                  <a:extLst>
                    <a:ext uri="{FF2B5EF4-FFF2-40B4-BE49-F238E27FC236}">
                      <a16:creationId xmlns:a16="http://schemas.microsoft.com/office/drawing/2014/main" id="{0BF3AAA4-76D5-4769-A34E-EBB3FD749F90}"/>
                    </a:ext>
                  </a:extLst>
                </p:cNvPr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11169;p70">
                  <a:extLst>
                    <a:ext uri="{FF2B5EF4-FFF2-40B4-BE49-F238E27FC236}">
                      <a16:creationId xmlns:a16="http://schemas.microsoft.com/office/drawing/2014/main" id="{CB63CB19-8B20-46FF-94E5-A455C665B741}"/>
                    </a:ext>
                  </a:extLst>
                </p:cNvPr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11170;p70">
                  <a:extLst>
                    <a:ext uri="{FF2B5EF4-FFF2-40B4-BE49-F238E27FC236}">
                      <a16:creationId xmlns:a16="http://schemas.microsoft.com/office/drawing/2014/main" id="{BCA545F5-24FF-40FC-93A1-64691FF74B99}"/>
                    </a:ext>
                  </a:extLst>
                </p:cNvPr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11171;p70">
                  <a:extLst>
                    <a:ext uri="{FF2B5EF4-FFF2-40B4-BE49-F238E27FC236}">
                      <a16:creationId xmlns:a16="http://schemas.microsoft.com/office/drawing/2014/main" id="{E46C88F6-4A82-4C3B-888F-86EB9653042E}"/>
                    </a:ext>
                  </a:extLst>
                </p:cNvPr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11172;p70">
                  <a:extLst>
                    <a:ext uri="{FF2B5EF4-FFF2-40B4-BE49-F238E27FC236}">
                      <a16:creationId xmlns:a16="http://schemas.microsoft.com/office/drawing/2014/main" id="{54EAD20C-5908-42C4-B38B-98E0E1022202}"/>
                    </a:ext>
                  </a:extLst>
                </p:cNvPr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11173;p70">
                  <a:extLst>
                    <a:ext uri="{FF2B5EF4-FFF2-40B4-BE49-F238E27FC236}">
                      <a16:creationId xmlns:a16="http://schemas.microsoft.com/office/drawing/2014/main" id="{50229D5C-45AC-4B8F-BD22-FCCFF3048F84}"/>
                    </a:ext>
                  </a:extLst>
                </p:cNvPr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1" name="Google Shape;11174;p70">
                <a:extLst>
                  <a:ext uri="{FF2B5EF4-FFF2-40B4-BE49-F238E27FC236}">
                    <a16:creationId xmlns:a16="http://schemas.microsoft.com/office/drawing/2014/main" id="{A17BE8A0-73CB-4B35-8E7A-6EFA99F5264D}"/>
                  </a:ext>
                </a:extLst>
              </p:cNvPr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668" name="Google Shape;11175;p70">
                  <a:extLst>
                    <a:ext uri="{FF2B5EF4-FFF2-40B4-BE49-F238E27FC236}">
                      <a16:creationId xmlns:a16="http://schemas.microsoft.com/office/drawing/2014/main" id="{8A2DF950-F858-41D3-8FE6-AA671B50655E}"/>
                    </a:ext>
                  </a:extLst>
                </p:cNvPr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11176;p70">
                  <a:extLst>
                    <a:ext uri="{FF2B5EF4-FFF2-40B4-BE49-F238E27FC236}">
                      <a16:creationId xmlns:a16="http://schemas.microsoft.com/office/drawing/2014/main" id="{4708C2CD-C440-485F-A189-F007968266F6}"/>
                    </a:ext>
                  </a:extLst>
                </p:cNvPr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2" name="Google Shape;11177;p70">
                <a:extLst>
                  <a:ext uri="{FF2B5EF4-FFF2-40B4-BE49-F238E27FC236}">
                    <a16:creationId xmlns:a16="http://schemas.microsoft.com/office/drawing/2014/main" id="{3C1EB600-9282-4D5E-9E81-1631A6C89383}"/>
                  </a:ext>
                </a:extLst>
              </p:cNvPr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666" name="Google Shape;11178;p70">
                  <a:extLst>
                    <a:ext uri="{FF2B5EF4-FFF2-40B4-BE49-F238E27FC236}">
                      <a16:creationId xmlns:a16="http://schemas.microsoft.com/office/drawing/2014/main" id="{C0E23C8E-BDCD-4BB5-962A-459D2A0DFF23}"/>
                    </a:ext>
                  </a:extLst>
                </p:cNvPr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11179;p70">
                  <a:extLst>
                    <a:ext uri="{FF2B5EF4-FFF2-40B4-BE49-F238E27FC236}">
                      <a16:creationId xmlns:a16="http://schemas.microsoft.com/office/drawing/2014/main" id="{39442EF6-8727-4BF5-8924-37575DFC6054}"/>
                    </a:ext>
                  </a:extLst>
                </p:cNvPr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3" name="Google Shape;11180;p70">
                <a:extLst>
                  <a:ext uri="{FF2B5EF4-FFF2-40B4-BE49-F238E27FC236}">
                    <a16:creationId xmlns:a16="http://schemas.microsoft.com/office/drawing/2014/main" id="{11CFA29E-5A99-435E-85BA-6B590AD2D8E3}"/>
                  </a:ext>
                </a:extLst>
              </p:cNvPr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664" name="Google Shape;11181;p70">
                  <a:extLst>
                    <a:ext uri="{FF2B5EF4-FFF2-40B4-BE49-F238E27FC236}">
                      <a16:creationId xmlns:a16="http://schemas.microsoft.com/office/drawing/2014/main" id="{EC7713A5-A68C-4E64-A65A-75B6F850DF85}"/>
                    </a:ext>
                  </a:extLst>
                </p:cNvPr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11182;p70">
                  <a:extLst>
                    <a:ext uri="{FF2B5EF4-FFF2-40B4-BE49-F238E27FC236}">
                      <a16:creationId xmlns:a16="http://schemas.microsoft.com/office/drawing/2014/main" id="{BC9A01BA-77C6-4FFE-B68A-33352569B0C1}"/>
                    </a:ext>
                  </a:extLst>
                </p:cNvPr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4" name="Google Shape;11183;p70">
                <a:extLst>
                  <a:ext uri="{FF2B5EF4-FFF2-40B4-BE49-F238E27FC236}">
                    <a16:creationId xmlns:a16="http://schemas.microsoft.com/office/drawing/2014/main" id="{D89F9019-D2E2-44B0-988E-B1C98FB01CB8}"/>
                  </a:ext>
                </a:extLst>
              </p:cNvPr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662" name="Google Shape;11184;p70">
                  <a:extLst>
                    <a:ext uri="{FF2B5EF4-FFF2-40B4-BE49-F238E27FC236}">
                      <a16:creationId xmlns:a16="http://schemas.microsoft.com/office/drawing/2014/main" id="{181395A7-2199-43DC-A316-C012E2F5FD57}"/>
                    </a:ext>
                  </a:extLst>
                </p:cNvPr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11185;p70">
                  <a:extLst>
                    <a:ext uri="{FF2B5EF4-FFF2-40B4-BE49-F238E27FC236}">
                      <a16:creationId xmlns:a16="http://schemas.microsoft.com/office/drawing/2014/main" id="{19789FF5-006B-44BB-B9D2-AAC364F38E23}"/>
                    </a:ext>
                  </a:extLst>
                </p:cNvPr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5" name="Google Shape;11186;p70">
                <a:extLst>
                  <a:ext uri="{FF2B5EF4-FFF2-40B4-BE49-F238E27FC236}">
                    <a16:creationId xmlns:a16="http://schemas.microsoft.com/office/drawing/2014/main" id="{8B759436-E5FC-4E46-BA3F-60017AC6FA83}"/>
                  </a:ext>
                </a:extLst>
              </p:cNvPr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660" name="Google Shape;11187;p70">
                  <a:extLst>
                    <a:ext uri="{FF2B5EF4-FFF2-40B4-BE49-F238E27FC236}">
                      <a16:creationId xmlns:a16="http://schemas.microsoft.com/office/drawing/2014/main" id="{498B97A1-7AF6-42C3-A2C4-D87A23006B42}"/>
                    </a:ext>
                  </a:extLst>
                </p:cNvPr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11188;p70">
                  <a:extLst>
                    <a:ext uri="{FF2B5EF4-FFF2-40B4-BE49-F238E27FC236}">
                      <a16:creationId xmlns:a16="http://schemas.microsoft.com/office/drawing/2014/main" id="{9CD4A92B-33ED-46DB-9D0D-7761F2A1B08B}"/>
                    </a:ext>
                  </a:extLst>
                </p:cNvPr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6" name="Google Shape;11189;p70">
                <a:extLst>
                  <a:ext uri="{FF2B5EF4-FFF2-40B4-BE49-F238E27FC236}">
                    <a16:creationId xmlns:a16="http://schemas.microsoft.com/office/drawing/2014/main" id="{2A340E82-8394-4CBA-AC9F-89DDFCD1E6FD}"/>
                  </a:ext>
                </a:extLst>
              </p:cNvPr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658" name="Google Shape;11190;p70">
                  <a:extLst>
                    <a:ext uri="{FF2B5EF4-FFF2-40B4-BE49-F238E27FC236}">
                      <a16:creationId xmlns:a16="http://schemas.microsoft.com/office/drawing/2014/main" id="{DA2ADDE0-27BB-4B42-9817-9DBBEC72D8CC}"/>
                    </a:ext>
                  </a:extLst>
                </p:cNvPr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" name="Google Shape;11191;p70">
                  <a:extLst>
                    <a:ext uri="{FF2B5EF4-FFF2-40B4-BE49-F238E27FC236}">
                      <a16:creationId xmlns:a16="http://schemas.microsoft.com/office/drawing/2014/main" id="{FE20F41F-7969-4EBF-96DD-65728D7F6411}"/>
                    </a:ext>
                  </a:extLst>
                </p:cNvPr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7" name="Google Shape;11192;p70">
                <a:extLst>
                  <a:ext uri="{FF2B5EF4-FFF2-40B4-BE49-F238E27FC236}">
                    <a16:creationId xmlns:a16="http://schemas.microsoft.com/office/drawing/2014/main" id="{E320F840-C1F1-45CC-8CBA-39B23BF97F93}"/>
                  </a:ext>
                </a:extLst>
              </p:cNvPr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656" name="Google Shape;11193;p70">
                  <a:extLst>
                    <a:ext uri="{FF2B5EF4-FFF2-40B4-BE49-F238E27FC236}">
                      <a16:creationId xmlns:a16="http://schemas.microsoft.com/office/drawing/2014/main" id="{D3AE1E4D-FDE2-4272-876D-E653725AEF6E}"/>
                    </a:ext>
                  </a:extLst>
                </p:cNvPr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11194;p70">
                  <a:extLst>
                    <a:ext uri="{FF2B5EF4-FFF2-40B4-BE49-F238E27FC236}">
                      <a16:creationId xmlns:a16="http://schemas.microsoft.com/office/drawing/2014/main" id="{B8677B15-1B4E-48D2-9D2E-7E9129ED7108}"/>
                    </a:ext>
                  </a:extLst>
                </p:cNvPr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11195;p70">
                <a:extLst>
                  <a:ext uri="{FF2B5EF4-FFF2-40B4-BE49-F238E27FC236}">
                    <a16:creationId xmlns:a16="http://schemas.microsoft.com/office/drawing/2014/main" id="{81A87624-89FD-4518-97EA-A4D41A4B8B20}"/>
                  </a:ext>
                </a:extLst>
              </p:cNvPr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654" name="Google Shape;11196;p70">
                  <a:extLst>
                    <a:ext uri="{FF2B5EF4-FFF2-40B4-BE49-F238E27FC236}">
                      <a16:creationId xmlns:a16="http://schemas.microsoft.com/office/drawing/2014/main" id="{05C88D83-09D5-429A-A940-C850E9824F26}"/>
                    </a:ext>
                  </a:extLst>
                </p:cNvPr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11197;p70">
                  <a:extLst>
                    <a:ext uri="{FF2B5EF4-FFF2-40B4-BE49-F238E27FC236}">
                      <a16:creationId xmlns:a16="http://schemas.microsoft.com/office/drawing/2014/main" id="{76F5439F-635C-465D-AE5B-421CF0DC4778}"/>
                    </a:ext>
                  </a:extLst>
                </p:cNvPr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9" name="Google Shape;11198;p70">
                <a:extLst>
                  <a:ext uri="{FF2B5EF4-FFF2-40B4-BE49-F238E27FC236}">
                    <a16:creationId xmlns:a16="http://schemas.microsoft.com/office/drawing/2014/main" id="{5A8DE8F7-002A-40FF-AAB2-9417D1FF29D2}"/>
                  </a:ext>
                </a:extLst>
              </p:cNvPr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652" name="Google Shape;11199;p70">
                  <a:extLst>
                    <a:ext uri="{FF2B5EF4-FFF2-40B4-BE49-F238E27FC236}">
                      <a16:creationId xmlns:a16="http://schemas.microsoft.com/office/drawing/2014/main" id="{5BF640D0-098E-4776-96F7-2471664AEC34}"/>
                    </a:ext>
                  </a:extLst>
                </p:cNvPr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11200;p70">
                  <a:extLst>
                    <a:ext uri="{FF2B5EF4-FFF2-40B4-BE49-F238E27FC236}">
                      <a16:creationId xmlns:a16="http://schemas.microsoft.com/office/drawing/2014/main" id="{61CD91E3-88AF-4DBB-A9DD-7084E3392C8F}"/>
                    </a:ext>
                  </a:extLst>
                </p:cNvPr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0" name="Google Shape;11201;p70">
                <a:extLst>
                  <a:ext uri="{FF2B5EF4-FFF2-40B4-BE49-F238E27FC236}">
                    <a16:creationId xmlns:a16="http://schemas.microsoft.com/office/drawing/2014/main" id="{8FD08E6B-6890-4491-B415-49C66C13F750}"/>
                  </a:ext>
                </a:extLst>
              </p:cNvPr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650" name="Google Shape;11202;p70">
                  <a:extLst>
                    <a:ext uri="{FF2B5EF4-FFF2-40B4-BE49-F238E27FC236}">
                      <a16:creationId xmlns:a16="http://schemas.microsoft.com/office/drawing/2014/main" id="{A69F389E-FE0A-4AE6-AC1E-E3DB4BB7A472}"/>
                    </a:ext>
                  </a:extLst>
                </p:cNvPr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11203;p70">
                  <a:extLst>
                    <a:ext uri="{FF2B5EF4-FFF2-40B4-BE49-F238E27FC236}">
                      <a16:creationId xmlns:a16="http://schemas.microsoft.com/office/drawing/2014/main" id="{E2F4CF99-F801-46BD-9F58-31201193BC9A}"/>
                    </a:ext>
                  </a:extLst>
                </p:cNvPr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1" name="Google Shape;11204;p70">
                <a:extLst>
                  <a:ext uri="{FF2B5EF4-FFF2-40B4-BE49-F238E27FC236}">
                    <a16:creationId xmlns:a16="http://schemas.microsoft.com/office/drawing/2014/main" id="{DE470CA5-1676-44C8-A32E-9ADBED54F179}"/>
                  </a:ext>
                </a:extLst>
              </p:cNvPr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648" name="Google Shape;11205;p70">
                  <a:extLst>
                    <a:ext uri="{FF2B5EF4-FFF2-40B4-BE49-F238E27FC236}">
                      <a16:creationId xmlns:a16="http://schemas.microsoft.com/office/drawing/2014/main" id="{3E26A932-AAEB-4F5F-96ED-452224D69518}"/>
                    </a:ext>
                  </a:extLst>
                </p:cNvPr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11206;p70">
                  <a:extLst>
                    <a:ext uri="{FF2B5EF4-FFF2-40B4-BE49-F238E27FC236}">
                      <a16:creationId xmlns:a16="http://schemas.microsoft.com/office/drawing/2014/main" id="{53B5A11F-8307-4C2B-A26D-5216DE69CA45}"/>
                    </a:ext>
                  </a:extLst>
                </p:cNvPr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2" name="Google Shape;11207;p70">
                <a:extLst>
                  <a:ext uri="{FF2B5EF4-FFF2-40B4-BE49-F238E27FC236}">
                    <a16:creationId xmlns:a16="http://schemas.microsoft.com/office/drawing/2014/main" id="{0286E3D8-2895-4B50-B0FC-BC7F891B209C}"/>
                  </a:ext>
                </a:extLst>
              </p:cNvPr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646" name="Google Shape;11208;p70">
                  <a:extLst>
                    <a:ext uri="{FF2B5EF4-FFF2-40B4-BE49-F238E27FC236}">
                      <a16:creationId xmlns:a16="http://schemas.microsoft.com/office/drawing/2014/main" id="{97C636DA-8AA1-4758-9328-DE510EABF096}"/>
                    </a:ext>
                  </a:extLst>
                </p:cNvPr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11209;p70">
                  <a:extLst>
                    <a:ext uri="{FF2B5EF4-FFF2-40B4-BE49-F238E27FC236}">
                      <a16:creationId xmlns:a16="http://schemas.microsoft.com/office/drawing/2014/main" id="{AE5B125E-28EE-4D33-B8E5-640A203FF7B7}"/>
                    </a:ext>
                  </a:extLst>
                </p:cNvPr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3" name="Google Shape;11210;p70">
                <a:extLst>
                  <a:ext uri="{FF2B5EF4-FFF2-40B4-BE49-F238E27FC236}">
                    <a16:creationId xmlns:a16="http://schemas.microsoft.com/office/drawing/2014/main" id="{70BC4B3C-7266-4C66-8361-FFE78489311D}"/>
                  </a:ext>
                </a:extLst>
              </p:cNvPr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644" name="Google Shape;11211;p70">
                  <a:extLst>
                    <a:ext uri="{FF2B5EF4-FFF2-40B4-BE49-F238E27FC236}">
                      <a16:creationId xmlns:a16="http://schemas.microsoft.com/office/drawing/2014/main" id="{7A1E7A2A-328A-4576-B12D-0526A9009541}"/>
                    </a:ext>
                  </a:extLst>
                </p:cNvPr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11212;p70">
                  <a:extLst>
                    <a:ext uri="{FF2B5EF4-FFF2-40B4-BE49-F238E27FC236}">
                      <a16:creationId xmlns:a16="http://schemas.microsoft.com/office/drawing/2014/main" id="{9A22C129-DA4A-4D96-9D33-EB1F523BC757}"/>
                    </a:ext>
                  </a:extLst>
                </p:cNvPr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11213;p70">
              <a:extLst>
                <a:ext uri="{FF2B5EF4-FFF2-40B4-BE49-F238E27FC236}">
                  <a16:creationId xmlns:a16="http://schemas.microsoft.com/office/drawing/2014/main" id="{B8466525-0FE6-488A-9981-1AE3F32438E3}"/>
                </a:ext>
              </a:extLst>
            </p:cNvPr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210" name="Google Shape;11214;p70">
                <a:extLst>
                  <a:ext uri="{FF2B5EF4-FFF2-40B4-BE49-F238E27FC236}">
                    <a16:creationId xmlns:a16="http://schemas.microsoft.com/office/drawing/2014/main" id="{BD28E7C8-6B4A-440A-A34E-EEDA19BB85FD}"/>
                  </a:ext>
                </a:extLst>
              </p:cNvPr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1" name="Google Shape;11215;p70">
                <a:extLst>
                  <a:ext uri="{FF2B5EF4-FFF2-40B4-BE49-F238E27FC236}">
                    <a16:creationId xmlns:a16="http://schemas.microsoft.com/office/drawing/2014/main" id="{BCC82D75-2B2D-45AC-88D1-2E0657585399}"/>
                  </a:ext>
                </a:extLst>
              </p:cNvPr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529" name="Google Shape;11216;p70">
                  <a:extLst>
                    <a:ext uri="{FF2B5EF4-FFF2-40B4-BE49-F238E27FC236}">
                      <a16:creationId xmlns:a16="http://schemas.microsoft.com/office/drawing/2014/main" id="{4622F90C-5291-4DCA-AAED-F7989E12E39C}"/>
                    </a:ext>
                  </a:extLst>
                </p:cNvPr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11217;p70">
                  <a:extLst>
                    <a:ext uri="{FF2B5EF4-FFF2-40B4-BE49-F238E27FC236}">
                      <a16:creationId xmlns:a16="http://schemas.microsoft.com/office/drawing/2014/main" id="{7461E025-5A95-42BF-ACBD-0B21DE17A498}"/>
                    </a:ext>
                  </a:extLst>
                </p:cNvPr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31" name="Google Shape;11218;p70">
                  <a:extLst>
                    <a:ext uri="{FF2B5EF4-FFF2-40B4-BE49-F238E27FC236}">
                      <a16:creationId xmlns:a16="http://schemas.microsoft.com/office/drawing/2014/main" id="{6415D2C4-9E61-421F-9CFC-D7502652D45A}"/>
                    </a:ext>
                  </a:extLst>
                </p:cNvPr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532" name="Google Shape;11219;p70">
                    <a:extLst>
                      <a:ext uri="{FF2B5EF4-FFF2-40B4-BE49-F238E27FC236}">
                        <a16:creationId xmlns:a16="http://schemas.microsoft.com/office/drawing/2014/main" id="{67E53237-9BBF-49EA-B7EF-51744C212A8D}"/>
                      </a:ext>
                    </a:extLst>
                  </p:cNvPr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" name="Google Shape;11220;p70">
                    <a:extLst>
                      <a:ext uri="{FF2B5EF4-FFF2-40B4-BE49-F238E27FC236}">
                        <a16:creationId xmlns:a16="http://schemas.microsoft.com/office/drawing/2014/main" id="{BA38BBD8-8244-4A8F-B8BC-865922DADE23}"/>
                      </a:ext>
                    </a:extLst>
                  </p:cNvPr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34" name="Google Shape;11221;p70">
                    <a:extLst>
                      <a:ext uri="{FF2B5EF4-FFF2-40B4-BE49-F238E27FC236}">
                        <a16:creationId xmlns:a16="http://schemas.microsoft.com/office/drawing/2014/main" id="{9E22BF34-51B7-4E68-BF90-103C9EF0134F}"/>
                      </a:ext>
                    </a:extLst>
                  </p:cNvPr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535" name="Google Shape;11222;p70">
                      <a:extLst>
                        <a:ext uri="{FF2B5EF4-FFF2-40B4-BE49-F238E27FC236}">
                          <a16:creationId xmlns:a16="http://schemas.microsoft.com/office/drawing/2014/main" id="{A0F12647-BD7A-40DD-BE68-395BB673B1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" name="Google Shape;11223;p70">
                      <a:extLst>
                        <a:ext uri="{FF2B5EF4-FFF2-40B4-BE49-F238E27FC236}">
                          <a16:creationId xmlns:a16="http://schemas.microsoft.com/office/drawing/2014/main" id="{B8B2ABFA-270A-459F-A8DF-FF0BE542E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" name="Google Shape;11224;p70">
                      <a:extLst>
                        <a:ext uri="{FF2B5EF4-FFF2-40B4-BE49-F238E27FC236}">
                          <a16:creationId xmlns:a16="http://schemas.microsoft.com/office/drawing/2014/main" id="{64D66E0D-2342-4BBF-A6FE-78D2E18D3F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8" name="Google Shape;11225;p70">
                      <a:extLst>
                        <a:ext uri="{FF2B5EF4-FFF2-40B4-BE49-F238E27FC236}">
                          <a16:creationId xmlns:a16="http://schemas.microsoft.com/office/drawing/2014/main" id="{618D6F99-BD8F-4D22-AF2F-464E093617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9" name="Google Shape;11226;p70">
                      <a:extLst>
                        <a:ext uri="{FF2B5EF4-FFF2-40B4-BE49-F238E27FC236}">
                          <a16:creationId xmlns:a16="http://schemas.microsoft.com/office/drawing/2014/main" id="{2807812F-059C-49B4-901B-738A835A14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0" name="Google Shape;11227;p70">
                      <a:extLst>
                        <a:ext uri="{FF2B5EF4-FFF2-40B4-BE49-F238E27FC236}">
                          <a16:creationId xmlns:a16="http://schemas.microsoft.com/office/drawing/2014/main" id="{0E3360A2-B575-45C7-8083-9E030C4B58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1" name="Google Shape;11228;p70">
                      <a:extLst>
                        <a:ext uri="{FF2B5EF4-FFF2-40B4-BE49-F238E27FC236}">
                          <a16:creationId xmlns:a16="http://schemas.microsoft.com/office/drawing/2014/main" id="{237734D0-0EB4-4D44-88C3-5C0F0DBAFC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2" name="Google Shape;11229;p70">
                      <a:extLst>
                        <a:ext uri="{FF2B5EF4-FFF2-40B4-BE49-F238E27FC236}">
                          <a16:creationId xmlns:a16="http://schemas.microsoft.com/office/drawing/2014/main" id="{4CAFD16A-5DB0-494C-8F85-058EBDC6BC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543" name="Google Shape;11230;p70">
                      <a:extLst>
                        <a:ext uri="{FF2B5EF4-FFF2-40B4-BE49-F238E27FC236}">
                          <a16:creationId xmlns:a16="http://schemas.microsoft.com/office/drawing/2014/main" id="{D217352D-6821-4141-BAC6-713B9B1FA70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544" name="Google Shape;11231;p70">
                        <a:extLst>
                          <a:ext uri="{FF2B5EF4-FFF2-40B4-BE49-F238E27FC236}">
                            <a16:creationId xmlns:a16="http://schemas.microsoft.com/office/drawing/2014/main" id="{D67F91E7-2D74-45A9-8E8B-8E42D72698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5" name="Google Shape;11232;p70">
                        <a:extLst>
                          <a:ext uri="{FF2B5EF4-FFF2-40B4-BE49-F238E27FC236}">
                            <a16:creationId xmlns:a16="http://schemas.microsoft.com/office/drawing/2014/main" id="{0360EA83-E0F0-4DED-AEF0-637E2C7E05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6" name="Google Shape;11233;p70">
                        <a:extLst>
                          <a:ext uri="{FF2B5EF4-FFF2-40B4-BE49-F238E27FC236}">
                            <a16:creationId xmlns:a16="http://schemas.microsoft.com/office/drawing/2014/main" id="{BCD77540-2519-4291-9B2F-A2E7B1B0F1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7" name="Google Shape;11234;p70">
                        <a:extLst>
                          <a:ext uri="{FF2B5EF4-FFF2-40B4-BE49-F238E27FC236}">
                            <a16:creationId xmlns:a16="http://schemas.microsoft.com/office/drawing/2014/main" id="{66BC83FD-8BC9-452D-A408-51503156A7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8" name="Google Shape;11235;p70">
                        <a:extLst>
                          <a:ext uri="{FF2B5EF4-FFF2-40B4-BE49-F238E27FC236}">
                            <a16:creationId xmlns:a16="http://schemas.microsoft.com/office/drawing/2014/main" id="{A4130FBD-E50C-4E4E-B46E-F3D1BA5AE5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49" name="Google Shape;11236;p70">
                        <a:extLst>
                          <a:ext uri="{FF2B5EF4-FFF2-40B4-BE49-F238E27FC236}">
                            <a16:creationId xmlns:a16="http://schemas.microsoft.com/office/drawing/2014/main" id="{ED0AAC51-0A7A-4416-92B8-9AEBD40FFF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0" name="Google Shape;11237;p70">
                        <a:extLst>
                          <a:ext uri="{FF2B5EF4-FFF2-40B4-BE49-F238E27FC236}">
                            <a16:creationId xmlns:a16="http://schemas.microsoft.com/office/drawing/2014/main" id="{D9DA45B0-F690-4E82-97C7-19609D9DCC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1" name="Google Shape;11238;p70">
                        <a:extLst>
                          <a:ext uri="{FF2B5EF4-FFF2-40B4-BE49-F238E27FC236}">
                            <a16:creationId xmlns:a16="http://schemas.microsoft.com/office/drawing/2014/main" id="{E53486D6-2A96-4395-A4C6-D788C3D257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2" name="Google Shape;11239;p70">
                        <a:extLst>
                          <a:ext uri="{FF2B5EF4-FFF2-40B4-BE49-F238E27FC236}">
                            <a16:creationId xmlns:a16="http://schemas.microsoft.com/office/drawing/2014/main" id="{4A20110F-CCAB-4FC7-B373-FEDD0E574F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3" name="Google Shape;11240;p70">
                        <a:extLst>
                          <a:ext uri="{FF2B5EF4-FFF2-40B4-BE49-F238E27FC236}">
                            <a16:creationId xmlns:a16="http://schemas.microsoft.com/office/drawing/2014/main" id="{FD94173A-3CF7-4BDC-8D23-C7953B3BB4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4" name="Google Shape;11241;p70">
                        <a:extLst>
                          <a:ext uri="{FF2B5EF4-FFF2-40B4-BE49-F238E27FC236}">
                            <a16:creationId xmlns:a16="http://schemas.microsoft.com/office/drawing/2014/main" id="{FB8DCAD8-D6BD-424B-86E8-ADEF5152DC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5" name="Google Shape;11242;p70">
                        <a:extLst>
                          <a:ext uri="{FF2B5EF4-FFF2-40B4-BE49-F238E27FC236}">
                            <a16:creationId xmlns:a16="http://schemas.microsoft.com/office/drawing/2014/main" id="{38EA9B34-F146-40EF-8C22-3A0059FFE4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6" name="Google Shape;11243;p70">
                        <a:extLst>
                          <a:ext uri="{FF2B5EF4-FFF2-40B4-BE49-F238E27FC236}">
                            <a16:creationId xmlns:a16="http://schemas.microsoft.com/office/drawing/2014/main" id="{036924A0-4838-4832-BE83-53B122BA08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57" name="Google Shape;11244;p70">
                        <a:extLst>
                          <a:ext uri="{FF2B5EF4-FFF2-40B4-BE49-F238E27FC236}">
                            <a16:creationId xmlns:a16="http://schemas.microsoft.com/office/drawing/2014/main" id="{9E120B14-89CF-4636-A392-F4526790555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558" name="Google Shape;11245;p70">
                        <a:extLst>
                          <a:ext uri="{FF2B5EF4-FFF2-40B4-BE49-F238E27FC236}">
                            <a16:creationId xmlns:a16="http://schemas.microsoft.com/office/drawing/2014/main" id="{1185D98F-E165-45B5-88DC-D54CF5ED6F9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559" name="Google Shape;11246;p70">
                          <a:extLst>
                            <a:ext uri="{FF2B5EF4-FFF2-40B4-BE49-F238E27FC236}">
                              <a16:creationId xmlns:a16="http://schemas.microsoft.com/office/drawing/2014/main" id="{FC6A1CE6-DDD9-4152-BD42-028FA13FD0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0" name="Google Shape;11247;p70">
                          <a:extLst>
                            <a:ext uri="{FF2B5EF4-FFF2-40B4-BE49-F238E27FC236}">
                              <a16:creationId xmlns:a16="http://schemas.microsoft.com/office/drawing/2014/main" id="{A3B71756-4869-47A1-AE43-53DB2E29CC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1" name="Google Shape;11248;p70">
                          <a:extLst>
                            <a:ext uri="{FF2B5EF4-FFF2-40B4-BE49-F238E27FC236}">
                              <a16:creationId xmlns:a16="http://schemas.microsoft.com/office/drawing/2014/main" id="{A5419A2A-C1B1-4EAB-A5CC-BEBF8AB49A2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2" name="Google Shape;11249;p70">
                          <a:extLst>
                            <a:ext uri="{FF2B5EF4-FFF2-40B4-BE49-F238E27FC236}">
                              <a16:creationId xmlns:a16="http://schemas.microsoft.com/office/drawing/2014/main" id="{2FE57277-E8F2-4B17-B179-A6E95EC6EB4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3" name="Google Shape;11250;p70">
                          <a:extLst>
                            <a:ext uri="{FF2B5EF4-FFF2-40B4-BE49-F238E27FC236}">
                              <a16:creationId xmlns:a16="http://schemas.microsoft.com/office/drawing/2014/main" id="{6250FC33-7F2D-4A8C-9F90-2B368158BDA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4" name="Google Shape;11251;p70">
                          <a:extLst>
                            <a:ext uri="{FF2B5EF4-FFF2-40B4-BE49-F238E27FC236}">
                              <a16:creationId xmlns:a16="http://schemas.microsoft.com/office/drawing/2014/main" id="{3DE246F8-EF33-4D32-9B8D-CBB313D8023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5" name="Google Shape;11252;p70">
                          <a:extLst>
                            <a:ext uri="{FF2B5EF4-FFF2-40B4-BE49-F238E27FC236}">
                              <a16:creationId xmlns:a16="http://schemas.microsoft.com/office/drawing/2014/main" id="{6853E250-1199-4A0A-A33F-E3982D87C2E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6" name="Google Shape;11253;p70">
                          <a:extLst>
                            <a:ext uri="{FF2B5EF4-FFF2-40B4-BE49-F238E27FC236}">
                              <a16:creationId xmlns:a16="http://schemas.microsoft.com/office/drawing/2014/main" id="{B64D4478-44E8-42D2-8A9B-EB10F1CBDDE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7" name="Google Shape;11254;p70">
                          <a:extLst>
                            <a:ext uri="{FF2B5EF4-FFF2-40B4-BE49-F238E27FC236}">
                              <a16:creationId xmlns:a16="http://schemas.microsoft.com/office/drawing/2014/main" id="{AF4C29BE-038A-40DF-8FD5-502E11ADF78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8" name="Google Shape;11255;p70">
                          <a:extLst>
                            <a:ext uri="{FF2B5EF4-FFF2-40B4-BE49-F238E27FC236}">
                              <a16:creationId xmlns:a16="http://schemas.microsoft.com/office/drawing/2014/main" id="{7F5219CA-1968-4744-B059-5F3A22B214D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69" name="Google Shape;11256;p70">
                          <a:extLst>
                            <a:ext uri="{FF2B5EF4-FFF2-40B4-BE49-F238E27FC236}">
                              <a16:creationId xmlns:a16="http://schemas.microsoft.com/office/drawing/2014/main" id="{117E842F-0541-4729-9955-CE89C484908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0" name="Google Shape;11257;p70">
                          <a:extLst>
                            <a:ext uri="{FF2B5EF4-FFF2-40B4-BE49-F238E27FC236}">
                              <a16:creationId xmlns:a16="http://schemas.microsoft.com/office/drawing/2014/main" id="{D9947AA6-3BC7-48A9-8341-0918B467C3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1" name="Google Shape;11258;p70">
                          <a:extLst>
                            <a:ext uri="{FF2B5EF4-FFF2-40B4-BE49-F238E27FC236}">
                              <a16:creationId xmlns:a16="http://schemas.microsoft.com/office/drawing/2014/main" id="{815090D7-8203-41BB-A4FF-9F640C50A70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2" name="Google Shape;11259;p70">
                          <a:extLst>
                            <a:ext uri="{FF2B5EF4-FFF2-40B4-BE49-F238E27FC236}">
                              <a16:creationId xmlns:a16="http://schemas.microsoft.com/office/drawing/2014/main" id="{4B40C099-7AA0-404D-9875-E74DF2801AB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3" name="Google Shape;11260;p70">
                          <a:extLst>
                            <a:ext uri="{FF2B5EF4-FFF2-40B4-BE49-F238E27FC236}">
                              <a16:creationId xmlns:a16="http://schemas.microsoft.com/office/drawing/2014/main" id="{4D17130C-B557-41E1-9D84-8569012FB1A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4" name="Google Shape;11261;p70">
                          <a:extLst>
                            <a:ext uri="{FF2B5EF4-FFF2-40B4-BE49-F238E27FC236}">
                              <a16:creationId xmlns:a16="http://schemas.microsoft.com/office/drawing/2014/main" id="{80EF7AC0-D150-42E1-89F6-ED75C7D3306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5" name="Google Shape;11262;p70">
                          <a:extLst>
                            <a:ext uri="{FF2B5EF4-FFF2-40B4-BE49-F238E27FC236}">
                              <a16:creationId xmlns:a16="http://schemas.microsoft.com/office/drawing/2014/main" id="{8D6CC4AE-D8D4-492B-9AC2-FC9998321FD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6" name="Google Shape;11263;p70">
                          <a:extLst>
                            <a:ext uri="{FF2B5EF4-FFF2-40B4-BE49-F238E27FC236}">
                              <a16:creationId xmlns:a16="http://schemas.microsoft.com/office/drawing/2014/main" id="{172A04EF-CCE0-4211-BF9F-29783B961A0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7" name="Google Shape;11264;p70">
                          <a:extLst>
                            <a:ext uri="{FF2B5EF4-FFF2-40B4-BE49-F238E27FC236}">
                              <a16:creationId xmlns:a16="http://schemas.microsoft.com/office/drawing/2014/main" id="{46AFDF41-C620-4854-8F6B-DA261042DA1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8" name="Google Shape;11265;p70">
                          <a:extLst>
                            <a:ext uri="{FF2B5EF4-FFF2-40B4-BE49-F238E27FC236}">
                              <a16:creationId xmlns:a16="http://schemas.microsoft.com/office/drawing/2014/main" id="{B424E46C-E2A8-48D5-BF21-9DF15AB5735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79" name="Google Shape;11266;p70">
                          <a:extLst>
                            <a:ext uri="{FF2B5EF4-FFF2-40B4-BE49-F238E27FC236}">
                              <a16:creationId xmlns:a16="http://schemas.microsoft.com/office/drawing/2014/main" id="{7F7F9330-E858-4C9F-833C-B47ADCD4571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80" name="Google Shape;11267;p70">
                          <a:extLst>
                            <a:ext uri="{FF2B5EF4-FFF2-40B4-BE49-F238E27FC236}">
                              <a16:creationId xmlns:a16="http://schemas.microsoft.com/office/drawing/2014/main" id="{15331844-64F7-4157-8D57-3FE21E1F7BC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81" name="Google Shape;11268;p70">
                          <a:extLst>
                            <a:ext uri="{FF2B5EF4-FFF2-40B4-BE49-F238E27FC236}">
                              <a16:creationId xmlns:a16="http://schemas.microsoft.com/office/drawing/2014/main" id="{9A8F757A-DB57-4C35-9651-666971F3DF2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82" name="Google Shape;11269;p70">
                          <a:extLst>
                            <a:ext uri="{FF2B5EF4-FFF2-40B4-BE49-F238E27FC236}">
                              <a16:creationId xmlns:a16="http://schemas.microsoft.com/office/drawing/2014/main" id="{2659CFD9-E985-425B-A07E-56B3574913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583" name="Google Shape;11270;p70">
                          <a:extLst>
                            <a:ext uri="{FF2B5EF4-FFF2-40B4-BE49-F238E27FC236}">
                              <a16:creationId xmlns:a16="http://schemas.microsoft.com/office/drawing/2014/main" id="{B32706E6-9BBA-458A-8728-8FBDEB3081C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585" name="Google Shape;11271;p70">
                            <a:extLst>
                              <a:ext uri="{FF2B5EF4-FFF2-40B4-BE49-F238E27FC236}">
                                <a16:creationId xmlns:a16="http://schemas.microsoft.com/office/drawing/2014/main" id="{B5C30254-56E9-4B9A-AEF7-C72FDA81058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586" name="Google Shape;11272;p70">
                            <a:extLst>
                              <a:ext uri="{FF2B5EF4-FFF2-40B4-BE49-F238E27FC236}">
                                <a16:creationId xmlns:a16="http://schemas.microsoft.com/office/drawing/2014/main" id="{0AC94D8D-35FE-4D05-8A5A-AEC06AAD43BF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587" name="Google Shape;11273;p70">
                              <a:extLst>
                                <a:ext uri="{FF2B5EF4-FFF2-40B4-BE49-F238E27FC236}">
                                  <a16:creationId xmlns:a16="http://schemas.microsoft.com/office/drawing/2014/main" id="{9989DE3C-BE5F-4D00-AAA6-5A7BDC152BE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588" name="Google Shape;11274;p70">
                              <a:extLst>
                                <a:ext uri="{FF2B5EF4-FFF2-40B4-BE49-F238E27FC236}">
                                  <a16:creationId xmlns:a16="http://schemas.microsoft.com/office/drawing/2014/main" id="{F75841C3-073E-414C-909C-F7829804990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589" name="Google Shape;11275;p70">
                              <a:extLst>
                                <a:ext uri="{FF2B5EF4-FFF2-40B4-BE49-F238E27FC236}">
                                  <a16:creationId xmlns:a16="http://schemas.microsoft.com/office/drawing/2014/main" id="{D0DCD8C8-39EB-40EB-A20D-526810EF025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590" name="Google Shape;11276;p70">
                              <a:extLst>
                                <a:ext uri="{FF2B5EF4-FFF2-40B4-BE49-F238E27FC236}">
                                  <a16:creationId xmlns:a16="http://schemas.microsoft.com/office/drawing/2014/main" id="{9868AA18-176F-4E9A-809B-D283C5C4EF1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591" name="Google Shape;11277;p70">
                              <a:extLst>
                                <a:ext uri="{FF2B5EF4-FFF2-40B4-BE49-F238E27FC236}">
                                  <a16:creationId xmlns:a16="http://schemas.microsoft.com/office/drawing/2014/main" id="{4BA1EE9E-FF93-445C-8FD8-D6674F86712C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592" name="Google Shape;11278;p70">
                              <a:extLst>
                                <a:ext uri="{FF2B5EF4-FFF2-40B4-BE49-F238E27FC236}">
                                  <a16:creationId xmlns:a16="http://schemas.microsoft.com/office/drawing/2014/main" id="{E25DC7C7-2F14-4FD8-AA57-3379A884DAD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593" name="Google Shape;11279;p70">
                              <a:extLst>
                                <a:ext uri="{FF2B5EF4-FFF2-40B4-BE49-F238E27FC236}">
                                  <a16:creationId xmlns:a16="http://schemas.microsoft.com/office/drawing/2014/main" id="{5B807E10-8106-4078-A02B-9F79044A941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594" name="Google Shape;11280;p70">
                              <a:extLst>
                                <a:ext uri="{FF2B5EF4-FFF2-40B4-BE49-F238E27FC236}">
                                  <a16:creationId xmlns:a16="http://schemas.microsoft.com/office/drawing/2014/main" id="{F287A64C-080F-4148-8527-CEC8F8FD50E9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598" name="Google Shape;11281;p70">
                                <a:extLst>
                                  <a:ext uri="{FF2B5EF4-FFF2-40B4-BE49-F238E27FC236}">
                                    <a16:creationId xmlns:a16="http://schemas.microsoft.com/office/drawing/2014/main" id="{3B1EC665-8792-4631-B4CD-65A1EDAB5658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599" name="Google Shape;11282;p70">
                                <a:extLst>
                                  <a:ext uri="{FF2B5EF4-FFF2-40B4-BE49-F238E27FC236}">
                                    <a16:creationId xmlns:a16="http://schemas.microsoft.com/office/drawing/2014/main" id="{D764D93C-5081-4511-916D-16DDA51627A0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0" name="Google Shape;11283;p70">
                                <a:extLst>
                                  <a:ext uri="{FF2B5EF4-FFF2-40B4-BE49-F238E27FC236}">
                                    <a16:creationId xmlns:a16="http://schemas.microsoft.com/office/drawing/2014/main" id="{88A4D066-4F9D-41B8-A84C-8C1CC8BA1E83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1" name="Google Shape;11284;p70">
                                <a:extLst>
                                  <a:ext uri="{FF2B5EF4-FFF2-40B4-BE49-F238E27FC236}">
                                    <a16:creationId xmlns:a16="http://schemas.microsoft.com/office/drawing/2014/main" id="{60B01756-D421-430F-B60D-7700D121B10E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2" name="Google Shape;11285;p70">
                                <a:extLst>
                                  <a:ext uri="{FF2B5EF4-FFF2-40B4-BE49-F238E27FC236}">
                                    <a16:creationId xmlns:a16="http://schemas.microsoft.com/office/drawing/2014/main" id="{F1DFD0F6-77FD-44CE-8DDA-681494F9C915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3" name="Google Shape;11286;p70">
                                <a:extLst>
                                  <a:ext uri="{FF2B5EF4-FFF2-40B4-BE49-F238E27FC236}">
                                    <a16:creationId xmlns:a16="http://schemas.microsoft.com/office/drawing/2014/main" id="{248DA945-DD70-403F-BA86-FCF96951FD91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4" name="Google Shape;11287;p70">
                                <a:extLst>
                                  <a:ext uri="{FF2B5EF4-FFF2-40B4-BE49-F238E27FC236}">
                                    <a16:creationId xmlns:a16="http://schemas.microsoft.com/office/drawing/2014/main" id="{450302F2-C8AF-4D3D-8E4B-88216727D28F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5" name="Google Shape;11288;p70">
                                <a:extLst>
                                  <a:ext uri="{FF2B5EF4-FFF2-40B4-BE49-F238E27FC236}">
                                    <a16:creationId xmlns:a16="http://schemas.microsoft.com/office/drawing/2014/main" id="{6EC88746-6AD1-4FB6-832F-6ECA84CDC0AD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6" name="Google Shape;11289;p70">
                                <a:extLst>
                                  <a:ext uri="{FF2B5EF4-FFF2-40B4-BE49-F238E27FC236}">
                                    <a16:creationId xmlns:a16="http://schemas.microsoft.com/office/drawing/2014/main" id="{F5FA2DDB-BC42-4230-8B2D-CF9536453293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7" name="Google Shape;11290;p70">
                                <a:extLst>
                                  <a:ext uri="{FF2B5EF4-FFF2-40B4-BE49-F238E27FC236}">
                                    <a16:creationId xmlns:a16="http://schemas.microsoft.com/office/drawing/2014/main" id="{7BBDB876-F056-46A3-A4DD-F89ABBBFC471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8" name="Google Shape;11291;p70">
                                <a:extLst>
                                  <a:ext uri="{FF2B5EF4-FFF2-40B4-BE49-F238E27FC236}">
                                    <a16:creationId xmlns:a16="http://schemas.microsoft.com/office/drawing/2014/main" id="{0D959EC9-F8D8-48B6-BF62-780E58F693C5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09" name="Google Shape;11292;p70">
                                <a:extLst>
                                  <a:ext uri="{FF2B5EF4-FFF2-40B4-BE49-F238E27FC236}">
                                    <a16:creationId xmlns:a16="http://schemas.microsoft.com/office/drawing/2014/main" id="{D593C6F9-CD7C-4FC7-A90A-7F99CDCF94A4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610" name="Google Shape;11293;p70">
                                <a:extLst>
                                  <a:ext uri="{FF2B5EF4-FFF2-40B4-BE49-F238E27FC236}">
                                    <a16:creationId xmlns:a16="http://schemas.microsoft.com/office/drawing/2014/main" id="{8232D8BD-B838-4DE8-969B-26DB3EE6FA27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611" name="Google Shape;11294;p70">
                                <a:extLst>
                                  <a:ext uri="{FF2B5EF4-FFF2-40B4-BE49-F238E27FC236}">
                                    <a16:creationId xmlns:a16="http://schemas.microsoft.com/office/drawing/2014/main" id="{C2C66FE2-9DE8-4160-B693-02301048422E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612" name="Google Shape;11295;p70">
                                  <a:extLst>
                                    <a:ext uri="{FF2B5EF4-FFF2-40B4-BE49-F238E27FC236}">
                                      <a16:creationId xmlns:a16="http://schemas.microsoft.com/office/drawing/2014/main" id="{C2BB0D8C-A9FE-4203-A4CB-3CC4BDA8AD6D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613" name="Google Shape;11296;p70">
                                  <a:extLst>
                                    <a:ext uri="{FF2B5EF4-FFF2-40B4-BE49-F238E27FC236}">
                                      <a16:creationId xmlns:a16="http://schemas.microsoft.com/office/drawing/2014/main" id="{A82C1588-B832-4B53-9518-33247A919160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614" name="Google Shape;11297;p70">
                                  <a:extLst>
                                    <a:ext uri="{FF2B5EF4-FFF2-40B4-BE49-F238E27FC236}">
                                      <a16:creationId xmlns:a16="http://schemas.microsoft.com/office/drawing/2014/main" id="{8C62B5E1-C11C-474C-87DB-E02E3ED50270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615" name="Google Shape;11298;p70">
                                  <a:extLst>
                                    <a:ext uri="{FF2B5EF4-FFF2-40B4-BE49-F238E27FC236}">
                                      <a16:creationId xmlns:a16="http://schemas.microsoft.com/office/drawing/2014/main" id="{389089EF-902B-4DCF-A088-6A239F962C53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616" name="Google Shape;11299;p70">
                                  <a:extLst>
                                    <a:ext uri="{FF2B5EF4-FFF2-40B4-BE49-F238E27FC236}">
                                      <a16:creationId xmlns:a16="http://schemas.microsoft.com/office/drawing/2014/main" id="{49B854BF-059F-4B49-8B2C-66B6077FA24D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617" name="Google Shape;11300;p70">
                                  <a:extLst>
                                    <a:ext uri="{FF2B5EF4-FFF2-40B4-BE49-F238E27FC236}">
                                      <a16:creationId xmlns:a16="http://schemas.microsoft.com/office/drawing/2014/main" id="{D2BE3EB7-5201-4FD3-BE1A-1792C0FAEDDC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618" name="Google Shape;11301;p70">
                                  <a:extLst>
                                    <a:ext uri="{FF2B5EF4-FFF2-40B4-BE49-F238E27FC236}">
                                      <a16:creationId xmlns:a16="http://schemas.microsoft.com/office/drawing/2014/main" id="{4EE34177-690A-4909-9A13-6DC0F18D442C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619" name="Google Shape;11302;p70">
                                  <a:extLst>
                                    <a:ext uri="{FF2B5EF4-FFF2-40B4-BE49-F238E27FC236}">
                                      <a16:creationId xmlns:a16="http://schemas.microsoft.com/office/drawing/2014/main" id="{EA5BA3ED-F9C7-40C7-A0F3-4664402CB245}"/>
                                    </a:ext>
                                  </a:extLst>
                                </p:cNvPr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620" name="Google Shape;11303;p70">
                                    <a:extLst>
                                      <a:ext uri="{FF2B5EF4-FFF2-40B4-BE49-F238E27FC236}">
                                        <a16:creationId xmlns:a16="http://schemas.microsoft.com/office/drawing/2014/main" id="{46BA2419-E325-4774-8C19-61497A9D325E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621" name="Google Shape;11304;p70">
                                    <a:extLst>
                                      <a:ext uri="{FF2B5EF4-FFF2-40B4-BE49-F238E27FC236}">
                                        <a16:creationId xmlns:a16="http://schemas.microsoft.com/office/drawing/2014/main" id="{1295AE03-DD74-4EBE-9F1C-70E5F5097B81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622" name="Google Shape;11305;p70">
                                    <a:extLst>
                                      <a:ext uri="{FF2B5EF4-FFF2-40B4-BE49-F238E27FC236}">
                                        <a16:creationId xmlns:a16="http://schemas.microsoft.com/office/drawing/2014/main" id="{ED602B9D-7A09-4EF7-83CE-B9A67C474156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623" name="Google Shape;11306;p70">
                                    <a:extLst>
                                      <a:ext uri="{FF2B5EF4-FFF2-40B4-BE49-F238E27FC236}">
                                        <a16:creationId xmlns:a16="http://schemas.microsoft.com/office/drawing/2014/main" id="{8697E625-AD2C-4A61-90D8-27DA5FF72266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624" name="Google Shape;11307;p70">
                                    <a:extLst>
                                      <a:ext uri="{FF2B5EF4-FFF2-40B4-BE49-F238E27FC236}">
                                        <a16:creationId xmlns:a16="http://schemas.microsoft.com/office/drawing/2014/main" id="{803B3E24-3AFE-4DB8-BDBE-2DB449FFF0A9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625" name="Google Shape;11308;p70">
                                    <a:extLst>
                                      <a:ext uri="{FF2B5EF4-FFF2-40B4-BE49-F238E27FC236}">
                                        <a16:creationId xmlns:a16="http://schemas.microsoft.com/office/drawing/2014/main" id="{D5148C53-9B52-4643-83F1-D70D95C923F9}"/>
                                      </a:ext>
                                    </a:extLst>
                                  </p:cNvPr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626" name="Google Shape;11309;p70">
                                      <a:extLst>
                                        <a:ext uri="{FF2B5EF4-FFF2-40B4-BE49-F238E27FC236}">
                                          <a16:creationId xmlns:a16="http://schemas.microsoft.com/office/drawing/2014/main" id="{73F4414A-40A8-4D47-B992-0422B98356F2}"/>
                                        </a:ext>
                                      </a:extLst>
                                    </p:cNvPr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627" name="Google Shape;11310;p70">
                                      <a:extLst>
                                        <a:ext uri="{FF2B5EF4-FFF2-40B4-BE49-F238E27FC236}">
                                          <a16:creationId xmlns:a16="http://schemas.microsoft.com/office/drawing/2014/main" id="{C366506C-414F-41C5-9DFB-2B95A94EED19}"/>
                                        </a:ext>
                                      </a:extLst>
                                    </p:cNvPr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628" name="Google Shape;11311;p70">
                                      <a:extLst>
                                        <a:ext uri="{FF2B5EF4-FFF2-40B4-BE49-F238E27FC236}">
                                          <a16:creationId xmlns:a16="http://schemas.microsoft.com/office/drawing/2014/main" id="{C79CBD39-4764-4957-8473-070C0770A535}"/>
                                        </a:ext>
                                      </a:extLst>
                                    </p:cNvPr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629" name="Google Shape;11312;p70">
                                      <a:extLst>
                                        <a:ext uri="{FF2B5EF4-FFF2-40B4-BE49-F238E27FC236}">
                                          <a16:creationId xmlns:a16="http://schemas.microsoft.com/office/drawing/2014/main" id="{11792602-33DC-47CF-9A62-D38C12BBE905}"/>
                                        </a:ext>
                                      </a:extLst>
                                    </p:cNvPr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595" name="Google Shape;11313;p70">
                              <a:extLst>
                                <a:ext uri="{FF2B5EF4-FFF2-40B4-BE49-F238E27FC236}">
                                  <a16:creationId xmlns:a16="http://schemas.microsoft.com/office/drawing/2014/main" id="{E81A6152-567A-4758-B18C-4E06185D2423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596" name="Google Shape;11314;p70">
                              <a:extLst>
                                <a:ext uri="{FF2B5EF4-FFF2-40B4-BE49-F238E27FC236}">
                                  <a16:creationId xmlns:a16="http://schemas.microsoft.com/office/drawing/2014/main" id="{E5FEFAFB-0C63-4852-A747-682CBC0CEB65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597" name="Google Shape;11315;p70">
                              <a:extLst>
                                <a:ext uri="{FF2B5EF4-FFF2-40B4-BE49-F238E27FC236}">
                                  <a16:creationId xmlns:a16="http://schemas.microsoft.com/office/drawing/2014/main" id="{A711BE6A-F875-479B-B907-618674DECBA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584" name="Google Shape;11316;p70">
                          <a:extLst>
                            <a:ext uri="{FF2B5EF4-FFF2-40B4-BE49-F238E27FC236}">
                              <a16:creationId xmlns:a16="http://schemas.microsoft.com/office/drawing/2014/main" id="{9BBEBF74-FBC2-4482-8735-5757F8419D4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212" name="Google Shape;11317;p70">
                <a:extLst>
                  <a:ext uri="{FF2B5EF4-FFF2-40B4-BE49-F238E27FC236}">
                    <a16:creationId xmlns:a16="http://schemas.microsoft.com/office/drawing/2014/main" id="{F7661397-BBF2-4076-B1A9-47DCFE826E23}"/>
                  </a:ext>
                </a:extLst>
              </p:cNvPr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527" name="Google Shape;11318;p70">
                  <a:extLst>
                    <a:ext uri="{FF2B5EF4-FFF2-40B4-BE49-F238E27FC236}">
                      <a16:creationId xmlns:a16="http://schemas.microsoft.com/office/drawing/2014/main" id="{58D686AF-B73E-45F5-9D98-0C06064A85D5}"/>
                    </a:ext>
                  </a:extLst>
                </p:cNvPr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11319;p70">
                  <a:extLst>
                    <a:ext uri="{FF2B5EF4-FFF2-40B4-BE49-F238E27FC236}">
                      <a16:creationId xmlns:a16="http://schemas.microsoft.com/office/drawing/2014/main" id="{C30135C1-C52B-4F22-A5B0-BE461AD33C61}"/>
                    </a:ext>
                  </a:extLst>
                </p:cNvPr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" name="Google Shape;11320;p70">
                <a:extLst>
                  <a:ext uri="{FF2B5EF4-FFF2-40B4-BE49-F238E27FC236}">
                    <a16:creationId xmlns:a16="http://schemas.microsoft.com/office/drawing/2014/main" id="{AFDBB271-E819-4505-81B5-FFB05FEA1C6D}"/>
                  </a:ext>
                </a:extLst>
              </p:cNvPr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525" name="Google Shape;11321;p70">
                  <a:extLst>
                    <a:ext uri="{FF2B5EF4-FFF2-40B4-BE49-F238E27FC236}">
                      <a16:creationId xmlns:a16="http://schemas.microsoft.com/office/drawing/2014/main" id="{F6C0251C-4EC1-4E59-9FF8-3DAD94354CF8}"/>
                    </a:ext>
                  </a:extLst>
                </p:cNvPr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11322;p70">
                  <a:extLst>
                    <a:ext uri="{FF2B5EF4-FFF2-40B4-BE49-F238E27FC236}">
                      <a16:creationId xmlns:a16="http://schemas.microsoft.com/office/drawing/2014/main" id="{832A123C-C84B-4AB7-82A2-1ED4BBC49F59}"/>
                    </a:ext>
                  </a:extLst>
                </p:cNvPr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4" name="Google Shape;11323;p70">
                <a:extLst>
                  <a:ext uri="{FF2B5EF4-FFF2-40B4-BE49-F238E27FC236}">
                    <a16:creationId xmlns:a16="http://schemas.microsoft.com/office/drawing/2014/main" id="{8AA7EF17-C842-4DD4-A303-2916192E19B8}"/>
                  </a:ext>
                </a:extLst>
              </p:cNvPr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523" name="Google Shape;11324;p70">
                  <a:extLst>
                    <a:ext uri="{FF2B5EF4-FFF2-40B4-BE49-F238E27FC236}">
                      <a16:creationId xmlns:a16="http://schemas.microsoft.com/office/drawing/2014/main" id="{C7F0D29F-8D81-4BFA-9B44-423B7DED9D3D}"/>
                    </a:ext>
                  </a:extLst>
                </p:cNvPr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11325;p70">
                  <a:extLst>
                    <a:ext uri="{FF2B5EF4-FFF2-40B4-BE49-F238E27FC236}">
                      <a16:creationId xmlns:a16="http://schemas.microsoft.com/office/drawing/2014/main" id="{593B859F-FFED-430E-A94F-CE472632C56B}"/>
                    </a:ext>
                  </a:extLst>
                </p:cNvPr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5" name="Google Shape;11326;p70">
                <a:extLst>
                  <a:ext uri="{FF2B5EF4-FFF2-40B4-BE49-F238E27FC236}">
                    <a16:creationId xmlns:a16="http://schemas.microsoft.com/office/drawing/2014/main" id="{A2F5DFF8-9252-49D7-A3AA-A1C11322B813}"/>
                  </a:ext>
                </a:extLst>
              </p:cNvPr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521" name="Google Shape;11327;p70">
                  <a:extLst>
                    <a:ext uri="{FF2B5EF4-FFF2-40B4-BE49-F238E27FC236}">
                      <a16:creationId xmlns:a16="http://schemas.microsoft.com/office/drawing/2014/main" id="{B3FE8344-2761-4837-BD09-CF0B5D7E3D22}"/>
                    </a:ext>
                  </a:extLst>
                </p:cNvPr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11328;p70">
                  <a:extLst>
                    <a:ext uri="{FF2B5EF4-FFF2-40B4-BE49-F238E27FC236}">
                      <a16:creationId xmlns:a16="http://schemas.microsoft.com/office/drawing/2014/main" id="{6ECC1603-F099-4245-9E6D-ED69E34BCBD5}"/>
                    </a:ext>
                  </a:extLst>
                </p:cNvPr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6" name="Google Shape;11329;p70">
                <a:extLst>
                  <a:ext uri="{FF2B5EF4-FFF2-40B4-BE49-F238E27FC236}">
                    <a16:creationId xmlns:a16="http://schemas.microsoft.com/office/drawing/2014/main" id="{3635E8C0-1AF8-408B-97C4-41DAE8F670C6}"/>
                  </a:ext>
                </a:extLst>
              </p:cNvPr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519" name="Google Shape;11330;p70">
                  <a:extLst>
                    <a:ext uri="{FF2B5EF4-FFF2-40B4-BE49-F238E27FC236}">
                      <a16:creationId xmlns:a16="http://schemas.microsoft.com/office/drawing/2014/main" id="{316EC18B-BAEF-434C-8324-E6A904379455}"/>
                    </a:ext>
                  </a:extLst>
                </p:cNvPr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11331;p70">
                  <a:extLst>
                    <a:ext uri="{FF2B5EF4-FFF2-40B4-BE49-F238E27FC236}">
                      <a16:creationId xmlns:a16="http://schemas.microsoft.com/office/drawing/2014/main" id="{3565E2B6-290A-4BA4-A683-85453F4B4200}"/>
                    </a:ext>
                  </a:extLst>
                </p:cNvPr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7" name="Google Shape;11332;p70">
                <a:extLst>
                  <a:ext uri="{FF2B5EF4-FFF2-40B4-BE49-F238E27FC236}">
                    <a16:creationId xmlns:a16="http://schemas.microsoft.com/office/drawing/2014/main" id="{C91A75B7-02DA-4E76-B2E4-44B89C43BDF3}"/>
                  </a:ext>
                </a:extLst>
              </p:cNvPr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517" name="Google Shape;11333;p70">
                  <a:extLst>
                    <a:ext uri="{FF2B5EF4-FFF2-40B4-BE49-F238E27FC236}">
                      <a16:creationId xmlns:a16="http://schemas.microsoft.com/office/drawing/2014/main" id="{A12D9D42-2DEB-469F-A8D4-E3E1E3FC1A5E}"/>
                    </a:ext>
                  </a:extLst>
                </p:cNvPr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11334;p70">
                  <a:extLst>
                    <a:ext uri="{FF2B5EF4-FFF2-40B4-BE49-F238E27FC236}">
                      <a16:creationId xmlns:a16="http://schemas.microsoft.com/office/drawing/2014/main" id="{964B58E4-38C8-4062-9496-BDB7CECC2BDA}"/>
                    </a:ext>
                  </a:extLst>
                </p:cNvPr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8" name="Google Shape;11335;p70">
                <a:extLst>
                  <a:ext uri="{FF2B5EF4-FFF2-40B4-BE49-F238E27FC236}">
                    <a16:creationId xmlns:a16="http://schemas.microsoft.com/office/drawing/2014/main" id="{4EEC31E1-82B6-45DC-B1EC-F1080417C0FC}"/>
                  </a:ext>
                </a:extLst>
              </p:cNvPr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515" name="Google Shape;11336;p70">
                  <a:extLst>
                    <a:ext uri="{FF2B5EF4-FFF2-40B4-BE49-F238E27FC236}">
                      <a16:creationId xmlns:a16="http://schemas.microsoft.com/office/drawing/2014/main" id="{C9BBC77E-6731-4818-957D-B6EB80EAA761}"/>
                    </a:ext>
                  </a:extLst>
                </p:cNvPr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11337;p70">
                  <a:extLst>
                    <a:ext uri="{FF2B5EF4-FFF2-40B4-BE49-F238E27FC236}">
                      <a16:creationId xmlns:a16="http://schemas.microsoft.com/office/drawing/2014/main" id="{C1149542-FEA4-4E0E-A82D-DDA28C3877A7}"/>
                    </a:ext>
                  </a:extLst>
                </p:cNvPr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9" name="Google Shape;11338;p70">
                <a:extLst>
                  <a:ext uri="{FF2B5EF4-FFF2-40B4-BE49-F238E27FC236}">
                    <a16:creationId xmlns:a16="http://schemas.microsoft.com/office/drawing/2014/main" id="{A8DF96D7-B923-4575-8368-36681A24A820}"/>
                  </a:ext>
                </a:extLst>
              </p:cNvPr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513" name="Google Shape;11339;p70">
                  <a:extLst>
                    <a:ext uri="{FF2B5EF4-FFF2-40B4-BE49-F238E27FC236}">
                      <a16:creationId xmlns:a16="http://schemas.microsoft.com/office/drawing/2014/main" id="{09CC9D9B-7CA1-4C1D-8D71-5E74C4AAB7DA}"/>
                    </a:ext>
                  </a:extLst>
                </p:cNvPr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11340;p70">
                  <a:extLst>
                    <a:ext uri="{FF2B5EF4-FFF2-40B4-BE49-F238E27FC236}">
                      <a16:creationId xmlns:a16="http://schemas.microsoft.com/office/drawing/2014/main" id="{15B6446E-DB4B-4386-8D86-BEE58CDCF429}"/>
                    </a:ext>
                  </a:extLst>
                </p:cNvPr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0" name="Google Shape;11341;p70">
                <a:extLst>
                  <a:ext uri="{FF2B5EF4-FFF2-40B4-BE49-F238E27FC236}">
                    <a16:creationId xmlns:a16="http://schemas.microsoft.com/office/drawing/2014/main" id="{66F00BC1-98C6-4CD2-B427-E1140A82BCA2}"/>
                  </a:ext>
                </a:extLst>
              </p:cNvPr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511" name="Google Shape;11342;p70">
                  <a:extLst>
                    <a:ext uri="{FF2B5EF4-FFF2-40B4-BE49-F238E27FC236}">
                      <a16:creationId xmlns:a16="http://schemas.microsoft.com/office/drawing/2014/main" id="{DBAAD1A5-6D6D-4687-A262-D1A69744FB35}"/>
                    </a:ext>
                  </a:extLst>
                </p:cNvPr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11343;p70">
                  <a:extLst>
                    <a:ext uri="{FF2B5EF4-FFF2-40B4-BE49-F238E27FC236}">
                      <a16:creationId xmlns:a16="http://schemas.microsoft.com/office/drawing/2014/main" id="{4CED0E9B-9A8C-4734-9403-DB8F226CEDA1}"/>
                    </a:ext>
                  </a:extLst>
                </p:cNvPr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1" name="Google Shape;11344;p70">
                <a:extLst>
                  <a:ext uri="{FF2B5EF4-FFF2-40B4-BE49-F238E27FC236}">
                    <a16:creationId xmlns:a16="http://schemas.microsoft.com/office/drawing/2014/main" id="{E0F881F2-EEF7-40F0-A99F-F247BEF5700A}"/>
                  </a:ext>
                </a:extLst>
              </p:cNvPr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509" name="Google Shape;11345;p70">
                  <a:extLst>
                    <a:ext uri="{FF2B5EF4-FFF2-40B4-BE49-F238E27FC236}">
                      <a16:creationId xmlns:a16="http://schemas.microsoft.com/office/drawing/2014/main" id="{AD18C532-DC06-4194-B8DA-AB51F9631898}"/>
                    </a:ext>
                  </a:extLst>
                </p:cNvPr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11346;p70">
                  <a:extLst>
                    <a:ext uri="{FF2B5EF4-FFF2-40B4-BE49-F238E27FC236}">
                      <a16:creationId xmlns:a16="http://schemas.microsoft.com/office/drawing/2014/main" id="{B6829881-D0B5-4C6B-90F5-D6DE9C9B5A22}"/>
                    </a:ext>
                  </a:extLst>
                </p:cNvPr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2" name="Google Shape;11347;p70">
                <a:extLst>
                  <a:ext uri="{FF2B5EF4-FFF2-40B4-BE49-F238E27FC236}">
                    <a16:creationId xmlns:a16="http://schemas.microsoft.com/office/drawing/2014/main" id="{5B1E0919-C997-4BD1-859E-402FAA397992}"/>
                  </a:ext>
                </a:extLst>
              </p:cNvPr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507" name="Google Shape;11348;p70">
                  <a:extLst>
                    <a:ext uri="{FF2B5EF4-FFF2-40B4-BE49-F238E27FC236}">
                      <a16:creationId xmlns:a16="http://schemas.microsoft.com/office/drawing/2014/main" id="{5292489D-C104-4690-9F49-B79DD935EC2F}"/>
                    </a:ext>
                  </a:extLst>
                </p:cNvPr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11349;p70">
                  <a:extLst>
                    <a:ext uri="{FF2B5EF4-FFF2-40B4-BE49-F238E27FC236}">
                      <a16:creationId xmlns:a16="http://schemas.microsoft.com/office/drawing/2014/main" id="{E6C827B5-87B0-4609-A1E9-A6FA8B799742}"/>
                    </a:ext>
                  </a:extLst>
                </p:cNvPr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3" name="Google Shape;11350;p70">
                <a:extLst>
                  <a:ext uri="{FF2B5EF4-FFF2-40B4-BE49-F238E27FC236}">
                    <a16:creationId xmlns:a16="http://schemas.microsoft.com/office/drawing/2014/main" id="{E47039BC-C287-40EF-A06E-3DC923B2CAA0}"/>
                  </a:ext>
                </a:extLst>
              </p:cNvPr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505" name="Google Shape;11351;p70">
                  <a:extLst>
                    <a:ext uri="{FF2B5EF4-FFF2-40B4-BE49-F238E27FC236}">
                      <a16:creationId xmlns:a16="http://schemas.microsoft.com/office/drawing/2014/main" id="{EAA58AA7-D453-4561-AF62-E545D0FB0AC6}"/>
                    </a:ext>
                  </a:extLst>
                </p:cNvPr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11352;p70">
                  <a:extLst>
                    <a:ext uri="{FF2B5EF4-FFF2-40B4-BE49-F238E27FC236}">
                      <a16:creationId xmlns:a16="http://schemas.microsoft.com/office/drawing/2014/main" id="{E1994CB9-5862-4BAA-8402-9275802D4180}"/>
                    </a:ext>
                  </a:extLst>
                </p:cNvPr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4" name="Google Shape;11353;p70">
                <a:extLst>
                  <a:ext uri="{FF2B5EF4-FFF2-40B4-BE49-F238E27FC236}">
                    <a16:creationId xmlns:a16="http://schemas.microsoft.com/office/drawing/2014/main" id="{2FB55F85-01D1-4B2D-AB5E-E58962117982}"/>
                  </a:ext>
                </a:extLst>
              </p:cNvPr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503" name="Google Shape;11354;p70">
                  <a:extLst>
                    <a:ext uri="{FF2B5EF4-FFF2-40B4-BE49-F238E27FC236}">
                      <a16:creationId xmlns:a16="http://schemas.microsoft.com/office/drawing/2014/main" id="{FE83CD81-91A3-4E91-BE32-E0D8BF428839}"/>
                    </a:ext>
                  </a:extLst>
                </p:cNvPr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11355;p70">
                  <a:extLst>
                    <a:ext uri="{FF2B5EF4-FFF2-40B4-BE49-F238E27FC236}">
                      <a16:creationId xmlns:a16="http://schemas.microsoft.com/office/drawing/2014/main" id="{E0E3EE8E-5355-4E41-9278-1016B3662106}"/>
                    </a:ext>
                  </a:extLst>
                </p:cNvPr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5" name="Google Shape;11356;p70">
                <a:extLst>
                  <a:ext uri="{FF2B5EF4-FFF2-40B4-BE49-F238E27FC236}">
                    <a16:creationId xmlns:a16="http://schemas.microsoft.com/office/drawing/2014/main" id="{09877097-F087-4917-A540-90495EBE0381}"/>
                  </a:ext>
                </a:extLst>
              </p:cNvPr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501" name="Google Shape;11357;p70">
                  <a:extLst>
                    <a:ext uri="{FF2B5EF4-FFF2-40B4-BE49-F238E27FC236}">
                      <a16:creationId xmlns:a16="http://schemas.microsoft.com/office/drawing/2014/main" id="{739F1EF1-F1C0-4F2F-AAD4-3DCE87AEAAC7}"/>
                    </a:ext>
                  </a:extLst>
                </p:cNvPr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11358;p70">
                  <a:extLst>
                    <a:ext uri="{FF2B5EF4-FFF2-40B4-BE49-F238E27FC236}">
                      <a16:creationId xmlns:a16="http://schemas.microsoft.com/office/drawing/2014/main" id="{564BA1AD-DA37-4BAE-9A2E-F9780349155D}"/>
                    </a:ext>
                  </a:extLst>
                </p:cNvPr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6" name="Google Shape;11359;p70">
                <a:extLst>
                  <a:ext uri="{FF2B5EF4-FFF2-40B4-BE49-F238E27FC236}">
                    <a16:creationId xmlns:a16="http://schemas.microsoft.com/office/drawing/2014/main" id="{AD13C548-4B18-44F6-A67C-A0C0A6601BE6}"/>
                  </a:ext>
                </a:extLst>
              </p:cNvPr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499" name="Google Shape;11360;p70">
                  <a:extLst>
                    <a:ext uri="{FF2B5EF4-FFF2-40B4-BE49-F238E27FC236}">
                      <a16:creationId xmlns:a16="http://schemas.microsoft.com/office/drawing/2014/main" id="{5A8EC2E9-7AD4-4DDC-BCCA-76BC45A6822E}"/>
                    </a:ext>
                  </a:extLst>
                </p:cNvPr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11361;p70">
                  <a:extLst>
                    <a:ext uri="{FF2B5EF4-FFF2-40B4-BE49-F238E27FC236}">
                      <a16:creationId xmlns:a16="http://schemas.microsoft.com/office/drawing/2014/main" id="{34467A73-7FA3-42F3-9573-2C878B65A827}"/>
                    </a:ext>
                  </a:extLst>
                </p:cNvPr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7" name="Google Shape;11362;p70">
                <a:extLst>
                  <a:ext uri="{FF2B5EF4-FFF2-40B4-BE49-F238E27FC236}">
                    <a16:creationId xmlns:a16="http://schemas.microsoft.com/office/drawing/2014/main" id="{75B64D45-85BF-4FC1-998F-2A36A2432EB7}"/>
                  </a:ext>
                </a:extLst>
              </p:cNvPr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497" name="Google Shape;11363;p70">
                  <a:extLst>
                    <a:ext uri="{FF2B5EF4-FFF2-40B4-BE49-F238E27FC236}">
                      <a16:creationId xmlns:a16="http://schemas.microsoft.com/office/drawing/2014/main" id="{E87E2BF2-D270-4A56-9217-EEBAF8499520}"/>
                    </a:ext>
                  </a:extLst>
                </p:cNvPr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11364;p70">
                  <a:extLst>
                    <a:ext uri="{FF2B5EF4-FFF2-40B4-BE49-F238E27FC236}">
                      <a16:creationId xmlns:a16="http://schemas.microsoft.com/office/drawing/2014/main" id="{DE6067E8-7D7C-4174-BAD5-B91EB9A38E9C}"/>
                    </a:ext>
                  </a:extLst>
                </p:cNvPr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8" name="Google Shape;11365;p70">
                <a:extLst>
                  <a:ext uri="{FF2B5EF4-FFF2-40B4-BE49-F238E27FC236}">
                    <a16:creationId xmlns:a16="http://schemas.microsoft.com/office/drawing/2014/main" id="{0CFA8710-D5A9-4F32-B899-7E836004707B}"/>
                  </a:ext>
                </a:extLst>
              </p:cNvPr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495" name="Google Shape;11366;p70">
                  <a:extLst>
                    <a:ext uri="{FF2B5EF4-FFF2-40B4-BE49-F238E27FC236}">
                      <a16:creationId xmlns:a16="http://schemas.microsoft.com/office/drawing/2014/main" id="{E389DC99-25E2-4FE3-817E-8AD0529E372B}"/>
                    </a:ext>
                  </a:extLst>
                </p:cNvPr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11367;p70">
                  <a:extLst>
                    <a:ext uri="{FF2B5EF4-FFF2-40B4-BE49-F238E27FC236}">
                      <a16:creationId xmlns:a16="http://schemas.microsoft.com/office/drawing/2014/main" id="{C4348800-4919-458F-BDD3-223B158B6410}"/>
                    </a:ext>
                  </a:extLst>
                </p:cNvPr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9" name="Google Shape;11368;p70">
                <a:extLst>
                  <a:ext uri="{FF2B5EF4-FFF2-40B4-BE49-F238E27FC236}">
                    <a16:creationId xmlns:a16="http://schemas.microsoft.com/office/drawing/2014/main" id="{BC99A439-3290-4A3E-890B-687DC33A43C6}"/>
                  </a:ext>
                </a:extLst>
              </p:cNvPr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493" name="Google Shape;11369;p70">
                  <a:extLst>
                    <a:ext uri="{FF2B5EF4-FFF2-40B4-BE49-F238E27FC236}">
                      <a16:creationId xmlns:a16="http://schemas.microsoft.com/office/drawing/2014/main" id="{DD909DCA-84E8-4160-B933-A596085886E4}"/>
                    </a:ext>
                  </a:extLst>
                </p:cNvPr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11370;p70">
                  <a:extLst>
                    <a:ext uri="{FF2B5EF4-FFF2-40B4-BE49-F238E27FC236}">
                      <a16:creationId xmlns:a16="http://schemas.microsoft.com/office/drawing/2014/main" id="{E0808BAF-21CD-4B97-A45A-85A9BE698634}"/>
                    </a:ext>
                  </a:extLst>
                </p:cNvPr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0" name="Google Shape;11371;p70">
                <a:extLst>
                  <a:ext uri="{FF2B5EF4-FFF2-40B4-BE49-F238E27FC236}">
                    <a16:creationId xmlns:a16="http://schemas.microsoft.com/office/drawing/2014/main" id="{762CC92B-826F-40F1-8817-76569458D184}"/>
                  </a:ext>
                </a:extLst>
              </p:cNvPr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491" name="Google Shape;11372;p70">
                  <a:extLst>
                    <a:ext uri="{FF2B5EF4-FFF2-40B4-BE49-F238E27FC236}">
                      <a16:creationId xmlns:a16="http://schemas.microsoft.com/office/drawing/2014/main" id="{73302A13-6A08-4F7E-9C7D-5F1F1DF15F2A}"/>
                    </a:ext>
                  </a:extLst>
                </p:cNvPr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11373;p70">
                  <a:extLst>
                    <a:ext uri="{FF2B5EF4-FFF2-40B4-BE49-F238E27FC236}">
                      <a16:creationId xmlns:a16="http://schemas.microsoft.com/office/drawing/2014/main" id="{C5AE4047-FD0E-4553-BC5A-55C457ED7A09}"/>
                    </a:ext>
                  </a:extLst>
                </p:cNvPr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1" name="Google Shape;11374;p70">
                <a:extLst>
                  <a:ext uri="{FF2B5EF4-FFF2-40B4-BE49-F238E27FC236}">
                    <a16:creationId xmlns:a16="http://schemas.microsoft.com/office/drawing/2014/main" id="{65654040-0DDD-4E1C-AE32-9E5470558A79}"/>
                  </a:ext>
                </a:extLst>
              </p:cNvPr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489" name="Google Shape;11375;p70">
                  <a:extLst>
                    <a:ext uri="{FF2B5EF4-FFF2-40B4-BE49-F238E27FC236}">
                      <a16:creationId xmlns:a16="http://schemas.microsoft.com/office/drawing/2014/main" id="{12130D9C-43A1-4D08-B890-F083EFFCA44E}"/>
                    </a:ext>
                  </a:extLst>
                </p:cNvPr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11376;p70">
                  <a:extLst>
                    <a:ext uri="{FF2B5EF4-FFF2-40B4-BE49-F238E27FC236}">
                      <a16:creationId xmlns:a16="http://schemas.microsoft.com/office/drawing/2014/main" id="{055521E8-845C-491C-AB8E-497122A64ABF}"/>
                    </a:ext>
                  </a:extLst>
                </p:cNvPr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" name="Google Shape;11377;p70">
                <a:extLst>
                  <a:ext uri="{FF2B5EF4-FFF2-40B4-BE49-F238E27FC236}">
                    <a16:creationId xmlns:a16="http://schemas.microsoft.com/office/drawing/2014/main" id="{88E407F1-2C2C-44FD-823B-62E5EF8A2462}"/>
                  </a:ext>
                </a:extLst>
              </p:cNvPr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487" name="Google Shape;11378;p70">
                  <a:extLst>
                    <a:ext uri="{FF2B5EF4-FFF2-40B4-BE49-F238E27FC236}">
                      <a16:creationId xmlns:a16="http://schemas.microsoft.com/office/drawing/2014/main" id="{257FC8A3-9050-4197-829D-0BD6E9430778}"/>
                    </a:ext>
                  </a:extLst>
                </p:cNvPr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11379;p70">
                  <a:extLst>
                    <a:ext uri="{FF2B5EF4-FFF2-40B4-BE49-F238E27FC236}">
                      <a16:creationId xmlns:a16="http://schemas.microsoft.com/office/drawing/2014/main" id="{4A8E5FE1-EDA3-4F87-BE04-04E9CBD9B2E7}"/>
                    </a:ext>
                  </a:extLst>
                </p:cNvPr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" name="Google Shape;11380;p70">
                <a:extLst>
                  <a:ext uri="{FF2B5EF4-FFF2-40B4-BE49-F238E27FC236}">
                    <a16:creationId xmlns:a16="http://schemas.microsoft.com/office/drawing/2014/main" id="{6BEBDBF8-60B6-4E5A-9FB2-F24F9E199302}"/>
                  </a:ext>
                </a:extLst>
              </p:cNvPr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485" name="Google Shape;11381;p70">
                  <a:extLst>
                    <a:ext uri="{FF2B5EF4-FFF2-40B4-BE49-F238E27FC236}">
                      <a16:creationId xmlns:a16="http://schemas.microsoft.com/office/drawing/2014/main" id="{D8D2DAC6-D45D-4A27-A275-7B6B222C4A4E}"/>
                    </a:ext>
                  </a:extLst>
                </p:cNvPr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11382;p70">
                  <a:extLst>
                    <a:ext uri="{FF2B5EF4-FFF2-40B4-BE49-F238E27FC236}">
                      <a16:creationId xmlns:a16="http://schemas.microsoft.com/office/drawing/2014/main" id="{BA0D85BF-C9A1-4FA6-B33A-43DBE088A2E0}"/>
                    </a:ext>
                  </a:extLst>
                </p:cNvPr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" name="Google Shape;11383;p70">
                <a:extLst>
                  <a:ext uri="{FF2B5EF4-FFF2-40B4-BE49-F238E27FC236}">
                    <a16:creationId xmlns:a16="http://schemas.microsoft.com/office/drawing/2014/main" id="{CDDA9C55-132B-449C-86F5-4C8894027275}"/>
                  </a:ext>
                </a:extLst>
              </p:cNvPr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483" name="Google Shape;11384;p70">
                  <a:extLst>
                    <a:ext uri="{FF2B5EF4-FFF2-40B4-BE49-F238E27FC236}">
                      <a16:creationId xmlns:a16="http://schemas.microsoft.com/office/drawing/2014/main" id="{E9075109-4653-49BE-8E5E-8115184E7775}"/>
                    </a:ext>
                  </a:extLst>
                </p:cNvPr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11385;p70">
                  <a:extLst>
                    <a:ext uri="{FF2B5EF4-FFF2-40B4-BE49-F238E27FC236}">
                      <a16:creationId xmlns:a16="http://schemas.microsoft.com/office/drawing/2014/main" id="{E0009C65-8EA8-43A7-BC5C-B579D8DAAC26}"/>
                    </a:ext>
                  </a:extLst>
                </p:cNvPr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" name="Google Shape;11386;p70">
                <a:extLst>
                  <a:ext uri="{FF2B5EF4-FFF2-40B4-BE49-F238E27FC236}">
                    <a16:creationId xmlns:a16="http://schemas.microsoft.com/office/drawing/2014/main" id="{35DAFFF5-4FE2-4DA3-B06F-1ECB0A91582E}"/>
                  </a:ext>
                </a:extLst>
              </p:cNvPr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481" name="Google Shape;11387;p70">
                  <a:extLst>
                    <a:ext uri="{FF2B5EF4-FFF2-40B4-BE49-F238E27FC236}">
                      <a16:creationId xmlns:a16="http://schemas.microsoft.com/office/drawing/2014/main" id="{7C972BA0-1A0B-4A58-AD9F-6F9E22E01368}"/>
                    </a:ext>
                  </a:extLst>
                </p:cNvPr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11388;p70">
                  <a:extLst>
                    <a:ext uri="{FF2B5EF4-FFF2-40B4-BE49-F238E27FC236}">
                      <a16:creationId xmlns:a16="http://schemas.microsoft.com/office/drawing/2014/main" id="{1BA25AB0-14A2-4018-AD9D-215E1E18456A}"/>
                    </a:ext>
                  </a:extLst>
                </p:cNvPr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6" name="Google Shape;11389;p70">
                <a:extLst>
                  <a:ext uri="{FF2B5EF4-FFF2-40B4-BE49-F238E27FC236}">
                    <a16:creationId xmlns:a16="http://schemas.microsoft.com/office/drawing/2014/main" id="{E16157C8-5D28-4690-B97A-D4878215E37B}"/>
                  </a:ext>
                </a:extLst>
              </p:cNvPr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479" name="Google Shape;11390;p70">
                  <a:extLst>
                    <a:ext uri="{FF2B5EF4-FFF2-40B4-BE49-F238E27FC236}">
                      <a16:creationId xmlns:a16="http://schemas.microsoft.com/office/drawing/2014/main" id="{D4EF7F22-F98B-469D-ABFF-7AF92FA50914}"/>
                    </a:ext>
                  </a:extLst>
                </p:cNvPr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11391;p70">
                  <a:extLst>
                    <a:ext uri="{FF2B5EF4-FFF2-40B4-BE49-F238E27FC236}">
                      <a16:creationId xmlns:a16="http://schemas.microsoft.com/office/drawing/2014/main" id="{BDD403C2-B488-4419-81AE-92F2004BDEFF}"/>
                    </a:ext>
                  </a:extLst>
                </p:cNvPr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7" name="Google Shape;11392;p70">
                <a:extLst>
                  <a:ext uri="{FF2B5EF4-FFF2-40B4-BE49-F238E27FC236}">
                    <a16:creationId xmlns:a16="http://schemas.microsoft.com/office/drawing/2014/main" id="{45B75C12-0E48-42FB-B27A-AB30491C6BC1}"/>
                  </a:ext>
                </a:extLst>
              </p:cNvPr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477" name="Google Shape;11393;p70">
                  <a:extLst>
                    <a:ext uri="{FF2B5EF4-FFF2-40B4-BE49-F238E27FC236}">
                      <a16:creationId xmlns:a16="http://schemas.microsoft.com/office/drawing/2014/main" id="{926CEA12-AC46-4B1A-A234-D841A42BAA0E}"/>
                    </a:ext>
                  </a:extLst>
                </p:cNvPr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11394;p70">
                  <a:extLst>
                    <a:ext uri="{FF2B5EF4-FFF2-40B4-BE49-F238E27FC236}">
                      <a16:creationId xmlns:a16="http://schemas.microsoft.com/office/drawing/2014/main" id="{B29C24D8-3F5B-4087-9AA7-ED633F94261C}"/>
                    </a:ext>
                  </a:extLst>
                </p:cNvPr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8" name="Google Shape;11395;p70">
                <a:extLst>
                  <a:ext uri="{FF2B5EF4-FFF2-40B4-BE49-F238E27FC236}">
                    <a16:creationId xmlns:a16="http://schemas.microsoft.com/office/drawing/2014/main" id="{028E711C-DFD8-4FB8-8D1F-B8823B176BC2}"/>
                  </a:ext>
                </a:extLst>
              </p:cNvPr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475" name="Google Shape;11396;p70">
                  <a:extLst>
                    <a:ext uri="{FF2B5EF4-FFF2-40B4-BE49-F238E27FC236}">
                      <a16:creationId xmlns:a16="http://schemas.microsoft.com/office/drawing/2014/main" id="{39BDAF75-F372-45EF-A2B7-197968D9AD32}"/>
                    </a:ext>
                  </a:extLst>
                </p:cNvPr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11397;p70">
                  <a:extLst>
                    <a:ext uri="{FF2B5EF4-FFF2-40B4-BE49-F238E27FC236}">
                      <a16:creationId xmlns:a16="http://schemas.microsoft.com/office/drawing/2014/main" id="{5A4A100F-0365-4C7D-9326-DC0B14B91A7B}"/>
                    </a:ext>
                  </a:extLst>
                </p:cNvPr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9" name="Google Shape;11398;p70">
                <a:extLst>
                  <a:ext uri="{FF2B5EF4-FFF2-40B4-BE49-F238E27FC236}">
                    <a16:creationId xmlns:a16="http://schemas.microsoft.com/office/drawing/2014/main" id="{608EF203-D81B-4B6E-BD15-B6C8252199F0}"/>
                  </a:ext>
                </a:extLst>
              </p:cNvPr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473" name="Google Shape;11399;p70">
                  <a:extLst>
                    <a:ext uri="{FF2B5EF4-FFF2-40B4-BE49-F238E27FC236}">
                      <a16:creationId xmlns:a16="http://schemas.microsoft.com/office/drawing/2014/main" id="{3344EBB8-C77B-4924-9EB7-8BFFDFBA4775}"/>
                    </a:ext>
                  </a:extLst>
                </p:cNvPr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11400;p70">
                  <a:extLst>
                    <a:ext uri="{FF2B5EF4-FFF2-40B4-BE49-F238E27FC236}">
                      <a16:creationId xmlns:a16="http://schemas.microsoft.com/office/drawing/2014/main" id="{EB9D3138-58CB-4385-8D51-D740CA6CC1FC}"/>
                    </a:ext>
                  </a:extLst>
                </p:cNvPr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0" name="Google Shape;11401;p70">
                <a:extLst>
                  <a:ext uri="{FF2B5EF4-FFF2-40B4-BE49-F238E27FC236}">
                    <a16:creationId xmlns:a16="http://schemas.microsoft.com/office/drawing/2014/main" id="{D878421B-1E2A-4ECC-AB1A-EB017B74D560}"/>
                  </a:ext>
                </a:extLst>
              </p:cNvPr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471" name="Google Shape;11402;p70">
                  <a:extLst>
                    <a:ext uri="{FF2B5EF4-FFF2-40B4-BE49-F238E27FC236}">
                      <a16:creationId xmlns:a16="http://schemas.microsoft.com/office/drawing/2014/main" id="{606B3A7D-03E2-4B8F-9749-31364AE453B0}"/>
                    </a:ext>
                  </a:extLst>
                </p:cNvPr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11403;p70">
                  <a:extLst>
                    <a:ext uri="{FF2B5EF4-FFF2-40B4-BE49-F238E27FC236}">
                      <a16:creationId xmlns:a16="http://schemas.microsoft.com/office/drawing/2014/main" id="{A27B620E-8E78-4A2C-8566-060028DBB4A4}"/>
                    </a:ext>
                  </a:extLst>
                </p:cNvPr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1" name="Google Shape;11404;p70">
                <a:extLst>
                  <a:ext uri="{FF2B5EF4-FFF2-40B4-BE49-F238E27FC236}">
                    <a16:creationId xmlns:a16="http://schemas.microsoft.com/office/drawing/2014/main" id="{5420FD29-66B7-4613-AED8-9B2579225DD3}"/>
                  </a:ext>
                </a:extLst>
              </p:cNvPr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469" name="Google Shape;11405;p70">
                  <a:extLst>
                    <a:ext uri="{FF2B5EF4-FFF2-40B4-BE49-F238E27FC236}">
                      <a16:creationId xmlns:a16="http://schemas.microsoft.com/office/drawing/2014/main" id="{AD3BB34D-D659-4B38-8489-56C019A4E6E6}"/>
                    </a:ext>
                  </a:extLst>
                </p:cNvPr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11406;p70">
                  <a:extLst>
                    <a:ext uri="{FF2B5EF4-FFF2-40B4-BE49-F238E27FC236}">
                      <a16:creationId xmlns:a16="http://schemas.microsoft.com/office/drawing/2014/main" id="{D89C6D70-899A-410E-81DA-4E8286E7589E}"/>
                    </a:ext>
                  </a:extLst>
                </p:cNvPr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" name="Google Shape;11407;p70">
                <a:extLst>
                  <a:ext uri="{FF2B5EF4-FFF2-40B4-BE49-F238E27FC236}">
                    <a16:creationId xmlns:a16="http://schemas.microsoft.com/office/drawing/2014/main" id="{C7CF2BEA-BD9D-4197-98ED-C979424AB03F}"/>
                  </a:ext>
                </a:extLst>
              </p:cNvPr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467" name="Google Shape;11408;p70">
                  <a:extLst>
                    <a:ext uri="{FF2B5EF4-FFF2-40B4-BE49-F238E27FC236}">
                      <a16:creationId xmlns:a16="http://schemas.microsoft.com/office/drawing/2014/main" id="{E51C930D-3007-4901-9B19-37F87818A980}"/>
                    </a:ext>
                  </a:extLst>
                </p:cNvPr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11409;p70">
                  <a:extLst>
                    <a:ext uri="{FF2B5EF4-FFF2-40B4-BE49-F238E27FC236}">
                      <a16:creationId xmlns:a16="http://schemas.microsoft.com/office/drawing/2014/main" id="{662BED4C-22E9-4214-B255-5DEAED7BB891}"/>
                    </a:ext>
                  </a:extLst>
                </p:cNvPr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3" name="Google Shape;11410;p70">
                <a:extLst>
                  <a:ext uri="{FF2B5EF4-FFF2-40B4-BE49-F238E27FC236}">
                    <a16:creationId xmlns:a16="http://schemas.microsoft.com/office/drawing/2014/main" id="{FC2A0121-EADC-4AA0-82F5-BC9C119C0C46}"/>
                  </a:ext>
                </a:extLst>
              </p:cNvPr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465" name="Google Shape;11411;p70">
                  <a:extLst>
                    <a:ext uri="{FF2B5EF4-FFF2-40B4-BE49-F238E27FC236}">
                      <a16:creationId xmlns:a16="http://schemas.microsoft.com/office/drawing/2014/main" id="{02DD0F3B-6A22-4524-90BD-BC60279F2004}"/>
                    </a:ext>
                  </a:extLst>
                </p:cNvPr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11412;p70">
                  <a:extLst>
                    <a:ext uri="{FF2B5EF4-FFF2-40B4-BE49-F238E27FC236}">
                      <a16:creationId xmlns:a16="http://schemas.microsoft.com/office/drawing/2014/main" id="{F1EE4DE8-9F4D-4E30-A74A-8EA540FE2E12}"/>
                    </a:ext>
                  </a:extLst>
                </p:cNvPr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4" name="Google Shape;11413;p70">
                <a:extLst>
                  <a:ext uri="{FF2B5EF4-FFF2-40B4-BE49-F238E27FC236}">
                    <a16:creationId xmlns:a16="http://schemas.microsoft.com/office/drawing/2014/main" id="{02F578C7-CA3D-4F33-86F4-543F125A4F0E}"/>
                  </a:ext>
                </a:extLst>
              </p:cNvPr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463" name="Google Shape;11414;p70">
                  <a:extLst>
                    <a:ext uri="{FF2B5EF4-FFF2-40B4-BE49-F238E27FC236}">
                      <a16:creationId xmlns:a16="http://schemas.microsoft.com/office/drawing/2014/main" id="{6D1F8ADB-E493-4C8F-AA1E-2BB02E8F898B}"/>
                    </a:ext>
                  </a:extLst>
                </p:cNvPr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11415;p70">
                  <a:extLst>
                    <a:ext uri="{FF2B5EF4-FFF2-40B4-BE49-F238E27FC236}">
                      <a16:creationId xmlns:a16="http://schemas.microsoft.com/office/drawing/2014/main" id="{7A676292-41D5-4C1B-9878-B8A0281866B3}"/>
                    </a:ext>
                  </a:extLst>
                </p:cNvPr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5" name="Google Shape;11416;p70">
                <a:extLst>
                  <a:ext uri="{FF2B5EF4-FFF2-40B4-BE49-F238E27FC236}">
                    <a16:creationId xmlns:a16="http://schemas.microsoft.com/office/drawing/2014/main" id="{738BD3DD-EE86-4AB9-8F26-258F7B79580C}"/>
                  </a:ext>
                </a:extLst>
              </p:cNvPr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461" name="Google Shape;11417;p70">
                  <a:extLst>
                    <a:ext uri="{FF2B5EF4-FFF2-40B4-BE49-F238E27FC236}">
                      <a16:creationId xmlns:a16="http://schemas.microsoft.com/office/drawing/2014/main" id="{51D43031-D491-41BA-A325-31A9DC5DC94A}"/>
                    </a:ext>
                  </a:extLst>
                </p:cNvPr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11418;p70">
                  <a:extLst>
                    <a:ext uri="{FF2B5EF4-FFF2-40B4-BE49-F238E27FC236}">
                      <a16:creationId xmlns:a16="http://schemas.microsoft.com/office/drawing/2014/main" id="{A604921A-65BA-453A-A8FB-EC647AF9FEF0}"/>
                    </a:ext>
                  </a:extLst>
                </p:cNvPr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6" name="Google Shape;11419;p70">
                <a:extLst>
                  <a:ext uri="{FF2B5EF4-FFF2-40B4-BE49-F238E27FC236}">
                    <a16:creationId xmlns:a16="http://schemas.microsoft.com/office/drawing/2014/main" id="{FD51632A-1FEB-4249-80EA-19A483198EAA}"/>
                  </a:ext>
                </a:extLst>
              </p:cNvPr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459" name="Google Shape;11420;p70">
                  <a:extLst>
                    <a:ext uri="{FF2B5EF4-FFF2-40B4-BE49-F238E27FC236}">
                      <a16:creationId xmlns:a16="http://schemas.microsoft.com/office/drawing/2014/main" id="{2EBE088D-391B-419F-9278-625D3DB3D3C2}"/>
                    </a:ext>
                  </a:extLst>
                </p:cNvPr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11421;p70">
                  <a:extLst>
                    <a:ext uri="{FF2B5EF4-FFF2-40B4-BE49-F238E27FC236}">
                      <a16:creationId xmlns:a16="http://schemas.microsoft.com/office/drawing/2014/main" id="{812A25EF-2B01-454A-8FCC-85B604F3942D}"/>
                    </a:ext>
                  </a:extLst>
                </p:cNvPr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7" name="Google Shape;11422;p70">
                <a:extLst>
                  <a:ext uri="{FF2B5EF4-FFF2-40B4-BE49-F238E27FC236}">
                    <a16:creationId xmlns:a16="http://schemas.microsoft.com/office/drawing/2014/main" id="{CA811D4D-2E9C-4847-92AD-335A2410CF2B}"/>
                  </a:ext>
                </a:extLst>
              </p:cNvPr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457" name="Google Shape;11423;p70">
                  <a:extLst>
                    <a:ext uri="{FF2B5EF4-FFF2-40B4-BE49-F238E27FC236}">
                      <a16:creationId xmlns:a16="http://schemas.microsoft.com/office/drawing/2014/main" id="{2E6EA900-2353-41B0-9FEE-E24F86BE5A28}"/>
                    </a:ext>
                  </a:extLst>
                </p:cNvPr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11424;p70">
                  <a:extLst>
                    <a:ext uri="{FF2B5EF4-FFF2-40B4-BE49-F238E27FC236}">
                      <a16:creationId xmlns:a16="http://schemas.microsoft.com/office/drawing/2014/main" id="{25614112-7B4E-48AB-ADBD-4798A07AF9F8}"/>
                    </a:ext>
                  </a:extLst>
                </p:cNvPr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8" name="Google Shape;11425;p70">
                <a:extLst>
                  <a:ext uri="{FF2B5EF4-FFF2-40B4-BE49-F238E27FC236}">
                    <a16:creationId xmlns:a16="http://schemas.microsoft.com/office/drawing/2014/main" id="{6CC619EB-7E83-4DF6-9DFF-7F99984D3FD5}"/>
                  </a:ext>
                </a:extLst>
              </p:cNvPr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455" name="Google Shape;11426;p70">
                  <a:extLst>
                    <a:ext uri="{FF2B5EF4-FFF2-40B4-BE49-F238E27FC236}">
                      <a16:creationId xmlns:a16="http://schemas.microsoft.com/office/drawing/2014/main" id="{75F295BF-084B-4C07-8020-2CCD1D1EAE72}"/>
                    </a:ext>
                  </a:extLst>
                </p:cNvPr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11427;p70">
                  <a:extLst>
                    <a:ext uri="{FF2B5EF4-FFF2-40B4-BE49-F238E27FC236}">
                      <a16:creationId xmlns:a16="http://schemas.microsoft.com/office/drawing/2014/main" id="{7BF9FBFA-DFC3-491A-B7DC-8C27B709FDAD}"/>
                    </a:ext>
                  </a:extLst>
                </p:cNvPr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9" name="Google Shape;11428;p70">
                <a:extLst>
                  <a:ext uri="{FF2B5EF4-FFF2-40B4-BE49-F238E27FC236}">
                    <a16:creationId xmlns:a16="http://schemas.microsoft.com/office/drawing/2014/main" id="{0BCBBF66-B26E-4DF0-853F-2A85719B0F0E}"/>
                  </a:ext>
                </a:extLst>
              </p:cNvPr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453" name="Google Shape;11429;p70">
                  <a:extLst>
                    <a:ext uri="{FF2B5EF4-FFF2-40B4-BE49-F238E27FC236}">
                      <a16:creationId xmlns:a16="http://schemas.microsoft.com/office/drawing/2014/main" id="{05D2A6D8-A497-4FEE-9B26-0CA4FEE45171}"/>
                    </a:ext>
                  </a:extLst>
                </p:cNvPr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11430;p70">
                  <a:extLst>
                    <a:ext uri="{FF2B5EF4-FFF2-40B4-BE49-F238E27FC236}">
                      <a16:creationId xmlns:a16="http://schemas.microsoft.com/office/drawing/2014/main" id="{D5D272D4-9925-4BDA-9560-15F3E3AED9D5}"/>
                    </a:ext>
                  </a:extLst>
                </p:cNvPr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0" name="Google Shape;11431;p70">
                <a:extLst>
                  <a:ext uri="{FF2B5EF4-FFF2-40B4-BE49-F238E27FC236}">
                    <a16:creationId xmlns:a16="http://schemas.microsoft.com/office/drawing/2014/main" id="{F2EFF6EC-7328-4E06-9119-425C59A281F1}"/>
                  </a:ext>
                </a:extLst>
              </p:cNvPr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451" name="Google Shape;11432;p70">
                  <a:extLst>
                    <a:ext uri="{FF2B5EF4-FFF2-40B4-BE49-F238E27FC236}">
                      <a16:creationId xmlns:a16="http://schemas.microsoft.com/office/drawing/2014/main" id="{C0C57F69-3B06-4226-9059-3644CA9226AD}"/>
                    </a:ext>
                  </a:extLst>
                </p:cNvPr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11433;p70">
                  <a:extLst>
                    <a:ext uri="{FF2B5EF4-FFF2-40B4-BE49-F238E27FC236}">
                      <a16:creationId xmlns:a16="http://schemas.microsoft.com/office/drawing/2014/main" id="{BBE00BC5-A276-4E75-B6D2-DD78226C1CEE}"/>
                    </a:ext>
                  </a:extLst>
                </p:cNvPr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" name="Google Shape;11434;p70">
                <a:extLst>
                  <a:ext uri="{FF2B5EF4-FFF2-40B4-BE49-F238E27FC236}">
                    <a16:creationId xmlns:a16="http://schemas.microsoft.com/office/drawing/2014/main" id="{40BAE529-B01D-49B6-BE8D-5D1142ABD1AC}"/>
                  </a:ext>
                </a:extLst>
              </p:cNvPr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449" name="Google Shape;11435;p70">
                  <a:extLst>
                    <a:ext uri="{FF2B5EF4-FFF2-40B4-BE49-F238E27FC236}">
                      <a16:creationId xmlns:a16="http://schemas.microsoft.com/office/drawing/2014/main" id="{ED53A3C7-63B7-4328-BB0D-1E509E30315B}"/>
                    </a:ext>
                  </a:extLst>
                </p:cNvPr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11436;p70">
                  <a:extLst>
                    <a:ext uri="{FF2B5EF4-FFF2-40B4-BE49-F238E27FC236}">
                      <a16:creationId xmlns:a16="http://schemas.microsoft.com/office/drawing/2014/main" id="{48C1439C-4B3A-4DD9-94AE-2DE8BD3F2AA2}"/>
                    </a:ext>
                  </a:extLst>
                </p:cNvPr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" name="Google Shape;11437;p70">
                <a:extLst>
                  <a:ext uri="{FF2B5EF4-FFF2-40B4-BE49-F238E27FC236}">
                    <a16:creationId xmlns:a16="http://schemas.microsoft.com/office/drawing/2014/main" id="{55EDE11E-381E-4BDF-B32C-E2AFDCBD287B}"/>
                  </a:ext>
                </a:extLst>
              </p:cNvPr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447" name="Google Shape;11438;p70">
                  <a:extLst>
                    <a:ext uri="{FF2B5EF4-FFF2-40B4-BE49-F238E27FC236}">
                      <a16:creationId xmlns:a16="http://schemas.microsoft.com/office/drawing/2014/main" id="{126A0C1C-FCB9-4580-AC11-EDBC0F7BCEE9}"/>
                    </a:ext>
                  </a:extLst>
                </p:cNvPr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11439;p70">
                  <a:extLst>
                    <a:ext uri="{FF2B5EF4-FFF2-40B4-BE49-F238E27FC236}">
                      <a16:creationId xmlns:a16="http://schemas.microsoft.com/office/drawing/2014/main" id="{A99437B3-531B-4017-8C2E-79C3A5FAB97E}"/>
                    </a:ext>
                  </a:extLst>
                </p:cNvPr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" name="Google Shape;11440;p70">
                <a:extLst>
                  <a:ext uri="{FF2B5EF4-FFF2-40B4-BE49-F238E27FC236}">
                    <a16:creationId xmlns:a16="http://schemas.microsoft.com/office/drawing/2014/main" id="{A8339679-7966-416F-84D0-BA80BB1984C4}"/>
                  </a:ext>
                </a:extLst>
              </p:cNvPr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445" name="Google Shape;11441;p70">
                  <a:extLst>
                    <a:ext uri="{FF2B5EF4-FFF2-40B4-BE49-F238E27FC236}">
                      <a16:creationId xmlns:a16="http://schemas.microsoft.com/office/drawing/2014/main" id="{04FB36CB-EE5F-405C-B56B-04A46074E428}"/>
                    </a:ext>
                  </a:extLst>
                </p:cNvPr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11442;p70">
                  <a:extLst>
                    <a:ext uri="{FF2B5EF4-FFF2-40B4-BE49-F238E27FC236}">
                      <a16:creationId xmlns:a16="http://schemas.microsoft.com/office/drawing/2014/main" id="{3F62FE91-D245-481B-9E0E-A871072B32B6}"/>
                    </a:ext>
                  </a:extLst>
                </p:cNvPr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" name="Google Shape;11443;p70">
                <a:extLst>
                  <a:ext uri="{FF2B5EF4-FFF2-40B4-BE49-F238E27FC236}">
                    <a16:creationId xmlns:a16="http://schemas.microsoft.com/office/drawing/2014/main" id="{524567B5-3DA6-4E73-8698-897AA52FF04C}"/>
                  </a:ext>
                </a:extLst>
              </p:cNvPr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443" name="Google Shape;11444;p70">
                  <a:extLst>
                    <a:ext uri="{FF2B5EF4-FFF2-40B4-BE49-F238E27FC236}">
                      <a16:creationId xmlns:a16="http://schemas.microsoft.com/office/drawing/2014/main" id="{0AC0F8A2-5713-4D4C-8484-83E28F9EFA70}"/>
                    </a:ext>
                  </a:extLst>
                </p:cNvPr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11445;p70">
                  <a:extLst>
                    <a:ext uri="{FF2B5EF4-FFF2-40B4-BE49-F238E27FC236}">
                      <a16:creationId xmlns:a16="http://schemas.microsoft.com/office/drawing/2014/main" id="{6C596A9E-FD78-4F92-9D6A-3C1D67F6C5EC}"/>
                    </a:ext>
                  </a:extLst>
                </p:cNvPr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" name="Google Shape;11446;p70">
                <a:extLst>
                  <a:ext uri="{FF2B5EF4-FFF2-40B4-BE49-F238E27FC236}">
                    <a16:creationId xmlns:a16="http://schemas.microsoft.com/office/drawing/2014/main" id="{EA7BE1CD-87C7-4FAE-8CBC-CAC18907093D}"/>
                  </a:ext>
                </a:extLst>
              </p:cNvPr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441" name="Google Shape;11447;p70">
                  <a:extLst>
                    <a:ext uri="{FF2B5EF4-FFF2-40B4-BE49-F238E27FC236}">
                      <a16:creationId xmlns:a16="http://schemas.microsoft.com/office/drawing/2014/main" id="{719003E5-E7C5-4CBB-82BE-996AF6C39F2D}"/>
                    </a:ext>
                  </a:extLst>
                </p:cNvPr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11448;p70">
                  <a:extLst>
                    <a:ext uri="{FF2B5EF4-FFF2-40B4-BE49-F238E27FC236}">
                      <a16:creationId xmlns:a16="http://schemas.microsoft.com/office/drawing/2014/main" id="{4B55EA86-C407-46EE-8413-8454F0E506D0}"/>
                    </a:ext>
                  </a:extLst>
                </p:cNvPr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" name="Google Shape;11449;p70">
                <a:extLst>
                  <a:ext uri="{FF2B5EF4-FFF2-40B4-BE49-F238E27FC236}">
                    <a16:creationId xmlns:a16="http://schemas.microsoft.com/office/drawing/2014/main" id="{4B598C0C-EA4F-4A28-B858-3F218C7ED349}"/>
                  </a:ext>
                </a:extLst>
              </p:cNvPr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439" name="Google Shape;11450;p70">
                  <a:extLst>
                    <a:ext uri="{FF2B5EF4-FFF2-40B4-BE49-F238E27FC236}">
                      <a16:creationId xmlns:a16="http://schemas.microsoft.com/office/drawing/2014/main" id="{DCB4961B-E421-4C59-855C-885082D2EECA}"/>
                    </a:ext>
                  </a:extLst>
                </p:cNvPr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11451;p70">
                  <a:extLst>
                    <a:ext uri="{FF2B5EF4-FFF2-40B4-BE49-F238E27FC236}">
                      <a16:creationId xmlns:a16="http://schemas.microsoft.com/office/drawing/2014/main" id="{4254CF72-78BA-4A99-ABBF-328C61B81A3D}"/>
                    </a:ext>
                  </a:extLst>
                </p:cNvPr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7" name="Google Shape;11452;p70">
                <a:extLst>
                  <a:ext uri="{FF2B5EF4-FFF2-40B4-BE49-F238E27FC236}">
                    <a16:creationId xmlns:a16="http://schemas.microsoft.com/office/drawing/2014/main" id="{1E086C5D-37CA-4842-869B-4738CE43C7B8}"/>
                  </a:ext>
                </a:extLst>
              </p:cNvPr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437" name="Google Shape;11453;p70">
                  <a:extLst>
                    <a:ext uri="{FF2B5EF4-FFF2-40B4-BE49-F238E27FC236}">
                      <a16:creationId xmlns:a16="http://schemas.microsoft.com/office/drawing/2014/main" id="{9EDAE537-5E1A-49C2-B359-FDE87BB04B15}"/>
                    </a:ext>
                  </a:extLst>
                </p:cNvPr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11454;p70">
                  <a:extLst>
                    <a:ext uri="{FF2B5EF4-FFF2-40B4-BE49-F238E27FC236}">
                      <a16:creationId xmlns:a16="http://schemas.microsoft.com/office/drawing/2014/main" id="{8B1B9041-DAB7-4B18-AC70-394D6D484C2A}"/>
                    </a:ext>
                  </a:extLst>
                </p:cNvPr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" name="Google Shape;11455;p70">
                <a:extLst>
                  <a:ext uri="{FF2B5EF4-FFF2-40B4-BE49-F238E27FC236}">
                    <a16:creationId xmlns:a16="http://schemas.microsoft.com/office/drawing/2014/main" id="{A4ACD612-CB53-4509-A7E5-07D7EE11F222}"/>
                  </a:ext>
                </a:extLst>
              </p:cNvPr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435" name="Google Shape;11456;p70">
                  <a:extLst>
                    <a:ext uri="{FF2B5EF4-FFF2-40B4-BE49-F238E27FC236}">
                      <a16:creationId xmlns:a16="http://schemas.microsoft.com/office/drawing/2014/main" id="{F00E9E0A-0328-4FBD-AAB5-B84355A26287}"/>
                    </a:ext>
                  </a:extLst>
                </p:cNvPr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11457;p70">
                  <a:extLst>
                    <a:ext uri="{FF2B5EF4-FFF2-40B4-BE49-F238E27FC236}">
                      <a16:creationId xmlns:a16="http://schemas.microsoft.com/office/drawing/2014/main" id="{1E56A8A3-4360-48D6-ACE2-4B0193CF20ED}"/>
                    </a:ext>
                  </a:extLst>
                </p:cNvPr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9" name="Google Shape;11458;p70">
                <a:extLst>
                  <a:ext uri="{FF2B5EF4-FFF2-40B4-BE49-F238E27FC236}">
                    <a16:creationId xmlns:a16="http://schemas.microsoft.com/office/drawing/2014/main" id="{854E3689-84F1-4F39-9D7A-E604452BDB8B}"/>
                  </a:ext>
                </a:extLst>
              </p:cNvPr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433" name="Google Shape;11459;p70">
                  <a:extLst>
                    <a:ext uri="{FF2B5EF4-FFF2-40B4-BE49-F238E27FC236}">
                      <a16:creationId xmlns:a16="http://schemas.microsoft.com/office/drawing/2014/main" id="{5828E17B-982C-4867-B31C-D8027A7ACC19}"/>
                    </a:ext>
                  </a:extLst>
                </p:cNvPr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" name="Google Shape;11460;p70">
                  <a:extLst>
                    <a:ext uri="{FF2B5EF4-FFF2-40B4-BE49-F238E27FC236}">
                      <a16:creationId xmlns:a16="http://schemas.microsoft.com/office/drawing/2014/main" id="{E5527115-0B02-427B-A43A-A0819BD34500}"/>
                    </a:ext>
                  </a:extLst>
                </p:cNvPr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" name="Google Shape;11461;p70">
                <a:extLst>
                  <a:ext uri="{FF2B5EF4-FFF2-40B4-BE49-F238E27FC236}">
                    <a16:creationId xmlns:a16="http://schemas.microsoft.com/office/drawing/2014/main" id="{FEDD0E44-D993-486F-B880-B1334327CBDF}"/>
                  </a:ext>
                </a:extLst>
              </p:cNvPr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431" name="Google Shape;11462;p70">
                  <a:extLst>
                    <a:ext uri="{FF2B5EF4-FFF2-40B4-BE49-F238E27FC236}">
                      <a16:creationId xmlns:a16="http://schemas.microsoft.com/office/drawing/2014/main" id="{F7DD435B-4436-402A-8B6D-5DBCEFA8505A}"/>
                    </a:ext>
                  </a:extLst>
                </p:cNvPr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11463;p70">
                  <a:extLst>
                    <a:ext uri="{FF2B5EF4-FFF2-40B4-BE49-F238E27FC236}">
                      <a16:creationId xmlns:a16="http://schemas.microsoft.com/office/drawing/2014/main" id="{97523D46-D0B6-4414-AAA3-2F4B4B998E28}"/>
                    </a:ext>
                  </a:extLst>
                </p:cNvPr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" name="Google Shape;11464;p70">
                <a:extLst>
                  <a:ext uri="{FF2B5EF4-FFF2-40B4-BE49-F238E27FC236}">
                    <a16:creationId xmlns:a16="http://schemas.microsoft.com/office/drawing/2014/main" id="{350100A4-F804-46A8-888D-D77505F0EBE4}"/>
                  </a:ext>
                </a:extLst>
              </p:cNvPr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429" name="Google Shape;11465;p70">
                  <a:extLst>
                    <a:ext uri="{FF2B5EF4-FFF2-40B4-BE49-F238E27FC236}">
                      <a16:creationId xmlns:a16="http://schemas.microsoft.com/office/drawing/2014/main" id="{6F43C4C0-5DE6-45F7-BF98-7DD6F260BF6B}"/>
                    </a:ext>
                  </a:extLst>
                </p:cNvPr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11466;p70">
                  <a:extLst>
                    <a:ext uri="{FF2B5EF4-FFF2-40B4-BE49-F238E27FC236}">
                      <a16:creationId xmlns:a16="http://schemas.microsoft.com/office/drawing/2014/main" id="{2FC5B8C8-5B6D-4126-B11E-6F23FE10B790}"/>
                    </a:ext>
                  </a:extLst>
                </p:cNvPr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2" name="Google Shape;11467;p70">
                <a:extLst>
                  <a:ext uri="{FF2B5EF4-FFF2-40B4-BE49-F238E27FC236}">
                    <a16:creationId xmlns:a16="http://schemas.microsoft.com/office/drawing/2014/main" id="{E0A7A532-5433-431E-A70D-F6F086CA82A4}"/>
                  </a:ext>
                </a:extLst>
              </p:cNvPr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427" name="Google Shape;11468;p70">
                  <a:extLst>
                    <a:ext uri="{FF2B5EF4-FFF2-40B4-BE49-F238E27FC236}">
                      <a16:creationId xmlns:a16="http://schemas.microsoft.com/office/drawing/2014/main" id="{4DFE4E1D-CE4E-4170-85C2-7159871FE71F}"/>
                    </a:ext>
                  </a:extLst>
                </p:cNvPr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11469;p70">
                  <a:extLst>
                    <a:ext uri="{FF2B5EF4-FFF2-40B4-BE49-F238E27FC236}">
                      <a16:creationId xmlns:a16="http://schemas.microsoft.com/office/drawing/2014/main" id="{3DDAB287-CAD6-4E9E-9C96-0898A2420891}"/>
                    </a:ext>
                  </a:extLst>
                </p:cNvPr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3" name="Google Shape;11470;p70">
                <a:extLst>
                  <a:ext uri="{FF2B5EF4-FFF2-40B4-BE49-F238E27FC236}">
                    <a16:creationId xmlns:a16="http://schemas.microsoft.com/office/drawing/2014/main" id="{973B04D4-98A5-46FA-9281-0ED1378C7B04}"/>
                  </a:ext>
                </a:extLst>
              </p:cNvPr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425" name="Google Shape;11471;p70">
                  <a:extLst>
                    <a:ext uri="{FF2B5EF4-FFF2-40B4-BE49-F238E27FC236}">
                      <a16:creationId xmlns:a16="http://schemas.microsoft.com/office/drawing/2014/main" id="{94A31DAE-1F60-4C1E-95D1-54672317C1F6}"/>
                    </a:ext>
                  </a:extLst>
                </p:cNvPr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11472;p70">
                  <a:extLst>
                    <a:ext uri="{FF2B5EF4-FFF2-40B4-BE49-F238E27FC236}">
                      <a16:creationId xmlns:a16="http://schemas.microsoft.com/office/drawing/2014/main" id="{67E6EDC8-83F9-47F5-BEB0-0CFF56F71DD0}"/>
                    </a:ext>
                  </a:extLst>
                </p:cNvPr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4" name="Google Shape;11473;p70">
                <a:extLst>
                  <a:ext uri="{FF2B5EF4-FFF2-40B4-BE49-F238E27FC236}">
                    <a16:creationId xmlns:a16="http://schemas.microsoft.com/office/drawing/2014/main" id="{1AAC79FB-E7CB-4A16-A52C-3ED0A66237A1}"/>
                  </a:ext>
                </a:extLst>
              </p:cNvPr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423" name="Google Shape;11474;p70">
                  <a:extLst>
                    <a:ext uri="{FF2B5EF4-FFF2-40B4-BE49-F238E27FC236}">
                      <a16:creationId xmlns:a16="http://schemas.microsoft.com/office/drawing/2014/main" id="{D5431366-8590-4D00-B88A-6FECAD468E15}"/>
                    </a:ext>
                  </a:extLst>
                </p:cNvPr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11475;p70">
                  <a:extLst>
                    <a:ext uri="{FF2B5EF4-FFF2-40B4-BE49-F238E27FC236}">
                      <a16:creationId xmlns:a16="http://schemas.microsoft.com/office/drawing/2014/main" id="{F24E1B3C-87F8-4998-8F5D-53FC96EA4BEF}"/>
                    </a:ext>
                  </a:extLst>
                </p:cNvPr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5" name="Google Shape;11476;p70">
                <a:extLst>
                  <a:ext uri="{FF2B5EF4-FFF2-40B4-BE49-F238E27FC236}">
                    <a16:creationId xmlns:a16="http://schemas.microsoft.com/office/drawing/2014/main" id="{89261AD2-8972-4C6F-8CDF-D6CCE6BAA015}"/>
                  </a:ext>
                </a:extLst>
              </p:cNvPr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421" name="Google Shape;11477;p70">
                  <a:extLst>
                    <a:ext uri="{FF2B5EF4-FFF2-40B4-BE49-F238E27FC236}">
                      <a16:creationId xmlns:a16="http://schemas.microsoft.com/office/drawing/2014/main" id="{55B47B95-F660-4DDC-A996-B38C3A0CD507}"/>
                    </a:ext>
                  </a:extLst>
                </p:cNvPr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11478;p70">
                  <a:extLst>
                    <a:ext uri="{FF2B5EF4-FFF2-40B4-BE49-F238E27FC236}">
                      <a16:creationId xmlns:a16="http://schemas.microsoft.com/office/drawing/2014/main" id="{BF0D7C57-254D-4806-9FA2-0FBB2EC399FB}"/>
                    </a:ext>
                  </a:extLst>
                </p:cNvPr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6" name="Google Shape;11479;p70">
                <a:extLst>
                  <a:ext uri="{FF2B5EF4-FFF2-40B4-BE49-F238E27FC236}">
                    <a16:creationId xmlns:a16="http://schemas.microsoft.com/office/drawing/2014/main" id="{2C1DACBD-C497-487F-82DE-FD57D1F8516F}"/>
                  </a:ext>
                </a:extLst>
              </p:cNvPr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419" name="Google Shape;11480;p70">
                  <a:extLst>
                    <a:ext uri="{FF2B5EF4-FFF2-40B4-BE49-F238E27FC236}">
                      <a16:creationId xmlns:a16="http://schemas.microsoft.com/office/drawing/2014/main" id="{B8CBC2E4-0724-4EBE-AABC-9FA5DAA252E2}"/>
                    </a:ext>
                  </a:extLst>
                </p:cNvPr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11481;p70">
                  <a:extLst>
                    <a:ext uri="{FF2B5EF4-FFF2-40B4-BE49-F238E27FC236}">
                      <a16:creationId xmlns:a16="http://schemas.microsoft.com/office/drawing/2014/main" id="{F560FF25-D4F1-45F9-AB00-63C97F9536B7}"/>
                    </a:ext>
                  </a:extLst>
                </p:cNvPr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7" name="Google Shape;11482;p70">
                <a:extLst>
                  <a:ext uri="{FF2B5EF4-FFF2-40B4-BE49-F238E27FC236}">
                    <a16:creationId xmlns:a16="http://schemas.microsoft.com/office/drawing/2014/main" id="{E751E1DF-7ED5-48D0-94C0-F4FD8D5B9C0E}"/>
                  </a:ext>
                </a:extLst>
              </p:cNvPr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417" name="Google Shape;11483;p70">
                  <a:extLst>
                    <a:ext uri="{FF2B5EF4-FFF2-40B4-BE49-F238E27FC236}">
                      <a16:creationId xmlns:a16="http://schemas.microsoft.com/office/drawing/2014/main" id="{CE1EE192-CC89-4D91-8C07-9D63EA023200}"/>
                    </a:ext>
                  </a:extLst>
                </p:cNvPr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11484;p70">
                  <a:extLst>
                    <a:ext uri="{FF2B5EF4-FFF2-40B4-BE49-F238E27FC236}">
                      <a16:creationId xmlns:a16="http://schemas.microsoft.com/office/drawing/2014/main" id="{456FA1BC-71A6-4036-9701-8356ED67A4F4}"/>
                    </a:ext>
                  </a:extLst>
                </p:cNvPr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8" name="Google Shape;11485;p70">
                <a:extLst>
                  <a:ext uri="{FF2B5EF4-FFF2-40B4-BE49-F238E27FC236}">
                    <a16:creationId xmlns:a16="http://schemas.microsoft.com/office/drawing/2014/main" id="{836F1F44-CCCE-4FA9-A615-11F9FEC8D9DC}"/>
                  </a:ext>
                </a:extLst>
              </p:cNvPr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415" name="Google Shape;11486;p70">
                  <a:extLst>
                    <a:ext uri="{FF2B5EF4-FFF2-40B4-BE49-F238E27FC236}">
                      <a16:creationId xmlns:a16="http://schemas.microsoft.com/office/drawing/2014/main" id="{74AAB717-CC8F-42CB-9122-A9C3042684D9}"/>
                    </a:ext>
                  </a:extLst>
                </p:cNvPr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11487;p70">
                  <a:extLst>
                    <a:ext uri="{FF2B5EF4-FFF2-40B4-BE49-F238E27FC236}">
                      <a16:creationId xmlns:a16="http://schemas.microsoft.com/office/drawing/2014/main" id="{1A6197AC-ABA1-4693-AB14-55CEEF986C94}"/>
                    </a:ext>
                  </a:extLst>
                </p:cNvPr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9" name="Google Shape;11488;p70">
                <a:extLst>
                  <a:ext uri="{FF2B5EF4-FFF2-40B4-BE49-F238E27FC236}">
                    <a16:creationId xmlns:a16="http://schemas.microsoft.com/office/drawing/2014/main" id="{EF1F77C6-C03F-4E0E-97F4-EE62B678B3DF}"/>
                  </a:ext>
                </a:extLst>
              </p:cNvPr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413" name="Google Shape;11489;p70">
                  <a:extLst>
                    <a:ext uri="{FF2B5EF4-FFF2-40B4-BE49-F238E27FC236}">
                      <a16:creationId xmlns:a16="http://schemas.microsoft.com/office/drawing/2014/main" id="{782BE782-D1B2-4C8A-8F5A-75A0280BC438}"/>
                    </a:ext>
                  </a:extLst>
                </p:cNvPr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11490;p70">
                  <a:extLst>
                    <a:ext uri="{FF2B5EF4-FFF2-40B4-BE49-F238E27FC236}">
                      <a16:creationId xmlns:a16="http://schemas.microsoft.com/office/drawing/2014/main" id="{73F51160-1ADB-4E09-B409-76B3C1ED9968}"/>
                    </a:ext>
                  </a:extLst>
                </p:cNvPr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0" name="Google Shape;11491;p70">
                <a:extLst>
                  <a:ext uri="{FF2B5EF4-FFF2-40B4-BE49-F238E27FC236}">
                    <a16:creationId xmlns:a16="http://schemas.microsoft.com/office/drawing/2014/main" id="{92AF377E-67C3-4F2D-B865-5CAA4A970B69}"/>
                  </a:ext>
                </a:extLst>
              </p:cNvPr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411" name="Google Shape;11492;p70">
                  <a:extLst>
                    <a:ext uri="{FF2B5EF4-FFF2-40B4-BE49-F238E27FC236}">
                      <a16:creationId xmlns:a16="http://schemas.microsoft.com/office/drawing/2014/main" id="{E5165756-CAB6-4CDD-A2CE-2A2795FD33AF}"/>
                    </a:ext>
                  </a:extLst>
                </p:cNvPr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11493;p70">
                  <a:extLst>
                    <a:ext uri="{FF2B5EF4-FFF2-40B4-BE49-F238E27FC236}">
                      <a16:creationId xmlns:a16="http://schemas.microsoft.com/office/drawing/2014/main" id="{2575BA93-FDF3-4864-84FA-2BD5492EE60B}"/>
                    </a:ext>
                  </a:extLst>
                </p:cNvPr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1" name="Google Shape;11494;p70">
                <a:extLst>
                  <a:ext uri="{FF2B5EF4-FFF2-40B4-BE49-F238E27FC236}">
                    <a16:creationId xmlns:a16="http://schemas.microsoft.com/office/drawing/2014/main" id="{FF1DB02A-BB2B-47F2-A6D0-4BDC565341C0}"/>
                  </a:ext>
                </a:extLst>
              </p:cNvPr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409" name="Google Shape;11495;p70">
                  <a:extLst>
                    <a:ext uri="{FF2B5EF4-FFF2-40B4-BE49-F238E27FC236}">
                      <a16:creationId xmlns:a16="http://schemas.microsoft.com/office/drawing/2014/main" id="{49A277A3-2C5F-48F5-980E-DF8BC41DA34F}"/>
                    </a:ext>
                  </a:extLst>
                </p:cNvPr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11496;p70">
                  <a:extLst>
                    <a:ext uri="{FF2B5EF4-FFF2-40B4-BE49-F238E27FC236}">
                      <a16:creationId xmlns:a16="http://schemas.microsoft.com/office/drawing/2014/main" id="{FE0E4B62-D35D-41AD-BC9D-A75414EA696A}"/>
                    </a:ext>
                  </a:extLst>
                </p:cNvPr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2" name="Google Shape;11497;p70">
                <a:extLst>
                  <a:ext uri="{FF2B5EF4-FFF2-40B4-BE49-F238E27FC236}">
                    <a16:creationId xmlns:a16="http://schemas.microsoft.com/office/drawing/2014/main" id="{7F711A44-8621-4D5B-A43F-1E52AB0F242C}"/>
                  </a:ext>
                </a:extLst>
              </p:cNvPr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407" name="Google Shape;11498;p70">
                  <a:extLst>
                    <a:ext uri="{FF2B5EF4-FFF2-40B4-BE49-F238E27FC236}">
                      <a16:creationId xmlns:a16="http://schemas.microsoft.com/office/drawing/2014/main" id="{B84CAAB1-E334-46DB-B142-716DBA5E3E9C}"/>
                    </a:ext>
                  </a:extLst>
                </p:cNvPr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11499;p70">
                  <a:extLst>
                    <a:ext uri="{FF2B5EF4-FFF2-40B4-BE49-F238E27FC236}">
                      <a16:creationId xmlns:a16="http://schemas.microsoft.com/office/drawing/2014/main" id="{2B682184-7A93-4F88-BC93-AE999DB812B5}"/>
                    </a:ext>
                  </a:extLst>
                </p:cNvPr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3" name="Google Shape;11500;p70">
                <a:extLst>
                  <a:ext uri="{FF2B5EF4-FFF2-40B4-BE49-F238E27FC236}">
                    <a16:creationId xmlns:a16="http://schemas.microsoft.com/office/drawing/2014/main" id="{470A53DC-7AEF-4595-9900-39C65DB48C1C}"/>
                  </a:ext>
                </a:extLst>
              </p:cNvPr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405" name="Google Shape;11501;p70">
                  <a:extLst>
                    <a:ext uri="{FF2B5EF4-FFF2-40B4-BE49-F238E27FC236}">
                      <a16:creationId xmlns:a16="http://schemas.microsoft.com/office/drawing/2014/main" id="{BC8361FA-A48F-4EEA-80AD-7974ED8B7F22}"/>
                    </a:ext>
                  </a:extLst>
                </p:cNvPr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11502;p70">
                  <a:extLst>
                    <a:ext uri="{FF2B5EF4-FFF2-40B4-BE49-F238E27FC236}">
                      <a16:creationId xmlns:a16="http://schemas.microsoft.com/office/drawing/2014/main" id="{4506F8F7-AE78-487F-A976-18BC14798E76}"/>
                    </a:ext>
                  </a:extLst>
                </p:cNvPr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4" name="Google Shape;11503;p70">
                <a:extLst>
                  <a:ext uri="{FF2B5EF4-FFF2-40B4-BE49-F238E27FC236}">
                    <a16:creationId xmlns:a16="http://schemas.microsoft.com/office/drawing/2014/main" id="{9391EC17-9D04-407B-9A78-43690F8A13EB}"/>
                  </a:ext>
                </a:extLst>
              </p:cNvPr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11504;p70">
                <a:extLst>
                  <a:ext uri="{FF2B5EF4-FFF2-40B4-BE49-F238E27FC236}">
                    <a16:creationId xmlns:a16="http://schemas.microsoft.com/office/drawing/2014/main" id="{AC49D633-ED44-45FA-A703-2147C55B0B1D}"/>
                  </a:ext>
                </a:extLst>
              </p:cNvPr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6" name="Google Shape;11505;p70">
                <a:extLst>
                  <a:ext uri="{FF2B5EF4-FFF2-40B4-BE49-F238E27FC236}">
                    <a16:creationId xmlns:a16="http://schemas.microsoft.com/office/drawing/2014/main" id="{1F966D77-4D40-4B14-8EDD-17822147160A}"/>
                  </a:ext>
                </a:extLst>
              </p:cNvPr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403" name="Google Shape;11506;p70">
                  <a:extLst>
                    <a:ext uri="{FF2B5EF4-FFF2-40B4-BE49-F238E27FC236}">
                      <a16:creationId xmlns:a16="http://schemas.microsoft.com/office/drawing/2014/main" id="{4DCA8A50-6BA0-4093-8BF8-F06C34966758}"/>
                    </a:ext>
                  </a:extLst>
                </p:cNvPr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11507;p70">
                  <a:extLst>
                    <a:ext uri="{FF2B5EF4-FFF2-40B4-BE49-F238E27FC236}">
                      <a16:creationId xmlns:a16="http://schemas.microsoft.com/office/drawing/2014/main" id="{510D724F-B723-463B-A774-38CD000D5BC0}"/>
                    </a:ext>
                  </a:extLst>
                </p:cNvPr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7" name="Google Shape;11508;p70">
                <a:extLst>
                  <a:ext uri="{FF2B5EF4-FFF2-40B4-BE49-F238E27FC236}">
                    <a16:creationId xmlns:a16="http://schemas.microsoft.com/office/drawing/2014/main" id="{B0F77E0E-358E-4A44-B8A0-9E7BDB6DC82C}"/>
                  </a:ext>
                </a:extLst>
              </p:cNvPr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401" name="Google Shape;11509;p70">
                  <a:extLst>
                    <a:ext uri="{FF2B5EF4-FFF2-40B4-BE49-F238E27FC236}">
                      <a16:creationId xmlns:a16="http://schemas.microsoft.com/office/drawing/2014/main" id="{1D0AECBB-3765-4DC5-88DC-73D39223CDD7}"/>
                    </a:ext>
                  </a:extLst>
                </p:cNvPr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11510;p70">
                  <a:extLst>
                    <a:ext uri="{FF2B5EF4-FFF2-40B4-BE49-F238E27FC236}">
                      <a16:creationId xmlns:a16="http://schemas.microsoft.com/office/drawing/2014/main" id="{BE49D60B-8DCD-4175-92C2-341F17D3A94F}"/>
                    </a:ext>
                  </a:extLst>
                </p:cNvPr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8" name="Google Shape;11511;p70">
                <a:extLst>
                  <a:ext uri="{FF2B5EF4-FFF2-40B4-BE49-F238E27FC236}">
                    <a16:creationId xmlns:a16="http://schemas.microsoft.com/office/drawing/2014/main" id="{9CECBEBF-3E88-4C21-BE2C-001275749CCA}"/>
                  </a:ext>
                </a:extLst>
              </p:cNvPr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11512;p70">
                <a:extLst>
                  <a:ext uri="{FF2B5EF4-FFF2-40B4-BE49-F238E27FC236}">
                    <a16:creationId xmlns:a16="http://schemas.microsoft.com/office/drawing/2014/main" id="{581989A4-819E-4C07-BFD2-1D9CAC482C4C}"/>
                  </a:ext>
                </a:extLst>
              </p:cNvPr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0" name="Google Shape;11513;p70">
                <a:extLst>
                  <a:ext uri="{FF2B5EF4-FFF2-40B4-BE49-F238E27FC236}">
                    <a16:creationId xmlns:a16="http://schemas.microsoft.com/office/drawing/2014/main" id="{142F4A5E-A84D-4C58-BFAC-3CBCA4225189}"/>
                  </a:ext>
                </a:extLst>
              </p:cNvPr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399" name="Google Shape;11514;p70">
                  <a:extLst>
                    <a:ext uri="{FF2B5EF4-FFF2-40B4-BE49-F238E27FC236}">
                      <a16:creationId xmlns:a16="http://schemas.microsoft.com/office/drawing/2014/main" id="{1E2A62F6-E30E-4ABC-9E46-82BD4D2D1E9D}"/>
                    </a:ext>
                  </a:extLst>
                </p:cNvPr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11515;p70">
                  <a:extLst>
                    <a:ext uri="{FF2B5EF4-FFF2-40B4-BE49-F238E27FC236}">
                      <a16:creationId xmlns:a16="http://schemas.microsoft.com/office/drawing/2014/main" id="{FB296E35-AAFD-4D1C-AB27-623995A8BDCD}"/>
                    </a:ext>
                  </a:extLst>
                </p:cNvPr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1" name="Google Shape;11516;p70">
                <a:extLst>
                  <a:ext uri="{FF2B5EF4-FFF2-40B4-BE49-F238E27FC236}">
                    <a16:creationId xmlns:a16="http://schemas.microsoft.com/office/drawing/2014/main" id="{8F4C78E3-BAA1-48E9-98DE-CA9C4AB3162D}"/>
                  </a:ext>
                </a:extLst>
              </p:cNvPr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397" name="Google Shape;11517;p70">
                  <a:extLst>
                    <a:ext uri="{FF2B5EF4-FFF2-40B4-BE49-F238E27FC236}">
                      <a16:creationId xmlns:a16="http://schemas.microsoft.com/office/drawing/2014/main" id="{61735AAC-A8B6-4D9F-BA97-9B48CCB5AB68}"/>
                    </a:ext>
                  </a:extLst>
                </p:cNvPr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11518;p70">
                  <a:extLst>
                    <a:ext uri="{FF2B5EF4-FFF2-40B4-BE49-F238E27FC236}">
                      <a16:creationId xmlns:a16="http://schemas.microsoft.com/office/drawing/2014/main" id="{DEA13E48-266A-4AC0-A3FA-565CA2C02B2E}"/>
                    </a:ext>
                  </a:extLst>
                </p:cNvPr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2" name="Google Shape;11519;p70">
                <a:extLst>
                  <a:ext uri="{FF2B5EF4-FFF2-40B4-BE49-F238E27FC236}">
                    <a16:creationId xmlns:a16="http://schemas.microsoft.com/office/drawing/2014/main" id="{AD6BC67F-EB1A-456B-98E7-D82FF07D88A9}"/>
                  </a:ext>
                </a:extLst>
              </p:cNvPr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395" name="Google Shape;11520;p70">
                  <a:extLst>
                    <a:ext uri="{FF2B5EF4-FFF2-40B4-BE49-F238E27FC236}">
                      <a16:creationId xmlns:a16="http://schemas.microsoft.com/office/drawing/2014/main" id="{0F3525FF-97D5-49C8-A42E-A5691C859348}"/>
                    </a:ext>
                  </a:extLst>
                </p:cNvPr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11521;p70">
                  <a:extLst>
                    <a:ext uri="{FF2B5EF4-FFF2-40B4-BE49-F238E27FC236}">
                      <a16:creationId xmlns:a16="http://schemas.microsoft.com/office/drawing/2014/main" id="{2256994F-48AB-46A8-B530-547F09DED8CD}"/>
                    </a:ext>
                  </a:extLst>
                </p:cNvPr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3" name="Google Shape;11522;p70">
                <a:extLst>
                  <a:ext uri="{FF2B5EF4-FFF2-40B4-BE49-F238E27FC236}">
                    <a16:creationId xmlns:a16="http://schemas.microsoft.com/office/drawing/2014/main" id="{09DE476D-74C8-4937-B0A7-BBFC7BAC91FE}"/>
                  </a:ext>
                </a:extLst>
              </p:cNvPr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393" name="Google Shape;11523;p70">
                  <a:extLst>
                    <a:ext uri="{FF2B5EF4-FFF2-40B4-BE49-F238E27FC236}">
                      <a16:creationId xmlns:a16="http://schemas.microsoft.com/office/drawing/2014/main" id="{1DAEEEAC-C4E8-4965-A09C-C99CEE524674}"/>
                    </a:ext>
                  </a:extLst>
                </p:cNvPr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11524;p70">
                  <a:extLst>
                    <a:ext uri="{FF2B5EF4-FFF2-40B4-BE49-F238E27FC236}">
                      <a16:creationId xmlns:a16="http://schemas.microsoft.com/office/drawing/2014/main" id="{1F82F974-330E-4440-9EEC-502A59B276C8}"/>
                    </a:ext>
                  </a:extLst>
                </p:cNvPr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4" name="Google Shape;11525;p70">
                <a:extLst>
                  <a:ext uri="{FF2B5EF4-FFF2-40B4-BE49-F238E27FC236}">
                    <a16:creationId xmlns:a16="http://schemas.microsoft.com/office/drawing/2014/main" id="{2667EBC2-C8FC-49AD-9B95-B53E6C370012}"/>
                  </a:ext>
                </a:extLst>
              </p:cNvPr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391" name="Google Shape;11526;p70">
                  <a:extLst>
                    <a:ext uri="{FF2B5EF4-FFF2-40B4-BE49-F238E27FC236}">
                      <a16:creationId xmlns:a16="http://schemas.microsoft.com/office/drawing/2014/main" id="{F6DBE4B9-C049-4ED4-A80B-6AE35524DEEC}"/>
                    </a:ext>
                  </a:extLst>
                </p:cNvPr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11527;p70">
                  <a:extLst>
                    <a:ext uri="{FF2B5EF4-FFF2-40B4-BE49-F238E27FC236}">
                      <a16:creationId xmlns:a16="http://schemas.microsoft.com/office/drawing/2014/main" id="{2595785D-3147-43EB-8486-88488B92471C}"/>
                    </a:ext>
                  </a:extLst>
                </p:cNvPr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5" name="Google Shape;11528;p70">
                <a:extLst>
                  <a:ext uri="{FF2B5EF4-FFF2-40B4-BE49-F238E27FC236}">
                    <a16:creationId xmlns:a16="http://schemas.microsoft.com/office/drawing/2014/main" id="{1BCF0619-1D3F-43EE-9742-957FD8F348D6}"/>
                  </a:ext>
                </a:extLst>
              </p:cNvPr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389" name="Google Shape;11529;p70">
                  <a:extLst>
                    <a:ext uri="{FF2B5EF4-FFF2-40B4-BE49-F238E27FC236}">
                      <a16:creationId xmlns:a16="http://schemas.microsoft.com/office/drawing/2014/main" id="{7FEE6AAD-0F06-4E32-B64B-6F949BBA82CC}"/>
                    </a:ext>
                  </a:extLst>
                </p:cNvPr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11530;p70">
                  <a:extLst>
                    <a:ext uri="{FF2B5EF4-FFF2-40B4-BE49-F238E27FC236}">
                      <a16:creationId xmlns:a16="http://schemas.microsoft.com/office/drawing/2014/main" id="{6A31EF77-0334-4D10-9095-A0BD0B661927}"/>
                    </a:ext>
                  </a:extLst>
                </p:cNvPr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6" name="Google Shape;11531;p70">
                <a:extLst>
                  <a:ext uri="{FF2B5EF4-FFF2-40B4-BE49-F238E27FC236}">
                    <a16:creationId xmlns:a16="http://schemas.microsoft.com/office/drawing/2014/main" id="{E1F3120B-A041-4026-B618-F0C830BC17D3}"/>
                  </a:ext>
                </a:extLst>
              </p:cNvPr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387" name="Google Shape;11532;p70">
                  <a:extLst>
                    <a:ext uri="{FF2B5EF4-FFF2-40B4-BE49-F238E27FC236}">
                      <a16:creationId xmlns:a16="http://schemas.microsoft.com/office/drawing/2014/main" id="{38C50B9C-8ABF-456B-86C6-47A2D26AEAC7}"/>
                    </a:ext>
                  </a:extLst>
                </p:cNvPr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11533;p70">
                  <a:extLst>
                    <a:ext uri="{FF2B5EF4-FFF2-40B4-BE49-F238E27FC236}">
                      <a16:creationId xmlns:a16="http://schemas.microsoft.com/office/drawing/2014/main" id="{B2F03873-ED23-4279-A517-7881AECB454A}"/>
                    </a:ext>
                  </a:extLst>
                </p:cNvPr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7" name="Google Shape;11534;p70">
                <a:extLst>
                  <a:ext uri="{FF2B5EF4-FFF2-40B4-BE49-F238E27FC236}">
                    <a16:creationId xmlns:a16="http://schemas.microsoft.com/office/drawing/2014/main" id="{0E095A2E-EAF6-45D4-BB04-255CD993530C}"/>
                  </a:ext>
                </a:extLst>
              </p:cNvPr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385" name="Google Shape;11535;p70">
                  <a:extLst>
                    <a:ext uri="{FF2B5EF4-FFF2-40B4-BE49-F238E27FC236}">
                      <a16:creationId xmlns:a16="http://schemas.microsoft.com/office/drawing/2014/main" id="{3F8A6A06-180B-427C-B956-B73C2FA439D2}"/>
                    </a:ext>
                  </a:extLst>
                </p:cNvPr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11536;p70">
                  <a:extLst>
                    <a:ext uri="{FF2B5EF4-FFF2-40B4-BE49-F238E27FC236}">
                      <a16:creationId xmlns:a16="http://schemas.microsoft.com/office/drawing/2014/main" id="{90ECE271-828C-4824-B744-FBC6B6DC859B}"/>
                    </a:ext>
                  </a:extLst>
                </p:cNvPr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8" name="Google Shape;11537;p70">
                <a:extLst>
                  <a:ext uri="{FF2B5EF4-FFF2-40B4-BE49-F238E27FC236}">
                    <a16:creationId xmlns:a16="http://schemas.microsoft.com/office/drawing/2014/main" id="{DC236761-7538-4D60-8E0D-E8506A96A898}"/>
                  </a:ext>
                </a:extLst>
              </p:cNvPr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383" name="Google Shape;11538;p70">
                  <a:extLst>
                    <a:ext uri="{FF2B5EF4-FFF2-40B4-BE49-F238E27FC236}">
                      <a16:creationId xmlns:a16="http://schemas.microsoft.com/office/drawing/2014/main" id="{5DEDDB41-75F8-417B-992C-B78500735974}"/>
                    </a:ext>
                  </a:extLst>
                </p:cNvPr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11539;p70">
                  <a:extLst>
                    <a:ext uri="{FF2B5EF4-FFF2-40B4-BE49-F238E27FC236}">
                      <a16:creationId xmlns:a16="http://schemas.microsoft.com/office/drawing/2014/main" id="{961F4E86-FF63-4BDF-9F50-C2A812542503}"/>
                    </a:ext>
                  </a:extLst>
                </p:cNvPr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9" name="Google Shape;11540;p70">
                <a:extLst>
                  <a:ext uri="{FF2B5EF4-FFF2-40B4-BE49-F238E27FC236}">
                    <a16:creationId xmlns:a16="http://schemas.microsoft.com/office/drawing/2014/main" id="{BAE4474C-4FCE-4043-AD15-F79B6D73CC55}"/>
                  </a:ext>
                </a:extLst>
              </p:cNvPr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381" name="Google Shape;11541;p70">
                  <a:extLst>
                    <a:ext uri="{FF2B5EF4-FFF2-40B4-BE49-F238E27FC236}">
                      <a16:creationId xmlns:a16="http://schemas.microsoft.com/office/drawing/2014/main" id="{0C43B8E4-866F-48B3-9581-3D7352B92267}"/>
                    </a:ext>
                  </a:extLst>
                </p:cNvPr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11542;p70">
                  <a:extLst>
                    <a:ext uri="{FF2B5EF4-FFF2-40B4-BE49-F238E27FC236}">
                      <a16:creationId xmlns:a16="http://schemas.microsoft.com/office/drawing/2014/main" id="{777C2B0D-EAD8-43EA-8FFD-A79D3A247499}"/>
                    </a:ext>
                  </a:extLst>
                </p:cNvPr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0" name="Google Shape;11543;p70">
                <a:extLst>
                  <a:ext uri="{FF2B5EF4-FFF2-40B4-BE49-F238E27FC236}">
                    <a16:creationId xmlns:a16="http://schemas.microsoft.com/office/drawing/2014/main" id="{9A56EB04-9952-4102-BDC4-2197FDD7F6BC}"/>
                  </a:ext>
                </a:extLst>
              </p:cNvPr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379" name="Google Shape;11544;p70">
                  <a:extLst>
                    <a:ext uri="{FF2B5EF4-FFF2-40B4-BE49-F238E27FC236}">
                      <a16:creationId xmlns:a16="http://schemas.microsoft.com/office/drawing/2014/main" id="{E1563FC6-1EFF-4C18-9FFF-5DA3580FAC86}"/>
                    </a:ext>
                  </a:extLst>
                </p:cNvPr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11545;p70">
                  <a:extLst>
                    <a:ext uri="{FF2B5EF4-FFF2-40B4-BE49-F238E27FC236}">
                      <a16:creationId xmlns:a16="http://schemas.microsoft.com/office/drawing/2014/main" id="{9F399F4F-2669-4D3D-82AF-8CBAC3412F1A}"/>
                    </a:ext>
                  </a:extLst>
                </p:cNvPr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1" name="Google Shape;11546;p70">
                <a:extLst>
                  <a:ext uri="{FF2B5EF4-FFF2-40B4-BE49-F238E27FC236}">
                    <a16:creationId xmlns:a16="http://schemas.microsoft.com/office/drawing/2014/main" id="{E1791A86-F108-425F-8804-2EC55608A92F}"/>
                  </a:ext>
                </a:extLst>
              </p:cNvPr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377" name="Google Shape;11547;p70">
                  <a:extLst>
                    <a:ext uri="{FF2B5EF4-FFF2-40B4-BE49-F238E27FC236}">
                      <a16:creationId xmlns:a16="http://schemas.microsoft.com/office/drawing/2014/main" id="{EF7706B5-895A-49BF-81D9-32DD42F72883}"/>
                    </a:ext>
                  </a:extLst>
                </p:cNvPr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11548;p70">
                  <a:extLst>
                    <a:ext uri="{FF2B5EF4-FFF2-40B4-BE49-F238E27FC236}">
                      <a16:creationId xmlns:a16="http://schemas.microsoft.com/office/drawing/2014/main" id="{31C32B99-2C84-4C21-935F-D95CC0ED21F1}"/>
                    </a:ext>
                  </a:extLst>
                </p:cNvPr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2" name="Google Shape;11549;p70">
                <a:extLst>
                  <a:ext uri="{FF2B5EF4-FFF2-40B4-BE49-F238E27FC236}">
                    <a16:creationId xmlns:a16="http://schemas.microsoft.com/office/drawing/2014/main" id="{40C8F576-0E6F-4BA2-9B28-CFFB26F8DC93}"/>
                  </a:ext>
                </a:extLst>
              </p:cNvPr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11550;p70">
                <a:extLst>
                  <a:ext uri="{FF2B5EF4-FFF2-40B4-BE49-F238E27FC236}">
                    <a16:creationId xmlns:a16="http://schemas.microsoft.com/office/drawing/2014/main" id="{BACCC961-E944-45EC-A57B-2CD9EBB117AC}"/>
                  </a:ext>
                </a:extLst>
              </p:cNvPr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4" name="Google Shape;11551;p70">
                <a:extLst>
                  <a:ext uri="{FF2B5EF4-FFF2-40B4-BE49-F238E27FC236}">
                    <a16:creationId xmlns:a16="http://schemas.microsoft.com/office/drawing/2014/main" id="{ADDC6040-954B-47E7-8484-E4746A6C45AD}"/>
                  </a:ext>
                </a:extLst>
              </p:cNvPr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375" name="Google Shape;11552;p70">
                  <a:extLst>
                    <a:ext uri="{FF2B5EF4-FFF2-40B4-BE49-F238E27FC236}">
                      <a16:creationId xmlns:a16="http://schemas.microsoft.com/office/drawing/2014/main" id="{FE372180-943E-4CAA-902C-244C43F133E7}"/>
                    </a:ext>
                  </a:extLst>
                </p:cNvPr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11553;p70">
                  <a:extLst>
                    <a:ext uri="{FF2B5EF4-FFF2-40B4-BE49-F238E27FC236}">
                      <a16:creationId xmlns:a16="http://schemas.microsoft.com/office/drawing/2014/main" id="{CF797E19-F5F1-4777-B9E1-59DD05B45E5E}"/>
                    </a:ext>
                  </a:extLst>
                </p:cNvPr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5" name="Google Shape;11554;p70">
                <a:extLst>
                  <a:ext uri="{FF2B5EF4-FFF2-40B4-BE49-F238E27FC236}">
                    <a16:creationId xmlns:a16="http://schemas.microsoft.com/office/drawing/2014/main" id="{B0796009-3015-41AD-9680-F2DCE4DEA4A3}"/>
                  </a:ext>
                </a:extLst>
              </p:cNvPr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373" name="Google Shape;11555;p70">
                  <a:extLst>
                    <a:ext uri="{FF2B5EF4-FFF2-40B4-BE49-F238E27FC236}">
                      <a16:creationId xmlns:a16="http://schemas.microsoft.com/office/drawing/2014/main" id="{438D8EC8-B7B1-4AA7-BE4E-2E96B97AAAD6}"/>
                    </a:ext>
                  </a:extLst>
                </p:cNvPr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11556;p70">
                  <a:extLst>
                    <a:ext uri="{FF2B5EF4-FFF2-40B4-BE49-F238E27FC236}">
                      <a16:creationId xmlns:a16="http://schemas.microsoft.com/office/drawing/2014/main" id="{343A3F3D-B17A-4B6E-821D-239A53D30C4D}"/>
                    </a:ext>
                  </a:extLst>
                </p:cNvPr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6" name="Google Shape;11557;p70">
                <a:extLst>
                  <a:ext uri="{FF2B5EF4-FFF2-40B4-BE49-F238E27FC236}">
                    <a16:creationId xmlns:a16="http://schemas.microsoft.com/office/drawing/2014/main" id="{BF764476-9FF2-487A-911B-2AB0F5DF4B95}"/>
                  </a:ext>
                </a:extLst>
              </p:cNvPr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371" name="Google Shape;11558;p70">
                  <a:extLst>
                    <a:ext uri="{FF2B5EF4-FFF2-40B4-BE49-F238E27FC236}">
                      <a16:creationId xmlns:a16="http://schemas.microsoft.com/office/drawing/2014/main" id="{A1C3C1B1-75CC-4977-AAA5-5592883914C9}"/>
                    </a:ext>
                  </a:extLst>
                </p:cNvPr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11559;p70">
                  <a:extLst>
                    <a:ext uri="{FF2B5EF4-FFF2-40B4-BE49-F238E27FC236}">
                      <a16:creationId xmlns:a16="http://schemas.microsoft.com/office/drawing/2014/main" id="{B6A789E5-4C99-4481-8293-D60BA0312625}"/>
                    </a:ext>
                  </a:extLst>
                </p:cNvPr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7" name="Google Shape;11560;p70">
                <a:extLst>
                  <a:ext uri="{FF2B5EF4-FFF2-40B4-BE49-F238E27FC236}">
                    <a16:creationId xmlns:a16="http://schemas.microsoft.com/office/drawing/2014/main" id="{331293B8-60F3-4A4B-B374-333942DA557B}"/>
                  </a:ext>
                </a:extLst>
              </p:cNvPr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369" name="Google Shape;11561;p70">
                  <a:extLst>
                    <a:ext uri="{FF2B5EF4-FFF2-40B4-BE49-F238E27FC236}">
                      <a16:creationId xmlns:a16="http://schemas.microsoft.com/office/drawing/2014/main" id="{44E18C95-DB95-4DB8-866F-D031EB241353}"/>
                    </a:ext>
                  </a:extLst>
                </p:cNvPr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11562;p70">
                  <a:extLst>
                    <a:ext uri="{FF2B5EF4-FFF2-40B4-BE49-F238E27FC236}">
                      <a16:creationId xmlns:a16="http://schemas.microsoft.com/office/drawing/2014/main" id="{AF5B611E-7666-4855-A44F-0D368E9FF2A6}"/>
                    </a:ext>
                  </a:extLst>
                </p:cNvPr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8" name="Google Shape;11563;p70">
                <a:extLst>
                  <a:ext uri="{FF2B5EF4-FFF2-40B4-BE49-F238E27FC236}">
                    <a16:creationId xmlns:a16="http://schemas.microsoft.com/office/drawing/2014/main" id="{03C53606-A710-41B3-88AB-7D6DC6906752}"/>
                  </a:ext>
                </a:extLst>
              </p:cNvPr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367" name="Google Shape;11564;p70">
                  <a:extLst>
                    <a:ext uri="{FF2B5EF4-FFF2-40B4-BE49-F238E27FC236}">
                      <a16:creationId xmlns:a16="http://schemas.microsoft.com/office/drawing/2014/main" id="{F0712883-D1C7-4AD9-A5A4-3CBFA596980E}"/>
                    </a:ext>
                  </a:extLst>
                </p:cNvPr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11565;p70">
                  <a:extLst>
                    <a:ext uri="{FF2B5EF4-FFF2-40B4-BE49-F238E27FC236}">
                      <a16:creationId xmlns:a16="http://schemas.microsoft.com/office/drawing/2014/main" id="{9295F919-9434-4BEE-8001-78D99A844A5E}"/>
                    </a:ext>
                  </a:extLst>
                </p:cNvPr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" name="Google Shape;11566;p70">
                <a:extLst>
                  <a:ext uri="{FF2B5EF4-FFF2-40B4-BE49-F238E27FC236}">
                    <a16:creationId xmlns:a16="http://schemas.microsoft.com/office/drawing/2014/main" id="{DE0B9D02-8BE1-4690-899A-3F537032FA6F}"/>
                  </a:ext>
                </a:extLst>
              </p:cNvPr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365" name="Google Shape;11567;p70">
                  <a:extLst>
                    <a:ext uri="{FF2B5EF4-FFF2-40B4-BE49-F238E27FC236}">
                      <a16:creationId xmlns:a16="http://schemas.microsoft.com/office/drawing/2014/main" id="{8B0BD25A-EDE4-403C-8CE4-A86ED8515D5E}"/>
                    </a:ext>
                  </a:extLst>
                </p:cNvPr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11568;p70">
                  <a:extLst>
                    <a:ext uri="{FF2B5EF4-FFF2-40B4-BE49-F238E27FC236}">
                      <a16:creationId xmlns:a16="http://schemas.microsoft.com/office/drawing/2014/main" id="{2FE600FA-CE99-4D07-A0F0-5FD89AC7EEFF}"/>
                    </a:ext>
                  </a:extLst>
                </p:cNvPr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0" name="Google Shape;11569;p70">
                <a:extLst>
                  <a:ext uri="{FF2B5EF4-FFF2-40B4-BE49-F238E27FC236}">
                    <a16:creationId xmlns:a16="http://schemas.microsoft.com/office/drawing/2014/main" id="{B9E1E80F-B203-4E81-B65F-6AD232915838}"/>
                  </a:ext>
                </a:extLst>
              </p:cNvPr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363" name="Google Shape;11570;p70">
                  <a:extLst>
                    <a:ext uri="{FF2B5EF4-FFF2-40B4-BE49-F238E27FC236}">
                      <a16:creationId xmlns:a16="http://schemas.microsoft.com/office/drawing/2014/main" id="{6D9CC357-970B-4202-9CF9-FC71CDF13F06}"/>
                    </a:ext>
                  </a:extLst>
                </p:cNvPr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11571;p70">
                  <a:extLst>
                    <a:ext uri="{FF2B5EF4-FFF2-40B4-BE49-F238E27FC236}">
                      <a16:creationId xmlns:a16="http://schemas.microsoft.com/office/drawing/2014/main" id="{FBFC6025-5238-40F9-9F4D-A1BA87078C79}"/>
                    </a:ext>
                  </a:extLst>
                </p:cNvPr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1" name="Google Shape;11572;p70">
                <a:extLst>
                  <a:ext uri="{FF2B5EF4-FFF2-40B4-BE49-F238E27FC236}">
                    <a16:creationId xmlns:a16="http://schemas.microsoft.com/office/drawing/2014/main" id="{C59A7818-1639-4E58-8790-994AD4E4686C}"/>
                  </a:ext>
                </a:extLst>
              </p:cNvPr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361" name="Google Shape;11573;p70">
                  <a:extLst>
                    <a:ext uri="{FF2B5EF4-FFF2-40B4-BE49-F238E27FC236}">
                      <a16:creationId xmlns:a16="http://schemas.microsoft.com/office/drawing/2014/main" id="{B052707C-28C0-40F7-983F-C80BF95F9BB4}"/>
                    </a:ext>
                  </a:extLst>
                </p:cNvPr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11574;p70">
                  <a:extLst>
                    <a:ext uri="{FF2B5EF4-FFF2-40B4-BE49-F238E27FC236}">
                      <a16:creationId xmlns:a16="http://schemas.microsoft.com/office/drawing/2014/main" id="{4461F515-0B4A-4433-9239-110569B5752C}"/>
                    </a:ext>
                  </a:extLst>
                </p:cNvPr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2" name="Google Shape;11575;p70">
                <a:extLst>
                  <a:ext uri="{FF2B5EF4-FFF2-40B4-BE49-F238E27FC236}">
                    <a16:creationId xmlns:a16="http://schemas.microsoft.com/office/drawing/2014/main" id="{5C6C6882-6DA6-4A46-859F-CBCB5945D4E2}"/>
                  </a:ext>
                </a:extLst>
              </p:cNvPr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359" name="Google Shape;11576;p70">
                  <a:extLst>
                    <a:ext uri="{FF2B5EF4-FFF2-40B4-BE49-F238E27FC236}">
                      <a16:creationId xmlns:a16="http://schemas.microsoft.com/office/drawing/2014/main" id="{2BF215CF-0573-453B-800D-F6D3120EC456}"/>
                    </a:ext>
                  </a:extLst>
                </p:cNvPr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11577;p70">
                  <a:extLst>
                    <a:ext uri="{FF2B5EF4-FFF2-40B4-BE49-F238E27FC236}">
                      <a16:creationId xmlns:a16="http://schemas.microsoft.com/office/drawing/2014/main" id="{B06BC9BA-552C-4B5F-BC8A-E3F529600791}"/>
                    </a:ext>
                  </a:extLst>
                </p:cNvPr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3" name="Google Shape;11578;p70">
                <a:extLst>
                  <a:ext uri="{FF2B5EF4-FFF2-40B4-BE49-F238E27FC236}">
                    <a16:creationId xmlns:a16="http://schemas.microsoft.com/office/drawing/2014/main" id="{822380AF-6605-4AD5-8B9A-137B00BC044D}"/>
                  </a:ext>
                </a:extLst>
              </p:cNvPr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357" name="Google Shape;11579;p70">
                  <a:extLst>
                    <a:ext uri="{FF2B5EF4-FFF2-40B4-BE49-F238E27FC236}">
                      <a16:creationId xmlns:a16="http://schemas.microsoft.com/office/drawing/2014/main" id="{92C59576-D551-4B57-8B51-082B146A399D}"/>
                    </a:ext>
                  </a:extLst>
                </p:cNvPr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11580;p70">
                  <a:extLst>
                    <a:ext uri="{FF2B5EF4-FFF2-40B4-BE49-F238E27FC236}">
                      <a16:creationId xmlns:a16="http://schemas.microsoft.com/office/drawing/2014/main" id="{E0BDACB6-EBE4-495A-A9E8-2A0595624242}"/>
                    </a:ext>
                  </a:extLst>
                </p:cNvPr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4" name="Google Shape;11581;p70">
                <a:extLst>
                  <a:ext uri="{FF2B5EF4-FFF2-40B4-BE49-F238E27FC236}">
                    <a16:creationId xmlns:a16="http://schemas.microsoft.com/office/drawing/2014/main" id="{A859FE18-CB7A-4DD8-9872-DDCF0C5E915F}"/>
                  </a:ext>
                </a:extLst>
              </p:cNvPr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355" name="Google Shape;11582;p70">
                  <a:extLst>
                    <a:ext uri="{FF2B5EF4-FFF2-40B4-BE49-F238E27FC236}">
                      <a16:creationId xmlns:a16="http://schemas.microsoft.com/office/drawing/2014/main" id="{6DDBD855-6D0A-47ED-814F-9D4E52DF6E26}"/>
                    </a:ext>
                  </a:extLst>
                </p:cNvPr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11583;p70">
                  <a:extLst>
                    <a:ext uri="{FF2B5EF4-FFF2-40B4-BE49-F238E27FC236}">
                      <a16:creationId xmlns:a16="http://schemas.microsoft.com/office/drawing/2014/main" id="{FA4379D9-30E4-4337-957F-BF41802EE4D7}"/>
                    </a:ext>
                  </a:extLst>
                </p:cNvPr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5" name="Google Shape;11584;p70">
                <a:extLst>
                  <a:ext uri="{FF2B5EF4-FFF2-40B4-BE49-F238E27FC236}">
                    <a16:creationId xmlns:a16="http://schemas.microsoft.com/office/drawing/2014/main" id="{DE16523F-C612-44A9-A8AE-2D50CD8F4582}"/>
                  </a:ext>
                </a:extLst>
              </p:cNvPr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353" name="Google Shape;11585;p70">
                  <a:extLst>
                    <a:ext uri="{FF2B5EF4-FFF2-40B4-BE49-F238E27FC236}">
                      <a16:creationId xmlns:a16="http://schemas.microsoft.com/office/drawing/2014/main" id="{B6D7BDE9-9003-4B4A-B53F-A88EC2260002}"/>
                    </a:ext>
                  </a:extLst>
                </p:cNvPr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11586;p70">
                  <a:extLst>
                    <a:ext uri="{FF2B5EF4-FFF2-40B4-BE49-F238E27FC236}">
                      <a16:creationId xmlns:a16="http://schemas.microsoft.com/office/drawing/2014/main" id="{1D874D16-9112-43BD-8E07-0D1667373B38}"/>
                    </a:ext>
                  </a:extLst>
                </p:cNvPr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6" name="Google Shape;11587;p70">
                <a:extLst>
                  <a:ext uri="{FF2B5EF4-FFF2-40B4-BE49-F238E27FC236}">
                    <a16:creationId xmlns:a16="http://schemas.microsoft.com/office/drawing/2014/main" id="{6909D143-C715-4235-A8A4-99B00F6E6F25}"/>
                  </a:ext>
                </a:extLst>
              </p:cNvPr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351" name="Google Shape;11588;p70">
                  <a:extLst>
                    <a:ext uri="{FF2B5EF4-FFF2-40B4-BE49-F238E27FC236}">
                      <a16:creationId xmlns:a16="http://schemas.microsoft.com/office/drawing/2014/main" id="{26EA10FD-5FA8-46CF-B8CA-08227A65889D}"/>
                    </a:ext>
                  </a:extLst>
                </p:cNvPr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11589;p70">
                  <a:extLst>
                    <a:ext uri="{FF2B5EF4-FFF2-40B4-BE49-F238E27FC236}">
                      <a16:creationId xmlns:a16="http://schemas.microsoft.com/office/drawing/2014/main" id="{59BBA18E-A259-47EB-8AC0-3236BC59161A}"/>
                    </a:ext>
                  </a:extLst>
                </p:cNvPr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7" name="Google Shape;11590;p70">
                <a:extLst>
                  <a:ext uri="{FF2B5EF4-FFF2-40B4-BE49-F238E27FC236}">
                    <a16:creationId xmlns:a16="http://schemas.microsoft.com/office/drawing/2014/main" id="{1C634245-B762-4A2E-8DA4-364A73B27B65}"/>
                  </a:ext>
                </a:extLst>
              </p:cNvPr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349" name="Google Shape;11591;p70">
                  <a:extLst>
                    <a:ext uri="{FF2B5EF4-FFF2-40B4-BE49-F238E27FC236}">
                      <a16:creationId xmlns:a16="http://schemas.microsoft.com/office/drawing/2014/main" id="{530F2AB1-AC48-438A-8910-1423449B5878}"/>
                    </a:ext>
                  </a:extLst>
                </p:cNvPr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11592;p70">
                  <a:extLst>
                    <a:ext uri="{FF2B5EF4-FFF2-40B4-BE49-F238E27FC236}">
                      <a16:creationId xmlns:a16="http://schemas.microsoft.com/office/drawing/2014/main" id="{5264B59C-F7DA-4D25-8531-367F4C44BC13}"/>
                    </a:ext>
                  </a:extLst>
                </p:cNvPr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8" name="Google Shape;11593;p70">
                <a:extLst>
                  <a:ext uri="{FF2B5EF4-FFF2-40B4-BE49-F238E27FC236}">
                    <a16:creationId xmlns:a16="http://schemas.microsoft.com/office/drawing/2014/main" id="{2F762FBE-C556-4EA3-B96D-BA71F3E50F43}"/>
                  </a:ext>
                </a:extLst>
              </p:cNvPr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347" name="Google Shape;11594;p70">
                  <a:extLst>
                    <a:ext uri="{FF2B5EF4-FFF2-40B4-BE49-F238E27FC236}">
                      <a16:creationId xmlns:a16="http://schemas.microsoft.com/office/drawing/2014/main" id="{F9ECCF5B-7BB0-44B0-BD62-8AD84EDE7659}"/>
                    </a:ext>
                  </a:extLst>
                </p:cNvPr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11595;p70">
                  <a:extLst>
                    <a:ext uri="{FF2B5EF4-FFF2-40B4-BE49-F238E27FC236}">
                      <a16:creationId xmlns:a16="http://schemas.microsoft.com/office/drawing/2014/main" id="{D9C52033-0D48-4C44-9610-2986FFFE644C}"/>
                    </a:ext>
                  </a:extLst>
                </p:cNvPr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9" name="Google Shape;11596;p70">
                <a:extLst>
                  <a:ext uri="{FF2B5EF4-FFF2-40B4-BE49-F238E27FC236}">
                    <a16:creationId xmlns:a16="http://schemas.microsoft.com/office/drawing/2014/main" id="{ED7E8D88-2E06-4AD7-A098-116F7D46555D}"/>
                  </a:ext>
                </a:extLst>
              </p:cNvPr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345" name="Google Shape;11597;p70">
                  <a:extLst>
                    <a:ext uri="{FF2B5EF4-FFF2-40B4-BE49-F238E27FC236}">
                      <a16:creationId xmlns:a16="http://schemas.microsoft.com/office/drawing/2014/main" id="{9F36D763-111D-4538-B34B-5497817F202D}"/>
                    </a:ext>
                  </a:extLst>
                </p:cNvPr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11598;p70">
                  <a:extLst>
                    <a:ext uri="{FF2B5EF4-FFF2-40B4-BE49-F238E27FC236}">
                      <a16:creationId xmlns:a16="http://schemas.microsoft.com/office/drawing/2014/main" id="{D9D30137-A441-496A-B2F8-FB19F7486F01}"/>
                    </a:ext>
                  </a:extLst>
                </p:cNvPr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0" name="Google Shape;11599;p70">
                <a:extLst>
                  <a:ext uri="{FF2B5EF4-FFF2-40B4-BE49-F238E27FC236}">
                    <a16:creationId xmlns:a16="http://schemas.microsoft.com/office/drawing/2014/main" id="{C3A08D0E-5011-45D6-BB72-B155C90603B2}"/>
                  </a:ext>
                </a:extLst>
              </p:cNvPr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343" name="Google Shape;11600;p70">
                  <a:extLst>
                    <a:ext uri="{FF2B5EF4-FFF2-40B4-BE49-F238E27FC236}">
                      <a16:creationId xmlns:a16="http://schemas.microsoft.com/office/drawing/2014/main" id="{31CC8A93-6110-477C-85BF-98715935F26C}"/>
                    </a:ext>
                  </a:extLst>
                </p:cNvPr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11601;p70">
                  <a:extLst>
                    <a:ext uri="{FF2B5EF4-FFF2-40B4-BE49-F238E27FC236}">
                      <a16:creationId xmlns:a16="http://schemas.microsoft.com/office/drawing/2014/main" id="{1897FEC6-196F-4E3D-8EA6-28023FABF64C}"/>
                    </a:ext>
                  </a:extLst>
                </p:cNvPr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1" name="Google Shape;11602;p70">
                <a:extLst>
                  <a:ext uri="{FF2B5EF4-FFF2-40B4-BE49-F238E27FC236}">
                    <a16:creationId xmlns:a16="http://schemas.microsoft.com/office/drawing/2014/main" id="{B27215F4-254E-4C4A-9CF0-6FF4C184BB71}"/>
                  </a:ext>
                </a:extLst>
              </p:cNvPr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341" name="Google Shape;11603;p70">
                  <a:extLst>
                    <a:ext uri="{FF2B5EF4-FFF2-40B4-BE49-F238E27FC236}">
                      <a16:creationId xmlns:a16="http://schemas.microsoft.com/office/drawing/2014/main" id="{F87144F5-5C05-49BB-A7B7-11B0C804BBD9}"/>
                    </a:ext>
                  </a:extLst>
                </p:cNvPr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11604;p70">
                  <a:extLst>
                    <a:ext uri="{FF2B5EF4-FFF2-40B4-BE49-F238E27FC236}">
                      <a16:creationId xmlns:a16="http://schemas.microsoft.com/office/drawing/2014/main" id="{63ADB4A3-8785-4C82-9DD9-A3B617939966}"/>
                    </a:ext>
                  </a:extLst>
                </p:cNvPr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2" name="Google Shape;11605;p70">
                <a:extLst>
                  <a:ext uri="{FF2B5EF4-FFF2-40B4-BE49-F238E27FC236}">
                    <a16:creationId xmlns:a16="http://schemas.microsoft.com/office/drawing/2014/main" id="{AE08ECE9-0938-456F-97DC-7BF4AC678255}"/>
                  </a:ext>
                </a:extLst>
              </p:cNvPr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339" name="Google Shape;11606;p70">
                  <a:extLst>
                    <a:ext uri="{FF2B5EF4-FFF2-40B4-BE49-F238E27FC236}">
                      <a16:creationId xmlns:a16="http://schemas.microsoft.com/office/drawing/2014/main" id="{0E586691-7B22-47BE-BDC7-13ABEF0F83E8}"/>
                    </a:ext>
                  </a:extLst>
                </p:cNvPr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11607;p70">
                  <a:extLst>
                    <a:ext uri="{FF2B5EF4-FFF2-40B4-BE49-F238E27FC236}">
                      <a16:creationId xmlns:a16="http://schemas.microsoft.com/office/drawing/2014/main" id="{C9C1D4FF-7D40-401A-9BDA-C39460EBA0F8}"/>
                    </a:ext>
                  </a:extLst>
                </p:cNvPr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3" name="Google Shape;11608;p70">
                <a:extLst>
                  <a:ext uri="{FF2B5EF4-FFF2-40B4-BE49-F238E27FC236}">
                    <a16:creationId xmlns:a16="http://schemas.microsoft.com/office/drawing/2014/main" id="{075B1E0F-2DE5-453D-BD08-B0E139F22222}"/>
                  </a:ext>
                </a:extLst>
              </p:cNvPr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337" name="Google Shape;11609;p70">
                  <a:extLst>
                    <a:ext uri="{FF2B5EF4-FFF2-40B4-BE49-F238E27FC236}">
                      <a16:creationId xmlns:a16="http://schemas.microsoft.com/office/drawing/2014/main" id="{25774C30-7B3D-4CDC-BE7B-D7D62B69529F}"/>
                    </a:ext>
                  </a:extLst>
                </p:cNvPr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11610;p70">
                  <a:extLst>
                    <a:ext uri="{FF2B5EF4-FFF2-40B4-BE49-F238E27FC236}">
                      <a16:creationId xmlns:a16="http://schemas.microsoft.com/office/drawing/2014/main" id="{1C1BAC3A-8B68-46A0-A607-4191B507A876}"/>
                    </a:ext>
                  </a:extLst>
                </p:cNvPr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4" name="Google Shape;11611;p70">
                <a:extLst>
                  <a:ext uri="{FF2B5EF4-FFF2-40B4-BE49-F238E27FC236}">
                    <a16:creationId xmlns:a16="http://schemas.microsoft.com/office/drawing/2014/main" id="{4CBB2AF0-0A24-4358-9499-9B9C202880B5}"/>
                  </a:ext>
                </a:extLst>
              </p:cNvPr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335" name="Google Shape;11612;p70">
                  <a:extLst>
                    <a:ext uri="{FF2B5EF4-FFF2-40B4-BE49-F238E27FC236}">
                      <a16:creationId xmlns:a16="http://schemas.microsoft.com/office/drawing/2014/main" id="{B928B848-28F3-4788-98A1-5EA2C0F1D50A}"/>
                    </a:ext>
                  </a:extLst>
                </p:cNvPr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11613;p70">
                  <a:extLst>
                    <a:ext uri="{FF2B5EF4-FFF2-40B4-BE49-F238E27FC236}">
                      <a16:creationId xmlns:a16="http://schemas.microsoft.com/office/drawing/2014/main" id="{984D3CA4-57D5-45CC-B6C1-BF9BF1678FAD}"/>
                    </a:ext>
                  </a:extLst>
                </p:cNvPr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5" name="Google Shape;11614;p70">
                <a:extLst>
                  <a:ext uri="{FF2B5EF4-FFF2-40B4-BE49-F238E27FC236}">
                    <a16:creationId xmlns:a16="http://schemas.microsoft.com/office/drawing/2014/main" id="{0B7F00B6-5CA4-4D39-B2B6-E7F4DE9B7367}"/>
                  </a:ext>
                </a:extLst>
              </p:cNvPr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333" name="Google Shape;11615;p70">
                  <a:extLst>
                    <a:ext uri="{FF2B5EF4-FFF2-40B4-BE49-F238E27FC236}">
                      <a16:creationId xmlns:a16="http://schemas.microsoft.com/office/drawing/2014/main" id="{5774E033-FA04-4CC4-8B32-AE572A0AEC58}"/>
                    </a:ext>
                  </a:extLst>
                </p:cNvPr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11616;p70">
                  <a:extLst>
                    <a:ext uri="{FF2B5EF4-FFF2-40B4-BE49-F238E27FC236}">
                      <a16:creationId xmlns:a16="http://schemas.microsoft.com/office/drawing/2014/main" id="{DD84F76F-DC52-422A-BEEB-91E3EDBA0DDF}"/>
                    </a:ext>
                  </a:extLst>
                </p:cNvPr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6" name="Google Shape;11617;p70">
                <a:extLst>
                  <a:ext uri="{FF2B5EF4-FFF2-40B4-BE49-F238E27FC236}">
                    <a16:creationId xmlns:a16="http://schemas.microsoft.com/office/drawing/2014/main" id="{1E29189D-FC13-491B-B434-DE3F59209FEC}"/>
                  </a:ext>
                </a:extLst>
              </p:cNvPr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331" name="Google Shape;11618;p70">
                  <a:extLst>
                    <a:ext uri="{FF2B5EF4-FFF2-40B4-BE49-F238E27FC236}">
                      <a16:creationId xmlns:a16="http://schemas.microsoft.com/office/drawing/2014/main" id="{E55697D0-7396-43F0-88DD-46934DF6098E}"/>
                    </a:ext>
                  </a:extLst>
                </p:cNvPr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11619;p70">
                  <a:extLst>
                    <a:ext uri="{FF2B5EF4-FFF2-40B4-BE49-F238E27FC236}">
                      <a16:creationId xmlns:a16="http://schemas.microsoft.com/office/drawing/2014/main" id="{88E15E6E-5311-413D-A122-C5AA835975CD}"/>
                    </a:ext>
                  </a:extLst>
                </p:cNvPr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7" name="Google Shape;11620;p70">
                <a:extLst>
                  <a:ext uri="{FF2B5EF4-FFF2-40B4-BE49-F238E27FC236}">
                    <a16:creationId xmlns:a16="http://schemas.microsoft.com/office/drawing/2014/main" id="{B352A623-9458-4EF9-86DC-4A78D4AF7FFC}"/>
                  </a:ext>
                </a:extLst>
              </p:cNvPr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329" name="Google Shape;11621;p70">
                  <a:extLst>
                    <a:ext uri="{FF2B5EF4-FFF2-40B4-BE49-F238E27FC236}">
                      <a16:creationId xmlns:a16="http://schemas.microsoft.com/office/drawing/2014/main" id="{0B4357E6-4FD5-49FE-B001-20B15D074128}"/>
                    </a:ext>
                  </a:extLst>
                </p:cNvPr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11622;p70">
                  <a:extLst>
                    <a:ext uri="{FF2B5EF4-FFF2-40B4-BE49-F238E27FC236}">
                      <a16:creationId xmlns:a16="http://schemas.microsoft.com/office/drawing/2014/main" id="{6A85C2DF-A042-4797-96EC-5EAC186A11C4}"/>
                    </a:ext>
                  </a:extLst>
                </p:cNvPr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18" name="Google Shape;11623;p70">
                <a:extLst>
                  <a:ext uri="{FF2B5EF4-FFF2-40B4-BE49-F238E27FC236}">
                    <a16:creationId xmlns:a16="http://schemas.microsoft.com/office/drawing/2014/main" id="{96A479C6-1FD0-49C5-A557-4EBAB8C1B2F4}"/>
                  </a:ext>
                </a:extLst>
              </p:cNvPr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11624;p70">
                <a:extLst>
                  <a:ext uri="{FF2B5EF4-FFF2-40B4-BE49-F238E27FC236}">
                    <a16:creationId xmlns:a16="http://schemas.microsoft.com/office/drawing/2014/main" id="{1D06A117-509A-4557-8FF1-E44CCB6FD8B6}"/>
                  </a:ext>
                </a:extLst>
              </p:cNvPr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0" name="Google Shape;11625;p70">
                <a:extLst>
                  <a:ext uri="{FF2B5EF4-FFF2-40B4-BE49-F238E27FC236}">
                    <a16:creationId xmlns:a16="http://schemas.microsoft.com/office/drawing/2014/main" id="{5EE4A0D3-C2FB-42C2-8516-5115D59111E2}"/>
                  </a:ext>
                </a:extLst>
              </p:cNvPr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327" name="Google Shape;11626;p70">
                  <a:extLst>
                    <a:ext uri="{FF2B5EF4-FFF2-40B4-BE49-F238E27FC236}">
                      <a16:creationId xmlns:a16="http://schemas.microsoft.com/office/drawing/2014/main" id="{8DE9F4E5-03BF-4D26-9CEF-65E08D87CDC0}"/>
                    </a:ext>
                  </a:extLst>
                </p:cNvPr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11627;p70">
                  <a:extLst>
                    <a:ext uri="{FF2B5EF4-FFF2-40B4-BE49-F238E27FC236}">
                      <a16:creationId xmlns:a16="http://schemas.microsoft.com/office/drawing/2014/main" id="{D9A370E7-D0C0-496B-9ECF-8C3064FAE2F4}"/>
                    </a:ext>
                  </a:extLst>
                </p:cNvPr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1" name="Google Shape;11628;p70">
                <a:extLst>
                  <a:ext uri="{FF2B5EF4-FFF2-40B4-BE49-F238E27FC236}">
                    <a16:creationId xmlns:a16="http://schemas.microsoft.com/office/drawing/2014/main" id="{543E55AC-0B03-4A96-BFC6-A7E83DC41BC1}"/>
                  </a:ext>
                </a:extLst>
              </p:cNvPr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325" name="Google Shape;11629;p70">
                  <a:extLst>
                    <a:ext uri="{FF2B5EF4-FFF2-40B4-BE49-F238E27FC236}">
                      <a16:creationId xmlns:a16="http://schemas.microsoft.com/office/drawing/2014/main" id="{48C6DCB1-2964-483F-88EF-E5F5331D911A}"/>
                    </a:ext>
                  </a:extLst>
                </p:cNvPr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11630;p70">
                  <a:extLst>
                    <a:ext uri="{FF2B5EF4-FFF2-40B4-BE49-F238E27FC236}">
                      <a16:creationId xmlns:a16="http://schemas.microsoft.com/office/drawing/2014/main" id="{7F9281A4-DC98-4E9D-8473-221CCE69BF48}"/>
                    </a:ext>
                  </a:extLst>
                </p:cNvPr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2" name="Google Shape;11631;p70">
                <a:extLst>
                  <a:ext uri="{FF2B5EF4-FFF2-40B4-BE49-F238E27FC236}">
                    <a16:creationId xmlns:a16="http://schemas.microsoft.com/office/drawing/2014/main" id="{25F2B26A-FFCB-4C7E-B03C-9922694B9635}"/>
                  </a:ext>
                </a:extLst>
              </p:cNvPr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323" name="Google Shape;11632;p70">
                  <a:extLst>
                    <a:ext uri="{FF2B5EF4-FFF2-40B4-BE49-F238E27FC236}">
                      <a16:creationId xmlns:a16="http://schemas.microsoft.com/office/drawing/2014/main" id="{B7AF6AD8-2843-43D1-8068-913C0EABC5FF}"/>
                    </a:ext>
                  </a:extLst>
                </p:cNvPr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11633;p70">
                  <a:extLst>
                    <a:ext uri="{FF2B5EF4-FFF2-40B4-BE49-F238E27FC236}">
                      <a16:creationId xmlns:a16="http://schemas.microsoft.com/office/drawing/2014/main" id="{D28D2A40-EE75-45FC-9A9C-7F6C5A8EACF5}"/>
                    </a:ext>
                  </a:extLst>
                </p:cNvPr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" name="Google Shape;11634;p70">
              <a:extLst>
                <a:ext uri="{FF2B5EF4-FFF2-40B4-BE49-F238E27FC236}">
                  <a16:creationId xmlns:a16="http://schemas.microsoft.com/office/drawing/2014/main" id="{D7C85CA2-721F-4EB6-BB6B-28389390463C}"/>
                </a:ext>
              </a:extLst>
            </p:cNvPr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16" name="Google Shape;11635;p70">
                <a:extLst>
                  <a:ext uri="{FF2B5EF4-FFF2-40B4-BE49-F238E27FC236}">
                    <a16:creationId xmlns:a16="http://schemas.microsoft.com/office/drawing/2014/main" id="{BB45D936-16E5-4E00-8E17-72E6B32D37BB}"/>
                  </a:ext>
                </a:extLst>
              </p:cNvPr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154" name="Google Shape;11636;p70">
                  <a:extLst>
                    <a:ext uri="{FF2B5EF4-FFF2-40B4-BE49-F238E27FC236}">
                      <a16:creationId xmlns:a16="http://schemas.microsoft.com/office/drawing/2014/main" id="{D9E139C0-BBFB-41F1-9EB1-FBCDE870D81D}"/>
                    </a:ext>
                  </a:extLst>
                </p:cNvPr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1637;p70">
                  <a:extLst>
                    <a:ext uri="{FF2B5EF4-FFF2-40B4-BE49-F238E27FC236}">
                      <a16:creationId xmlns:a16="http://schemas.microsoft.com/office/drawing/2014/main" id="{9CB9D9BA-E6FD-4AC4-9EAB-949A028E8B82}"/>
                    </a:ext>
                  </a:extLst>
                </p:cNvPr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1638;p70">
                  <a:extLst>
                    <a:ext uri="{FF2B5EF4-FFF2-40B4-BE49-F238E27FC236}">
                      <a16:creationId xmlns:a16="http://schemas.microsoft.com/office/drawing/2014/main" id="{855ED91B-1C69-490B-BE38-BD4CA3BA133A}"/>
                    </a:ext>
                  </a:extLst>
                </p:cNvPr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1639;p70">
                  <a:extLst>
                    <a:ext uri="{FF2B5EF4-FFF2-40B4-BE49-F238E27FC236}">
                      <a16:creationId xmlns:a16="http://schemas.microsoft.com/office/drawing/2014/main" id="{0B368D2F-3803-4B2C-9205-AA13986A4A3D}"/>
                    </a:ext>
                  </a:extLst>
                </p:cNvPr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11640;p70">
                  <a:extLst>
                    <a:ext uri="{FF2B5EF4-FFF2-40B4-BE49-F238E27FC236}">
                      <a16:creationId xmlns:a16="http://schemas.microsoft.com/office/drawing/2014/main" id="{F892EACB-070F-47A4-925C-C2E7C2C6E89B}"/>
                    </a:ext>
                  </a:extLst>
                </p:cNvPr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11641;p70">
                  <a:extLst>
                    <a:ext uri="{FF2B5EF4-FFF2-40B4-BE49-F238E27FC236}">
                      <a16:creationId xmlns:a16="http://schemas.microsoft.com/office/drawing/2014/main" id="{F0E51F2F-D034-4984-9850-5A153FAB92EE}"/>
                    </a:ext>
                  </a:extLst>
                </p:cNvPr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1642;p70">
                  <a:extLst>
                    <a:ext uri="{FF2B5EF4-FFF2-40B4-BE49-F238E27FC236}">
                      <a16:creationId xmlns:a16="http://schemas.microsoft.com/office/drawing/2014/main" id="{53681074-D5AB-46BD-B576-9C653BA512BD}"/>
                    </a:ext>
                  </a:extLst>
                </p:cNvPr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" name="Google Shape;11643;p70">
                  <a:extLst>
                    <a:ext uri="{FF2B5EF4-FFF2-40B4-BE49-F238E27FC236}">
                      <a16:creationId xmlns:a16="http://schemas.microsoft.com/office/drawing/2014/main" id="{9988BECF-5268-4763-92D3-56D96A7272D1}"/>
                    </a:ext>
                  </a:extLst>
                </p:cNvPr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1644;p70">
                  <a:extLst>
                    <a:ext uri="{FF2B5EF4-FFF2-40B4-BE49-F238E27FC236}">
                      <a16:creationId xmlns:a16="http://schemas.microsoft.com/office/drawing/2014/main" id="{732E8DC2-BBEB-4DD7-98FC-883688A11AB0}"/>
                    </a:ext>
                  </a:extLst>
                </p:cNvPr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1645;p70">
                  <a:extLst>
                    <a:ext uri="{FF2B5EF4-FFF2-40B4-BE49-F238E27FC236}">
                      <a16:creationId xmlns:a16="http://schemas.microsoft.com/office/drawing/2014/main" id="{B6E40BEB-A780-444E-BA82-5CD33A209875}"/>
                    </a:ext>
                  </a:extLst>
                </p:cNvPr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1646;p70">
                  <a:extLst>
                    <a:ext uri="{FF2B5EF4-FFF2-40B4-BE49-F238E27FC236}">
                      <a16:creationId xmlns:a16="http://schemas.microsoft.com/office/drawing/2014/main" id="{8AA88697-C192-4293-B9A3-565EADEC58AA}"/>
                    </a:ext>
                  </a:extLst>
                </p:cNvPr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1647;p70">
                  <a:extLst>
                    <a:ext uri="{FF2B5EF4-FFF2-40B4-BE49-F238E27FC236}">
                      <a16:creationId xmlns:a16="http://schemas.microsoft.com/office/drawing/2014/main" id="{AACCFC90-FAE7-4C8C-8DC5-5D75EE08997D}"/>
                    </a:ext>
                  </a:extLst>
                </p:cNvPr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1648;p70">
                  <a:extLst>
                    <a:ext uri="{FF2B5EF4-FFF2-40B4-BE49-F238E27FC236}">
                      <a16:creationId xmlns:a16="http://schemas.microsoft.com/office/drawing/2014/main" id="{E4098FE5-5780-4A18-A242-944E2249BF21}"/>
                    </a:ext>
                  </a:extLst>
                </p:cNvPr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1649;p70">
                  <a:extLst>
                    <a:ext uri="{FF2B5EF4-FFF2-40B4-BE49-F238E27FC236}">
                      <a16:creationId xmlns:a16="http://schemas.microsoft.com/office/drawing/2014/main" id="{2EA61287-ABEB-468E-A634-9A93D24E2767}"/>
                    </a:ext>
                  </a:extLst>
                </p:cNvPr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1650;p70">
                  <a:extLst>
                    <a:ext uri="{FF2B5EF4-FFF2-40B4-BE49-F238E27FC236}">
                      <a16:creationId xmlns:a16="http://schemas.microsoft.com/office/drawing/2014/main" id="{F4A1A4B8-9CA6-4C22-98BB-6DEB742802DB}"/>
                    </a:ext>
                  </a:extLst>
                </p:cNvPr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1651;p70">
                  <a:extLst>
                    <a:ext uri="{FF2B5EF4-FFF2-40B4-BE49-F238E27FC236}">
                      <a16:creationId xmlns:a16="http://schemas.microsoft.com/office/drawing/2014/main" id="{C52AB390-9981-4456-88FA-3F5A177286E6}"/>
                    </a:ext>
                  </a:extLst>
                </p:cNvPr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1652;p70">
                  <a:extLst>
                    <a:ext uri="{FF2B5EF4-FFF2-40B4-BE49-F238E27FC236}">
                      <a16:creationId xmlns:a16="http://schemas.microsoft.com/office/drawing/2014/main" id="{045EE026-CF59-4886-AF4E-5F7D2D97D393}"/>
                    </a:ext>
                  </a:extLst>
                </p:cNvPr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1653;p70">
                  <a:extLst>
                    <a:ext uri="{FF2B5EF4-FFF2-40B4-BE49-F238E27FC236}">
                      <a16:creationId xmlns:a16="http://schemas.microsoft.com/office/drawing/2014/main" id="{273AFF8C-4F27-4529-883A-EE643D87B08D}"/>
                    </a:ext>
                  </a:extLst>
                </p:cNvPr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1654;p70">
                  <a:extLst>
                    <a:ext uri="{FF2B5EF4-FFF2-40B4-BE49-F238E27FC236}">
                      <a16:creationId xmlns:a16="http://schemas.microsoft.com/office/drawing/2014/main" id="{48862874-F73E-4422-BEA7-F6F58B0698BE}"/>
                    </a:ext>
                  </a:extLst>
                </p:cNvPr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1655;p70">
                  <a:extLst>
                    <a:ext uri="{FF2B5EF4-FFF2-40B4-BE49-F238E27FC236}">
                      <a16:creationId xmlns:a16="http://schemas.microsoft.com/office/drawing/2014/main" id="{1628DF0F-386C-44CA-A313-AED8557ACF64}"/>
                    </a:ext>
                  </a:extLst>
                </p:cNvPr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" name="Google Shape;11656;p70">
                  <a:extLst>
                    <a:ext uri="{FF2B5EF4-FFF2-40B4-BE49-F238E27FC236}">
                      <a16:creationId xmlns:a16="http://schemas.microsoft.com/office/drawing/2014/main" id="{3E98F234-9E0A-4736-B05A-0270B55AB2FE}"/>
                    </a:ext>
                  </a:extLst>
                </p:cNvPr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11657;p70">
                  <a:extLst>
                    <a:ext uri="{FF2B5EF4-FFF2-40B4-BE49-F238E27FC236}">
                      <a16:creationId xmlns:a16="http://schemas.microsoft.com/office/drawing/2014/main" id="{8D46FD6F-8D1D-45EC-8A7B-FDDDB132D1CA}"/>
                    </a:ext>
                  </a:extLst>
                </p:cNvPr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1658;p70">
                  <a:extLst>
                    <a:ext uri="{FF2B5EF4-FFF2-40B4-BE49-F238E27FC236}">
                      <a16:creationId xmlns:a16="http://schemas.microsoft.com/office/drawing/2014/main" id="{6C8D16AF-2D48-48E1-A7BE-79D9A60D58C7}"/>
                    </a:ext>
                  </a:extLst>
                </p:cNvPr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1659;p70">
                  <a:extLst>
                    <a:ext uri="{FF2B5EF4-FFF2-40B4-BE49-F238E27FC236}">
                      <a16:creationId xmlns:a16="http://schemas.microsoft.com/office/drawing/2014/main" id="{B92B7D59-7761-4F73-8299-768FEFDECBEA}"/>
                    </a:ext>
                  </a:extLst>
                </p:cNvPr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1660;p70">
                  <a:extLst>
                    <a:ext uri="{FF2B5EF4-FFF2-40B4-BE49-F238E27FC236}">
                      <a16:creationId xmlns:a16="http://schemas.microsoft.com/office/drawing/2014/main" id="{D2057DA5-DD4D-41DC-8A30-63448E349F36}"/>
                    </a:ext>
                  </a:extLst>
                </p:cNvPr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1661;p70">
                  <a:extLst>
                    <a:ext uri="{FF2B5EF4-FFF2-40B4-BE49-F238E27FC236}">
                      <a16:creationId xmlns:a16="http://schemas.microsoft.com/office/drawing/2014/main" id="{15C0D97C-768F-47CD-90A5-6288B57CFFE1}"/>
                    </a:ext>
                  </a:extLst>
                </p:cNvPr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" name="Google Shape;11662;p70">
                  <a:extLst>
                    <a:ext uri="{FF2B5EF4-FFF2-40B4-BE49-F238E27FC236}">
                      <a16:creationId xmlns:a16="http://schemas.microsoft.com/office/drawing/2014/main" id="{B81F75EB-0D3E-41FD-A760-C8838443837F}"/>
                    </a:ext>
                  </a:extLst>
                </p:cNvPr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1663;p70">
                  <a:extLst>
                    <a:ext uri="{FF2B5EF4-FFF2-40B4-BE49-F238E27FC236}">
                      <a16:creationId xmlns:a16="http://schemas.microsoft.com/office/drawing/2014/main" id="{156D2117-5B9E-4B1B-8409-9C648238D220}"/>
                    </a:ext>
                  </a:extLst>
                </p:cNvPr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1664;p70">
                  <a:extLst>
                    <a:ext uri="{FF2B5EF4-FFF2-40B4-BE49-F238E27FC236}">
                      <a16:creationId xmlns:a16="http://schemas.microsoft.com/office/drawing/2014/main" id="{22754622-94DF-44FF-9159-548EACC9D421}"/>
                    </a:ext>
                  </a:extLst>
                </p:cNvPr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1665;p70">
                  <a:extLst>
                    <a:ext uri="{FF2B5EF4-FFF2-40B4-BE49-F238E27FC236}">
                      <a16:creationId xmlns:a16="http://schemas.microsoft.com/office/drawing/2014/main" id="{1C25AAC0-2258-4792-ABC9-70BC11FEEEC2}"/>
                    </a:ext>
                  </a:extLst>
                </p:cNvPr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1666;p70">
                  <a:extLst>
                    <a:ext uri="{FF2B5EF4-FFF2-40B4-BE49-F238E27FC236}">
                      <a16:creationId xmlns:a16="http://schemas.microsoft.com/office/drawing/2014/main" id="{1CFA27F6-80E7-4EF7-8C8F-B2BD9A5DE6B3}"/>
                    </a:ext>
                  </a:extLst>
                </p:cNvPr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1667;p70">
                  <a:extLst>
                    <a:ext uri="{FF2B5EF4-FFF2-40B4-BE49-F238E27FC236}">
                      <a16:creationId xmlns:a16="http://schemas.microsoft.com/office/drawing/2014/main" id="{301B9926-0838-4A3F-A55F-441E0CADB5A5}"/>
                    </a:ext>
                  </a:extLst>
                </p:cNvPr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1668;p70">
                  <a:extLst>
                    <a:ext uri="{FF2B5EF4-FFF2-40B4-BE49-F238E27FC236}">
                      <a16:creationId xmlns:a16="http://schemas.microsoft.com/office/drawing/2014/main" id="{B6647D5D-E0F5-49F2-83F5-DB57ECA24B55}"/>
                    </a:ext>
                  </a:extLst>
                </p:cNvPr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1669;p70">
                  <a:extLst>
                    <a:ext uri="{FF2B5EF4-FFF2-40B4-BE49-F238E27FC236}">
                      <a16:creationId xmlns:a16="http://schemas.microsoft.com/office/drawing/2014/main" id="{19985CE8-C434-46AB-ACEF-1C0C37F2D2D9}"/>
                    </a:ext>
                  </a:extLst>
                </p:cNvPr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1670;p70">
                  <a:extLst>
                    <a:ext uri="{FF2B5EF4-FFF2-40B4-BE49-F238E27FC236}">
                      <a16:creationId xmlns:a16="http://schemas.microsoft.com/office/drawing/2014/main" id="{B9F9CB09-F126-4045-95EE-EC5C1586E549}"/>
                    </a:ext>
                  </a:extLst>
                </p:cNvPr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1671;p70">
                  <a:extLst>
                    <a:ext uri="{FF2B5EF4-FFF2-40B4-BE49-F238E27FC236}">
                      <a16:creationId xmlns:a16="http://schemas.microsoft.com/office/drawing/2014/main" id="{D181460D-980F-422D-AB2C-4658B39B36B0}"/>
                    </a:ext>
                  </a:extLst>
                </p:cNvPr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1672;p70">
                  <a:extLst>
                    <a:ext uri="{FF2B5EF4-FFF2-40B4-BE49-F238E27FC236}">
                      <a16:creationId xmlns:a16="http://schemas.microsoft.com/office/drawing/2014/main" id="{17008670-0AE8-4F0B-9154-55FCB0E891AF}"/>
                    </a:ext>
                  </a:extLst>
                </p:cNvPr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1673;p70">
                  <a:extLst>
                    <a:ext uri="{FF2B5EF4-FFF2-40B4-BE49-F238E27FC236}">
                      <a16:creationId xmlns:a16="http://schemas.microsoft.com/office/drawing/2014/main" id="{C6F1A88A-2060-4077-88E3-98640D4DDC9A}"/>
                    </a:ext>
                  </a:extLst>
                </p:cNvPr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" name="Google Shape;11674;p70">
                  <a:extLst>
                    <a:ext uri="{FF2B5EF4-FFF2-40B4-BE49-F238E27FC236}">
                      <a16:creationId xmlns:a16="http://schemas.microsoft.com/office/drawing/2014/main" id="{F02A27B2-0D44-450A-AC25-515B0B2352FD}"/>
                    </a:ext>
                  </a:extLst>
                </p:cNvPr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11675;p70">
                  <a:extLst>
                    <a:ext uri="{FF2B5EF4-FFF2-40B4-BE49-F238E27FC236}">
                      <a16:creationId xmlns:a16="http://schemas.microsoft.com/office/drawing/2014/main" id="{9A380AED-890D-41EC-9814-E71CD598976E}"/>
                    </a:ext>
                  </a:extLst>
                </p:cNvPr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1676;p70">
                  <a:extLst>
                    <a:ext uri="{FF2B5EF4-FFF2-40B4-BE49-F238E27FC236}">
                      <a16:creationId xmlns:a16="http://schemas.microsoft.com/office/drawing/2014/main" id="{FEC40C18-583D-4182-BFEF-20221D612903}"/>
                    </a:ext>
                  </a:extLst>
                </p:cNvPr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11677;p70">
                  <a:extLst>
                    <a:ext uri="{FF2B5EF4-FFF2-40B4-BE49-F238E27FC236}">
                      <a16:creationId xmlns:a16="http://schemas.microsoft.com/office/drawing/2014/main" id="{EF31FDC1-A20C-489F-8B8B-153084F603D8}"/>
                    </a:ext>
                  </a:extLst>
                </p:cNvPr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1678;p70">
                  <a:extLst>
                    <a:ext uri="{FF2B5EF4-FFF2-40B4-BE49-F238E27FC236}">
                      <a16:creationId xmlns:a16="http://schemas.microsoft.com/office/drawing/2014/main" id="{AC76A74D-0289-4AA6-9058-38E7AF9BE0C6}"/>
                    </a:ext>
                  </a:extLst>
                </p:cNvPr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1679;p70">
                  <a:extLst>
                    <a:ext uri="{FF2B5EF4-FFF2-40B4-BE49-F238E27FC236}">
                      <a16:creationId xmlns:a16="http://schemas.microsoft.com/office/drawing/2014/main" id="{E17DBDD8-2ED5-4CA2-98E8-1378EC9315EB}"/>
                    </a:ext>
                  </a:extLst>
                </p:cNvPr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" name="Google Shape;11680;p70">
                  <a:extLst>
                    <a:ext uri="{FF2B5EF4-FFF2-40B4-BE49-F238E27FC236}">
                      <a16:creationId xmlns:a16="http://schemas.microsoft.com/office/drawing/2014/main" id="{57385F29-E01A-4BCE-AB68-A4DA77D3842B}"/>
                    </a:ext>
                  </a:extLst>
                </p:cNvPr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" name="Google Shape;11681;p70">
                  <a:extLst>
                    <a:ext uri="{FF2B5EF4-FFF2-40B4-BE49-F238E27FC236}">
                      <a16:creationId xmlns:a16="http://schemas.microsoft.com/office/drawing/2014/main" id="{2052E38B-37D7-4E2C-A4AA-4F9AF794E7C5}"/>
                    </a:ext>
                  </a:extLst>
                </p:cNvPr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" name="Google Shape;11682;p70">
                  <a:extLst>
                    <a:ext uri="{FF2B5EF4-FFF2-40B4-BE49-F238E27FC236}">
                      <a16:creationId xmlns:a16="http://schemas.microsoft.com/office/drawing/2014/main" id="{D051280F-685C-4846-86F3-26D349F6CAFB}"/>
                    </a:ext>
                  </a:extLst>
                </p:cNvPr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" name="Google Shape;11683;p70">
                  <a:extLst>
                    <a:ext uri="{FF2B5EF4-FFF2-40B4-BE49-F238E27FC236}">
                      <a16:creationId xmlns:a16="http://schemas.microsoft.com/office/drawing/2014/main" id="{70656795-8A4E-4F48-BB63-F4F256088B61}"/>
                    </a:ext>
                  </a:extLst>
                </p:cNvPr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11684;p70">
                  <a:extLst>
                    <a:ext uri="{FF2B5EF4-FFF2-40B4-BE49-F238E27FC236}">
                      <a16:creationId xmlns:a16="http://schemas.microsoft.com/office/drawing/2014/main" id="{8969F811-A078-4BA2-B3BE-5103E69CAD34}"/>
                    </a:ext>
                  </a:extLst>
                </p:cNvPr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" name="Google Shape;11685;p70">
                  <a:extLst>
                    <a:ext uri="{FF2B5EF4-FFF2-40B4-BE49-F238E27FC236}">
                      <a16:creationId xmlns:a16="http://schemas.microsoft.com/office/drawing/2014/main" id="{96495B3A-BD02-40D7-A477-9FA42FCFABB6}"/>
                    </a:ext>
                  </a:extLst>
                </p:cNvPr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" name="Google Shape;11686;p70">
                  <a:extLst>
                    <a:ext uri="{FF2B5EF4-FFF2-40B4-BE49-F238E27FC236}">
                      <a16:creationId xmlns:a16="http://schemas.microsoft.com/office/drawing/2014/main" id="{E2A4CF7C-9864-4043-8AE5-2EF2C22F0840}"/>
                    </a:ext>
                  </a:extLst>
                </p:cNvPr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" name="Google Shape;11687;p70">
                  <a:extLst>
                    <a:ext uri="{FF2B5EF4-FFF2-40B4-BE49-F238E27FC236}">
                      <a16:creationId xmlns:a16="http://schemas.microsoft.com/office/drawing/2014/main" id="{05D37692-F43B-4C73-8AE2-D03035AC7B45}"/>
                    </a:ext>
                  </a:extLst>
                </p:cNvPr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" name="Google Shape;11688;p70">
                  <a:extLst>
                    <a:ext uri="{FF2B5EF4-FFF2-40B4-BE49-F238E27FC236}">
                      <a16:creationId xmlns:a16="http://schemas.microsoft.com/office/drawing/2014/main" id="{2AA25DF4-8451-4A3A-A645-AF793B6CF663}"/>
                    </a:ext>
                  </a:extLst>
                </p:cNvPr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11689;p70">
                  <a:extLst>
                    <a:ext uri="{FF2B5EF4-FFF2-40B4-BE49-F238E27FC236}">
                      <a16:creationId xmlns:a16="http://schemas.microsoft.com/office/drawing/2014/main" id="{AB22067F-5F16-4CD9-B578-8E42E620D100}"/>
                    </a:ext>
                  </a:extLst>
                </p:cNvPr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11690;p70">
                  <a:extLst>
                    <a:ext uri="{FF2B5EF4-FFF2-40B4-BE49-F238E27FC236}">
                      <a16:creationId xmlns:a16="http://schemas.microsoft.com/office/drawing/2014/main" id="{2D2E0D31-CF22-4FF0-9BE1-48A45ECCC980}"/>
                    </a:ext>
                  </a:extLst>
                </p:cNvPr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" name="Google Shape;11691;p70">
                  <a:extLst>
                    <a:ext uri="{FF2B5EF4-FFF2-40B4-BE49-F238E27FC236}">
                      <a16:creationId xmlns:a16="http://schemas.microsoft.com/office/drawing/2014/main" id="{FCEB17D2-8354-4E98-8817-E6AFB6F4E250}"/>
                    </a:ext>
                  </a:extLst>
                </p:cNvPr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" name="Google Shape;11692;p70">
                <a:extLst>
                  <a:ext uri="{FF2B5EF4-FFF2-40B4-BE49-F238E27FC236}">
                    <a16:creationId xmlns:a16="http://schemas.microsoft.com/office/drawing/2014/main" id="{D930A83B-FC7E-4DF7-80CD-ACAE1E66B786}"/>
                  </a:ext>
                </a:extLst>
              </p:cNvPr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152" name="Google Shape;11693;p70">
                  <a:extLst>
                    <a:ext uri="{FF2B5EF4-FFF2-40B4-BE49-F238E27FC236}">
                      <a16:creationId xmlns:a16="http://schemas.microsoft.com/office/drawing/2014/main" id="{49E074B7-B143-4801-A0A0-86A02A34FC7E}"/>
                    </a:ext>
                  </a:extLst>
                </p:cNvPr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1694;p70">
                  <a:extLst>
                    <a:ext uri="{FF2B5EF4-FFF2-40B4-BE49-F238E27FC236}">
                      <a16:creationId xmlns:a16="http://schemas.microsoft.com/office/drawing/2014/main" id="{27C411C1-165A-4616-A818-D71DEFACB231}"/>
                    </a:ext>
                  </a:extLst>
                </p:cNvPr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" name="Google Shape;11695;p70">
                <a:extLst>
                  <a:ext uri="{FF2B5EF4-FFF2-40B4-BE49-F238E27FC236}">
                    <a16:creationId xmlns:a16="http://schemas.microsoft.com/office/drawing/2014/main" id="{6DCD5CCB-0868-48CF-A5B1-6ECAFF91EC82}"/>
                  </a:ext>
                </a:extLst>
              </p:cNvPr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150" name="Google Shape;11696;p70">
                  <a:extLst>
                    <a:ext uri="{FF2B5EF4-FFF2-40B4-BE49-F238E27FC236}">
                      <a16:creationId xmlns:a16="http://schemas.microsoft.com/office/drawing/2014/main" id="{7D7AF0DB-E265-4399-861C-7CFAD271D408}"/>
                    </a:ext>
                  </a:extLst>
                </p:cNvPr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1697;p70">
                  <a:extLst>
                    <a:ext uri="{FF2B5EF4-FFF2-40B4-BE49-F238E27FC236}">
                      <a16:creationId xmlns:a16="http://schemas.microsoft.com/office/drawing/2014/main" id="{A279638F-BE36-4A28-8E16-FA9592CEDEAC}"/>
                    </a:ext>
                  </a:extLst>
                </p:cNvPr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" name="Google Shape;11698;p70">
                <a:extLst>
                  <a:ext uri="{FF2B5EF4-FFF2-40B4-BE49-F238E27FC236}">
                    <a16:creationId xmlns:a16="http://schemas.microsoft.com/office/drawing/2014/main" id="{FB766D16-A4F9-42BF-9FD3-34502FF8E34C}"/>
                  </a:ext>
                </a:extLst>
              </p:cNvPr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148" name="Google Shape;11699;p70">
                  <a:extLst>
                    <a:ext uri="{FF2B5EF4-FFF2-40B4-BE49-F238E27FC236}">
                      <a16:creationId xmlns:a16="http://schemas.microsoft.com/office/drawing/2014/main" id="{3298A7B4-6C79-4EBD-BF51-D3BFB9C46D25}"/>
                    </a:ext>
                  </a:extLst>
                </p:cNvPr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1700;p70">
                  <a:extLst>
                    <a:ext uri="{FF2B5EF4-FFF2-40B4-BE49-F238E27FC236}">
                      <a16:creationId xmlns:a16="http://schemas.microsoft.com/office/drawing/2014/main" id="{37D9AC3E-6E39-46CF-9D5A-C0DD1950CD0C}"/>
                    </a:ext>
                  </a:extLst>
                </p:cNvPr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" name="Google Shape;11701;p70">
                <a:extLst>
                  <a:ext uri="{FF2B5EF4-FFF2-40B4-BE49-F238E27FC236}">
                    <a16:creationId xmlns:a16="http://schemas.microsoft.com/office/drawing/2014/main" id="{99533A00-35E5-492C-BC1A-11ABBE679A7F}"/>
                  </a:ext>
                </a:extLst>
              </p:cNvPr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146" name="Google Shape;11702;p70">
                  <a:extLst>
                    <a:ext uri="{FF2B5EF4-FFF2-40B4-BE49-F238E27FC236}">
                      <a16:creationId xmlns:a16="http://schemas.microsoft.com/office/drawing/2014/main" id="{5B28BB09-EB6C-409E-8DFA-4215C5A833F2}"/>
                    </a:ext>
                  </a:extLst>
                </p:cNvPr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1703;p70">
                  <a:extLst>
                    <a:ext uri="{FF2B5EF4-FFF2-40B4-BE49-F238E27FC236}">
                      <a16:creationId xmlns:a16="http://schemas.microsoft.com/office/drawing/2014/main" id="{A353D3AB-7B2C-4F25-AF52-CBB40EE995EF}"/>
                    </a:ext>
                  </a:extLst>
                </p:cNvPr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" name="Google Shape;11704;p70">
                <a:extLst>
                  <a:ext uri="{FF2B5EF4-FFF2-40B4-BE49-F238E27FC236}">
                    <a16:creationId xmlns:a16="http://schemas.microsoft.com/office/drawing/2014/main" id="{36417CCA-33EF-40CB-A4F0-5A0ED1C0967C}"/>
                  </a:ext>
                </a:extLst>
              </p:cNvPr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144" name="Google Shape;11705;p70">
                  <a:extLst>
                    <a:ext uri="{FF2B5EF4-FFF2-40B4-BE49-F238E27FC236}">
                      <a16:creationId xmlns:a16="http://schemas.microsoft.com/office/drawing/2014/main" id="{F664E5F3-CEA3-4022-82BE-14F05C859E1F}"/>
                    </a:ext>
                  </a:extLst>
                </p:cNvPr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1706;p70">
                  <a:extLst>
                    <a:ext uri="{FF2B5EF4-FFF2-40B4-BE49-F238E27FC236}">
                      <a16:creationId xmlns:a16="http://schemas.microsoft.com/office/drawing/2014/main" id="{7B965C68-D7B8-47AF-A4F8-9577B313B3B0}"/>
                    </a:ext>
                  </a:extLst>
                </p:cNvPr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" name="Google Shape;11707;p70">
                <a:extLst>
                  <a:ext uri="{FF2B5EF4-FFF2-40B4-BE49-F238E27FC236}">
                    <a16:creationId xmlns:a16="http://schemas.microsoft.com/office/drawing/2014/main" id="{610C120B-30D1-40A3-8FB1-8C952731820B}"/>
                  </a:ext>
                </a:extLst>
              </p:cNvPr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142" name="Google Shape;11708;p70">
                  <a:extLst>
                    <a:ext uri="{FF2B5EF4-FFF2-40B4-BE49-F238E27FC236}">
                      <a16:creationId xmlns:a16="http://schemas.microsoft.com/office/drawing/2014/main" id="{8A4BF40F-9D0B-4929-ABAD-127001EB41F5}"/>
                    </a:ext>
                  </a:extLst>
                </p:cNvPr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1709;p70">
                  <a:extLst>
                    <a:ext uri="{FF2B5EF4-FFF2-40B4-BE49-F238E27FC236}">
                      <a16:creationId xmlns:a16="http://schemas.microsoft.com/office/drawing/2014/main" id="{A298F70E-C93A-4684-94F0-DFB6C17CBCEA}"/>
                    </a:ext>
                  </a:extLst>
                </p:cNvPr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" name="Google Shape;11710;p70">
                <a:extLst>
                  <a:ext uri="{FF2B5EF4-FFF2-40B4-BE49-F238E27FC236}">
                    <a16:creationId xmlns:a16="http://schemas.microsoft.com/office/drawing/2014/main" id="{8D01E64B-FDE7-4017-A7B4-C26C32322356}"/>
                  </a:ext>
                </a:extLst>
              </p:cNvPr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140" name="Google Shape;11711;p70">
                  <a:extLst>
                    <a:ext uri="{FF2B5EF4-FFF2-40B4-BE49-F238E27FC236}">
                      <a16:creationId xmlns:a16="http://schemas.microsoft.com/office/drawing/2014/main" id="{80EFC61C-F513-42FD-A0A1-59012D030B70}"/>
                    </a:ext>
                  </a:extLst>
                </p:cNvPr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1712;p70">
                  <a:extLst>
                    <a:ext uri="{FF2B5EF4-FFF2-40B4-BE49-F238E27FC236}">
                      <a16:creationId xmlns:a16="http://schemas.microsoft.com/office/drawing/2014/main" id="{9C9C2151-F074-4CDD-8827-EBBA5ABC3F10}"/>
                    </a:ext>
                  </a:extLst>
                </p:cNvPr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" name="Google Shape;11713;p70">
                <a:extLst>
                  <a:ext uri="{FF2B5EF4-FFF2-40B4-BE49-F238E27FC236}">
                    <a16:creationId xmlns:a16="http://schemas.microsoft.com/office/drawing/2014/main" id="{7FE46D24-9A76-49F8-A738-278950167876}"/>
                  </a:ext>
                </a:extLst>
              </p:cNvPr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138" name="Google Shape;11714;p70">
                  <a:extLst>
                    <a:ext uri="{FF2B5EF4-FFF2-40B4-BE49-F238E27FC236}">
                      <a16:creationId xmlns:a16="http://schemas.microsoft.com/office/drawing/2014/main" id="{9DB7831C-3428-44BC-8A6E-E0D63A0C7832}"/>
                    </a:ext>
                  </a:extLst>
                </p:cNvPr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1715;p70">
                  <a:extLst>
                    <a:ext uri="{FF2B5EF4-FFF2-40B4-BE49-F238E27FC236}">
                      <a16:creationId xmlns:a16="http://schemas.microsoft.com/office/drawing/2014/main" id="{DB86F51A-8AE4-4528-B7A3-F1E1C3F87A37}"/>
                    </a:ext>
                  </a:extLst>
                </p:cNvPr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" name="Google Shape;11716;p70">
                <a:extLst>
                  <a:ext uri="{FF2B5EF4-FFF2-40B4-BE49-F238E27FC236}">
                    <a16:creationId xmlns:a16="http://schemas.microsoft.com/office/drawing/2014/main" id="{6186950E-88C5-48A4-ADF4-3412C85730AF}"/>
                  </a:ext>
                </a:extLst>
              </p:cNvPr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136" name="Google Shape;11717;p70">
                  <a:extLst>
                    <a:ext uri="{FF2B5EF4-FFF2-40B4-BE49-F238E27FC236}">
                      <a16:creationId xmlns:a16="http://schemas.microsoft.com/office/drawing/2014/main" id="{E10AFF5C-80B0-47A1-BDE4-A00426F4900F}"/>
                    </a:ext>
                  </a:extLst>
                </p:cNvPr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1718;p70">
                  <a:extLst>
                    <a:ext uri="{FF2B5EF4-FFF2-40B4-BE49-F238E27FC236}">
                      <a16:creationId xmlns:a16="http://schemas.microsoft.com/office/drawing/2014/main" id="{CC94E4CD-B41C-4857-A142-652E8FE8AD49}"/>
                    </a:ext>
                  </a:extLst>
                </p:cNvPr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" name="Google Shape;11719;p70">
                <a:extLst>
                  <a:ext uri="{FF2B5EF4-FFF2-40B4-BE49-F238E27FC236}">
                    <a16:creationId xmlns:a16="http://schemas.microsoft.com/office/drawing/2014/main" id="{C88690C8-E732-416F-858A-2385441901AF}"/>
                  </a:ext>
                </a:extLst>
              </p:cNvPr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134" name="Google Shape;11720;p70">
                  <a:extLst>
                    <a:ext uri="{FF2B5EF4-FFF2-40B4-BE49-F238E27FC236}">
                      <a16:creationId xmlns:a16="http://schemas.microsoft.com/office/drawing/2014/main" id="{56061AEC-4325-4A9F-A2E8-A039B49C7B37}"/>
                    </a:ext>
                  </a:extLst>
                </p:cNvPr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1721;p70">
                  <a:extLst>
                    <a:ext uri="{FF2B5EF4-FFF2-40B4-BE49-F238E27FC236}">
                      <a16:creationId xmlns:a16="http://schemas.microsoft.com/office/drawing/2014/main" id="{4111D817-192F-4A71-B8FF-79EF95D62745}"/>
                    </a:ext>
                  </a:extLst>
                </p:cNvPr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" name="Google Shape;11722;p70">
                <a:extLst>
                  <a:ext uri="{FF2B5EF4-FFF2-40B4-BE49-F238E27FC236}">
                    <a16:creationId xmlns:a16="http://schemas.microsoft.com/office/drawing/2014/main" id="{CA292C17-0308-4289-8EE7-FFFBC85E056D}"/>
                  </a:ext>
                </a:extLst>
              </p:cNvPr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132" name="Google Shape;11723;p70">
                  <a:extLst>
                    <a:ext uri="{FF2B5EF4-FFF2-40B4-BE49-F238E27FC236}">
                      <a16:creationId xmlns:a16="http://schemas.microsoft.com/office/drawing/2014/main" id="{3B222AD7-8F9E-4333-96DB-A10CDFD84641}"/>
                    </a:ext>
                  </a:extLst>
                </p:cNvPr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1724;p70">
                  <a:extLst>
                    <a:ext uri="{FF2B5EF4-FFF2-40B4-BE49-F238E27FC236}">
                      <a16:creationId xmlns:a16="http://schemas.microsoft.com/office/drawing/2014/main" id="{0B8470A5-00E1-4A10-AE32-612FA63B11D8}"/>
                    </a:ext>
                  </a:extLst>
                </p:cNvPr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Google Shape;11725;p70">
                <a:extLst>
                  <a:ext uri="{FF2B5EF4-FFF2-40B4-BE49-F238E27FC236}">
                    <a16:creationId xmlns:a16="http://schemas.microsoft.com/office/drawing/2014/main" id="{8835526E-4A7F-4E25-BC07-8BA5A228182D}"/>
                  </a:ext>
                </a:extLst>
              </p:cNvPr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726;p70">
                <a:extLst>
                  <a:ext uri="{FF2B5EF4-FFF2-40B4-BE49-F238E27FC236}">
                    <a16:creationId xmlns:a16="http://schemas.microsoft.com/office/drawing/2014/main" id="{DE466697-B3D9-4D08-B65A-7ED5CF39B79F}"/>
                  </a:ext>
                </a:extLst>
              </p:cNvPr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" name="Google Shape;11727;p70">
                <a:extLst>
                  <a:ext uri="{FF2B5EF4-FFF2-40B4-BE49-F238E27FC236}">
                    <a16:creationId xmlns:a16="http://schemas.microsoft.com/office/drawing/2014/main" id="{DACF119F-8C60-4CD5-97DA-83A8DEFC2C68}"/>
                  </a:ext>
                </a:extLst>
              </p:cNvPr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130" name="Google Shape;11728;p70">
                  <a:extLst>
                    <a:ext uri="{FF2B5EF4-FFF2-40B4-BE49-F238E27FC236}">
                      <a16:creationId xmlns:a16="http://schemas.microsoft.com/office/drawing/2014/main" id="{909894FE-5E1D-4A14-9CD0-A1A53C6AE78B}"/>
                    </a:ext>
                  </a:extLst>
                </p:cNvPr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1729;p70">
                  <a:extLst>
                    <a:ext uri="{FF2B5EF4-FFF2-40B4-BE49-F238E27FC236}">
                      <a16:creationId xmlns:a16="http://schemas.microsoft.com/office/drawing/2014/main" id="{95900965-8180-4584-BAE6-AD88E8BE2B7C}"/>
                    </a:ext>
                  </a:extLst>
                </p:cNvPr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" name="Google Shape;11730;p70">
                <a:extLst>
                  <a:ext uri="{FF2B5EF4-FFF2-40B4-BE49-F238E27FC236}">
                    <a16:creationId xmlns:a16="http://schemas.microsoft.com/office/drawing/2014/main" id="{89157ADC-042C-4AFE-806D-CB4E148F24F0}"/>
                  </a:ext>
                </a:extLst>
              </p:cNvPr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128" name="Google Shape;11731;p70">
                  <a:extLst>
                    <a:ext uri="{FF2B5EF4-FFF2-40B4-BE49-F238E27FC236}">
                      <a16:creationId xmlns:a16="http://schemas.microsoft.com/office/drawing/2014/main" id="{01C0D916-7220-4786-B12A-81DF29353662}"/>
                    </a:ext>
                  </a:extLst>
                </p:cNvPr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1732;p70">
                  <a:extLst>
                    <a:ext uri="{FF2B5EF4-FFF2-40B4-BE49-F238E27FC236}">
                      <a16:creationId xmlns:a16="http://schemas.microsoft.com/office/drawing/2014/main" id="{DDE1842F-C331-48FF-891F-A85B01FED970}"/>
                    </a:ext>
                  </a:extLst>
                </p:cNvPr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" name="Google Shape;11733;p70">
                <a:extLst>
                  <a:ext uri="{FF2B5EF4-FFF2-40B4-BE49-F238E27FC236}">
                    <a16:creationId xmlns:a16="http://schemas.microsoft.com/office/drawing/2014/main" id="{9A8A3A51-3486-4223-848E-35CCC1753B53}"/>
                  </a:ext>
                </a:extLst>
              </p:cNvPr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126" name="Google Shape;11734;p70">
                  <a:extLst>
                    <a:ext uri="{FF2B5EF4-FFF2-40B4-BE49-F238E27FC236}">
                      <a16:creationId xmlns:a16="http://schemas.microsoft.com/office/drawing/2014/main" id="{DF45EF08-CBF2-4DD4-B179-D9F887B708FA}"/>
                    </a:ext>
                  </a:extLst>
                </p:cNvPr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1735;p70">
                  <a:extLst>
                    <a:ext uri="{FF2B5EF4-FFF2-40B4-BE49-F238E27FC236}">
                      <a16:creationId xmlns:a16="http://schemas.microsoft.com/office/drawing/2014/main" id="{52E75330-EF99-4183-BC01-4F35ACAE9FCB}"/>
                    </a:ext>
                  </a:extLst>
                </p:cNvPr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" name="Google Shape;11736;p70">
                <a:extLst>
                  <a:ext uri="{FF2B5EF4-FFF2-40B4-BE49-F238E27FC236}">
                    <a16:creationId xmlns:a16="http://schemas.microsoft.com/office/drawing/2014/main" id="{F92EB289-E92E-4326-BEA1-0F91B4F478DD}"/>
                  </a:ext>
                </a:extLst>
              </p:cNvPr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124" name="Google Shape;11737;p70">
                  <a:extLst>
                    <a:ext uri="{FF2B5EF4-FFF2-40B4-BE49-F238E27FC236}">
                      <a16:creationId xmlns:a16="http://schemas.microsoft.com/office/drawing/2014/main" id="{F27A29B9-614E-48B6-8B8B-8B5425BD7093}"/>
                    </a:ext>
                  </a:extLst>
                </p:cNvPr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1738;p70">
                  <a:extLst>
                    <a:ext uri="{FF2B5EF4-FFF2-40B4-BE49-F238E27FC236}">
                      <a16:creationId xmlns:a16="http://schemas.microsoft.com/office/drawing/2014/main" id="{74CB4270-5845-4898-853D-FF3B2C2DD4D2}"/>
                    </a:ext>
                  </a:extLst>
                </p:cNvPr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11739;p70">
                <a:extLst>
                  <a:ext uri="{FF2B5EF4-FFF2-40B4-BE49-F238E27FC236}">
                    <a16:creationId xmlns:a16="http://schemas.microsoft.com/office/drawing/2014/main" id="{F7A0FB7E-C124-413E-9463-D37F828E15BA}"/>
                  </a:ext>
                </a:extLst>
              </p:cNvPr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122" name="Google Shape;11740;p70">
                  <a:extLst>
                    <a:ext uri="{FF2B5EF4-FFF2-40B4-BE49-F238E27FC236}">
                      <a16:creationId xmlns:a16="http://schemas.microsoft.com/office/drawing/2014/main" id="{02E5072B-4777-4714-A94F-A17711F6F73C}"/>
                    </a:ext>
                  </a:extLst>
                </p:cNvPr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1741;p70">
                  <a:extLst>
                    <a:ext uri="{FF2B5EF4-FFF2-40B4-BE49-F238E27FC236}">
                      <a16:creationId xmlns:a16="http://schemas.microsoft.com/office/drawing/2014/main" id="{49620B0A-1BC8-443C-8079-AD7955F20A23}"/>
                    </a:ext>
                  </a:extLst>
                </p:cNvPr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11742;p70">
                <a:extLst>
                  <a:ext uri="{FF2B5EF4-FFF2-40B4-BE49-F238E27FC236}">
                    <a16:creationId xmlns:a16="http://schemas.microsoft.com/office/drawing/2014/main" id="{532171A9-A776-49C2-8817-156A07CC0ECB}"/>
                  </a:ext>
                </a:extLst>
              </p:cNvPr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120" name="Google Shape;11743;p70">
                  <a:extLst>
                    <a:ext uri="{FF2B5EF4-FFF2-40B4-BE49-F238E27FC236}">
                      <a16:creationId xmlns:a16="http://schemas.microsoft.com/office/drawing/2014/main" id="{B9FD0BFE-7713-4DF7-A9AE-C530946F3E6A}"/>
                    </a:ext>
                  </a:extLst>
                </p:cNvPr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1744;p70">
                  <a:extLst>
                    <a:ext uri="{FF2B5EF4-FFF2-40B4-BE49-F238E27FC236}">
                      <a16:creationId xmlns:a16="http://schemas.microsoft.com/office/drawing/2014/main" id="{8ABD480C-ABC8-4E8D-998B-EBA3038C05A0}"/>
                    </a:ext>
                  </a:extLst>
                </p:cNvPr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11745;p70">
                <a:extLst>
                  <a:ext uri="{FF2B5EF4-FFF2-40B4-BE49-F238E27FC236}">
                    <a16:creationId xmlns:a16="http://schemas.microsoft.com/office/drawing/2014/main" id="{C00C3172-13C1-4951-949C-13D9F6324C4D}"/>
                  </a:ext>
                </a:extLst>
              </p:cNvPr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118" name="Google Shape;11746;p70">
                  <a:extLst>
                    <a:ext uri="{FF2B5EF4-FFF2-40B4-BE49-F238E27FC236}">
                      <a16:creationId xmlns:a16="http://schemas.microsoft.com/office/drawing/2014/main" id="{F6F11987-95AB-41AB-9B1E-2B10C6F0F600}"/>
                    </a:ext>
                  </a:extLst>
                </p:cNvPr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747;p70">
                  <a:extLst>
                    <a:ext uri="{FF2B5EF4-FFF2-40B4-BE49-F238E27FC236}">
                      <a16:creationId xmlns:a16="http://schemas.microsoft.com/office/drawing/2014/main" id="{A1F9B7E2-26C2-46FB-A015-403478B60E30}"/>
                    </a:ext>
                  </a:extLst>
                </p:cNvPr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" name="Google Shape;11748;p70">
                <a:extLst>
                  <a:ext uri="{FF2B5EF4-FFF2-40B4-BE49-F238E27FC236}">
                    <a16:creationId xmlns:a16="http://schemas.microsoft.com/office/drawing/2014/main" id="{C466D576-0D8D-48A3-BDB3-5BA7A50B747E}"/>
                  </a:ext>
                </a:extLst>
              </p:cNvPr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116" name="Google Shape;11749;p70">
                  <a:extLst>
                    <a:ext uri="{FF2B5EF4-FFF2-40B4-BE49-F238E27FC236}">
                      <a16:creationId xmlns:a16="http://schemas.microsoft.com/office/drawing/2014/main" id="{168C54AF-F6B2-4BA5-89DC-876C4FBC9DC3}"/>
                    </a:ext>
                  </a:extLst>
                </p:cNvPr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50;p70">
                  <a:extLst>
                    <a:ext uri="{FF2B5EF4-FFF2-40B4-BE49-F238E27FC236}">
                      <a16:creationId xmlns:a16="http://schemas.microsoft.com/office/drawing/2014/main" id="{2E4AD9B3-D22B-4B34-97DA-45A3A33682CD}"/>
                    </a:ext>
                  </a:extLst>
                </p:cNvPr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" name="Google Shape;11751;p70">
                <a:extLst>
                  <a:ext uri="{FF2B5EF4-FFF2-40B4-BE49-F238E27FC236}">
                    <a16:creationId xmlns:a16="http://schemas.microsoft.com/office/drawing/2014/main" id="{489B97B5-011D-4965-9E8B-3C65526AED4D}"/>
                  </a:ext>
                </a:extLst>
              </p:cNvPr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114" name="Google Shape;11752;p70">
                  <a:extLst>
                    <a:ext uri="{FF2B5EF4-FFF2-40B4-BE49-F238E27FC236}">
                      <a16:creationId xmlns:a16="http://schemas.microsoft.com/office/drawing/2014/main" id="{0846CF5F-DDBF-4F2E-8956-D54851E042ED}"/>
                    </a:ext>
                  </a:extLst>
                </p:cNvPr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1753;p70">
                  <a:extLst>
                    <a:ext uri="{FF2B5EF4-FFF2-40B4-BE49-F238E27FC236}">
                      <a16:creationId xmlns:a16="http://schemas.microsoft.com/office/drawing/2014/main" id="{4FB10EF9-ED1A-46AE-A614-70A1FE5F18D5}"/>
                    </a:ext>
                  </a:extLst>
                </p:cNvPr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" name="Google Shape;11754;p70">
                <a:extLst>
                  <a:ext uri="{FF2B5EF4-FFF2-40B4-BE49-F238E27FC236}">
                    <a16:creationId xmlns:a16="http://schemas.microsoft.com/office/drawing/2014/main" id="{091791FA-A4E5-4E40-A0F1-B602E80A5209}"/>
                  </a:ext>
                </a:extLst>
              </p:cNvPr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112" name="Google Shape;11755;p70">
                  <a:extLst>
                    <a:ext uri="{FF2B5EF4-FFF2-40B4-BE49-F238E27FC236}">
                      <a16:creationId xmlns:a16="http://schemas.microsoft.com/office/drawing/2014/main" id="{D484DDFC-B7B1-46CE-8B16-52739940D01D}"/>
                    </a:ext>
                  </a:extLst>
                </p:cNvPr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756;p70">
                  <a:extLst>
                    <a:ext uri="{FF2B5EF4-FFF2-40B4-BE49-F238E27FC236}">
                      <a16:creationId xmlns:a16="http://schemas.microsoft.com/office/drawing/2014/main" id="{87B6A5FF-65ED-438D-8910-D091194A2760}"/>
                    </a:ext>
                  </a:extLst>
                </p:cNvPr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" name="Google Shape;11757;p70">
                <a:extLst>
                  <a:ext uri="{FF2B5EF4-FFF2-40B4-BE49-F238E27FC236}">
                    <a16:creationId xmlns:a16="http://schemas.microsoft.com/office/drawing/2014/main" id="{E18562E9-1EF5-4D4D-A254-21467FB3232A}"/>
                  </a:ext>
                </a:extLst>
              </p:cNvPr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110" name="Google Shape;11758;p70">
                  <a:extLst>
                    <a:ext uri="{FF2B5EF4-FFF2-40B4-BE49-F238E27FC236}">
                      <a16:creationId xmlns:a16="http://schemas.microsoft.com/office/drawing/2014/main" id="{4A83F6C7-7A44-4649-A4D3-F249E81DABB5}"/>
                    </a:ext>
                  </a:extLst>
                </p:cNvPr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759;p70">
                  <a:extLst>
                    <a:ext uri="{FF2B5EF4-FFF2-40B4-BE49-F238E27FC236}">
                      <a16:creationId xmlns:a16="http://schemas.microsoft.com/office/drawing/2014/main" id="{11D2498F-764C-4E68-AC8D-E9652DD61A78}"/>
                    </a:ext>
                  </a:extLst>
                </p:cNvPr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" name="Google Shape;11760;p70">
                <a:extLst>
                  <a:ext uri="{FF2B5EF4-FFF2-40B4-BE49-F238E27FC236}">
                    <a16:creationId xmlns:a16="http://schemas.microsoft.com/office/drawing/2014/main" id="{A55F60FB-A44E-4CB5-9267-6D0E9640C04C}"/>
                  </a:ext>
                </a:extLst>
              </p:cNvPr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108" name="Google Shape;11761;p70">
                  <a:extLst>
                    <a:ext uri="{FF2B5EF4-FFF2-40B4-BE49-F238E27FC236}">
                      <a16:creationId xmlns:a16="http://schemas.microsoft.com/office/drawing/2014/main" id="{8FD9C21C-16B0-49B6-86CA-A344322D4224}"/>
                    </a:ext>
                  </a:extLst>
                </p:cNvPr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1762;p70">
                  <a:extLst>
                    <a:ext uri="{FF2B5EF4-FFF2-40B4-BE49-F238E27FC236}">
                      <a16:creationId xmlns:a16="http://schemas.microsoft.com/office/drawing/2014/main" id="{212E5294-0D4A-4926-9AE9-D2734AA3258E}"/>
                    </a:ext>
                  </a:extLst>
                </p:cNvPr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" name="Google Shape;11763;p70">
                <a:extLst>
                  <a:ext uri="{FF2B5EF4-FFF2-40B4-BE49-F238E27FC236}">
                    <a16:creationId xmlns:a16="http://schemas.microsoft.com/office/drawing/2014/main" id="{65EC7CC0-D768-48A5-9449-5DD1238B4147}"/>
                  </a:ext>
                </a:extLst>
              </p:cNvPr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106" name="Google Shape;11764;p70">
                  <a:extLst>
                    <a:ext uri="{FF2B5EF4-FFF2-40B4-BE49-F238E27FC236}">
                      <a16:creationId xmlns:a16="http://schemas.microsoft.com/office/drawing/2014/main" id="{39A6F138-2D57-4106-8C12-1A18E944E8C6}"/>
                    </a:ext>
                  </a:extLst>
                </p:cNvPr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11765;p70">
                  <a:extLst>
                    <a:ext uri="{FF2B5EF4-FFF2-40B4-BE49-F238E27FC236}">
                      <a16:creationId xmlns:a16="http://schemas.microsoft.com/office/drawing/2014/main" id="{C7D27780-C0B6-43A0-ABC6-A25B5B83D290}"/>
                    </a:ext>
                  </a:extLst>
                </p:cNvPr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" name="Google Shape;11766;p70">
                <a:extLst>
                  <a:ext uri="{FF2B5EF4-FFF2-40B4-BE49-F238E27FC236}">
                    <a16:creationId xmlns:a16="http://schemas.microsoft.com/office/drawing/2014/main" id="{6D389A4A-B87A-49B1-974F-C224331B7DF6}"/>
                  </a:ext>
                </a:extLst>
              </p:cNvPr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104" name="Google Shape;11767;p70">
                  <a:extLst>
                    <a:ext uri="{FF2B5EF4-FFF2-40B4-BE49-F238E27FC236}">
                      <a16:creationId xmlns:a16="http://schemas.microsoft.com/office/drawing/2014/main" id="{D42A54B9-4E70-4D0D-A2CF-9B37ED046286}"/>
                    </a:ext>
                  </a:extLst>
                </p:cNvPr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1768;p70">
                  <a:extLst>
                    <a:ext uri="{FF2B5EF4-FFF2-40B4-BE49-F238E27FC236}">
                      <a16:creationId xmlns:a16="http://schemas.microsoft.com/office/drawing/2014/main" id="{EE423036-A93B-43CD-BC08-E64F7A99EA18}"/>
                    </a:ext>
                  </a:extLst>
                </p:cNvPr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" name="Google Shape;11769;p70">
                <a:extLst>
                  <a:ext uri="{FF2B5EF4-FFF2-40B4-BE49-F238E27FC236}">
                    <a16:creationId xmlns:a16="http://schemas.microsoft.com/office/drawing/2014/main" id="{5C9D03F1-E955-4414-9B8B-D230C0DF8B32}"/>
                  </a:ext>
                </a:extLst>
              </p:cNvPr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102" name="Google Shape;11770;p70">
                  <a:extLst>
                    <a:ext uri="{FF2B5EF4-FFF2-40B4-BE49-F238E27FC236}">
                      <a16:creationId xmlns:a16="http://schemas.microsoft.com/office/drawing/2014/main" id="{E0F0BA58-B883-471D-81CD-751E471638B3}"/>
                    </a:ext>
                  </a:extLst>
                </p:cNvPr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1771;p70">
                  <a:extLst>
                    <a:ext uri="{FF2B5EF4-FFF2-40B4-BE49-F238E27FC236}">
                      <a16:creationId xmlns:a16="http://schemas.microsoft.com/office/drawing/2014/main" id="{38DD08C3-7BD7-4227-8BA9-57F0B8EA1D03}"/>
                    </a:ext>
                  </a:extLst>
                </p:cNvPr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" name="Google Shape;11772;p70">
                <a:extLst>
                  <a:ext uri="{FF2B5EF4-FFF2-40B4-BE49-F238E27FC236}">
                    <a16:creationId xmlns:a16="http://schemas.microsoft.com/office/drawing/2014/main" id="{D0187783-BF3F-48E0-AFE2-E15A558AD09D}"/>
                  </a:ext>
                </a:extLst>
              </p:cNvPr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100" name="Google Shape;11773;p70">
                  <a:extLst>
                    <a:ext uri="{FF2B5EF4-FFF2-40B4-BE49-F238E27FC236}">
                      <a16:creationId xmlns:a16="http://schemas.microsoft.com/office/drawing/2014/main" id="{14729713-401A-4C28-90D9-1571FA44AAD7}"/>
                    </a:ext>
                  </a:extLst>
                </p:cNvPr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1774;p70">
                  <a:extLst>
                    <a:ext uri="{FF2B5EF4-FFF2-40B4-BE49-F238E27FC236}">
                      <a16:creationId xmlns:a16="http://schemas.microsoft.com/office/drawing/2014/main" id="{7BE5C7E9-738E-4C5F-8219-DF2B1A59A003}"/>
                    </a:ext>
                  </a:extLst>
                </p:cNvPr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" name="Google Shape;11775;p70">
                <a:extLst>
                  <a:ext uri="{FF2B5EF4-FFF2-40B4-BE49-F238E27FC236}">
                    <a16:creationId xmlns:a16="http://schemas.microsoft.com/office/drawing/2014/main" id="{AA978A6D-AB16-4033-B1FC-80261F365646}"/>
                  </a:ext>
                </a:extLst>
              </p:cNvPr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98" name="Google Shape;11776;p70">
                  <a:extLst>
                    <a:ext uri="{FF2B5EF4-FFF2-40B4-BE49-F238E27FC236}">
                      <a16:creationId xmlns:a16="http://schemas.microsoft.com/office/drawing/2014/main" id="{BD624841-A7EA-441F-843C-23B34B0AE6FC}"/>
                    </a:ext>
                  </a:extLst>
                </p:cNvPr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11777;p70">
                  <a:extLst>
                    <a:ext uri="{FF2B5EF4-FFF2-40B4-BE49-F238E27FC236}">
                      <a16:creationId xmlns:a16="http://schemas.microsoft.com/office/drawing/2014/main" id="{31110B73-7AEF-415E-AB07-213B1E00AE71}"/>
                    </a:ext>
                  </a:extLst>
                </p:cNvPr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" name="Google Shape;11778;p70">
                <a:extLst>
                  <a:ext uri="{FF2B5EF4-FFF2-40B4-BE49-F238E27FC236}">
                    <a16:creationId xmlns:a16="http://schemas.microsoft.com/office/drawing/2014/main" id="{43A29CDD-2202-496F-8AD5-A827EDD10CD6}"/>
                  </a:ext>
                </a:extLst>
              </p:cNvPr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96" name="Google Shape;11779;p70">
                  <a:extLst>
                    <a:ext uri="{FF2B5EF4-FFF2-40B4-BE49-F238E27FC236}">
                      <a16:creationId xmlns:a16="http://schemas.microsoft.com/office/drawing/2014/main" id="{2860E646-4A6E-456B-A3F1-E512D29C9CE9}"/>
                    </a:ext>
                  </a:extLst>
                </p:cNvPr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11780;p70">
                  <a:extLst>
                    <a:ext uri="{FF2B5EF4-FFF2-40B4-BE49-F238E27FC236}">
                      <a16:creationId xmlns:a16="http://schemas.microsoft.com/office/drawing/2014/main" id="{123350AD-B211-4930-8692-CD07D087A4D0}"/>
                    </a:ext>
                  </a:extLst>
                </p:cNvPr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" name="Google Shape;11781;p70">
                <a:extLst>
                  <a:ext uri="{FF2B5EF4-FFF2-40B4-BE49-F238E27FC236}">
                    <a16:creationId xmlns:a16="http://schemas.microsoft.com/office/drawing/2014/main" id="{868C5567-3C7B-4E8B-B973-D2105DC20C48}"/>
                  </a:ext>
                </a:extLst>
              </p:cNvPr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94" name="Google Shape;11782;p70">
                  <a:extLst>
                    <a:ext uri="{FF2B5EF4-FFF2-40B4-BE49-F238E27FC236}">
                      <a16:creationId xmlns:a16="http://schemas.microsoft.com/office/drawing/2014/main" id="{877D28CA-CA4B-48C8-8EFB-9058416AC76A}"/>
                    </a:ext>
                  </a:extLst>
                </p:cNvPr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11783;p70">
                  <a:extLst>
                    <a:ext uri="{FF2B5EF4-FFF2-40B4-BE49-F238E27FC236}">
                      <a16:creationId xmlns:a16="http://schemas.microsoft.com/office/drawing/2014/main" id="{A2FE42D0-D371-4A48-B02B-C96C38E610EB}"/>
                    </a:ext>
                  </a:extLst>
                </p:cNvPr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" name="Google Shape;11784;p70">
                <a:extLst>
                  <a:ext uri="{FF2B5EF4-FFF2-40B4-BE49-F238E27FC236}">
                    <a16:creationId xmlns:a16="http://schemas.microsoft.com/office/drawing/2014/main" id="{55C72668-E686-4822-B105-9CBC9549476B}"/>
                  </a:ext>
                </a:extLst>
              </p:cNvPr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92" name="Google Shape;11785;p70">
                  <a:extLst>
                    <a:ext uri="{FF2B5EF4-FFF2-40B4-BE49-F238E27FC236}">
                      <a16:creationId xmlns:a16="http://schemas.microsoft.com/office/drawing/2014/main" id="{17291C88-852E-46BB-9EF6-989FF4FAB64D}"/>
                    </a:ext>
                  </a:extLst>
                </p:cNvPr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11786;p70">
                  <a:extLst>
                    <a:ext uri="{FF2B5EF4-FFF2-40B4-BE49-F238E27FC236}">
                      <a16:creationId xmlns:a16="http://schemas.microsoft.com/office/drawing/2014/main" id="{21ED9183-D5E1-4417-9012-BC27FCEFECC4}"/>
                    </a:ext>
                  </a:extLst>
                </p:cNvPr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" name="Google Shape;11787;p70">
                <a:extLst>
                  <a:ext uri="{FF2B5EF4-FFF2-40B4-BE49-F238E27FC236}">
                    <a16:creationId xmlns:a16="http://schemas.microsoft.com/office/drawing/2014/main" id="{48EEA835-2CFB-47B4-A8E2-859FC5ECCD7B}"/>
                  </a:ext>
                </a:extLst>
              </p:cNvPr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90" name="Google Shape;11788;p70">
                  <a:extLst>
                    <a:ext uri="{FF2B5EF4-FFF2-40B4-BE49-F238E27FC236}">
                      <a16:creationId xmlns:a16="http://schemas.microsoft.com/office/drawing/2014/main" id="{A282F55B-C7AE-49F5-8107-EAC2D60D1660}"/>
                    </a:ext>
                  </a:extLst>
                </p:cNvPr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11789;p70">
                  <a:extLst>
                    <a:ext uri="{FF2B5EF4-FFF2-40B4-BE49-F238E27FC236}">
                      <a16:creationId xmlns:a16="http://schemas.microsoft.com/office/drawing/2014/main" id="{475BCCEA-0BF8-4519-A269-1F8E99E9D2A3}"/>
                    </a:ext>
                  </a:extLst>
                </p:cNvPr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" name="Google Shape;11790;p70">
                <a:extLst>
                  <a:ext uri="{FF2B5EF4-FFF2-40B4-BE49-F238E27FC236}">
                    <a16:creationId xmlns:a16="http://schemas.microsoft.com/office/drawing/2014/main" id="{8482FD6B-7C04-41E9-A9FE-8ACD1C08A708}"/>
                  </a:ext>
                </a:extLst>
              </p:cNvPr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8" name="Google Shape;11791;p70">
                  <a:extLst>
                    <a:ext uri="{FF2B5EF4-FFF2-40B4-BE49-F238E27FC236}">
                      <a16:creationId xmlns:a16="http://schemas.microsoft.com/office/drawing/2014/main" id="{C5CCEC6C-9640-4BE9-8324-0EC7FCC60885}"/>
                    </a:ext>
                  </a:extLst>
                </p:cNvPr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11792;p70">
                  <a:extLst>
                    <a:ext uri="{FF2B5EF4-FFF2-40B4-BE49-F238E27FC236}">
                      <a16:creationId xmlns:a16="http://schemas.microsoft.com/office/drawing/2014/main" id="{2071BB17-1011-46C7-AC46-00160A72F928}"/>
                    </a:ext>
                  </a:extLst>
                </p:cNvPr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" name="Google Shape;11793;p70">
                <a:extLst>
                  <a:ext uri="{FF2B5EF4-FFF2-40B4-BE49-F238E27FC236}">
                    <a16:creationId xmlns:a16="http://schemas.microsoft.com/office/drawing/2014/main" id="{A4E9F6B7-1E78-44FA-8248-1420EB05C45B}"/>
                  </a:ext>
                </a:extLst>
              </p:cNvPr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6" name="Google Shape;11794;p70">
                  <a:extLst>
                    <a:ext uri="{FF2B5EF4-FFF2-40B4-BE49-F238E27FC236}">
                      <a16:creationId xmlns:a16="http://schemas.microsoft.com/office/drawing/2014/main" id="{AAAF0FF5-FC82-447A-B51F-3313EF5B1FC5}"/>
                    </a:ext>
                  </a:extLst>
                </p:cNvPr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11795;p70">
                  <a:extLst>
                    <a:ext uri="{FF2B5EF4-FFF2-40B4-BE49-F238E27FC236}">
                      <a16:creationId xmlns:a16="http://schemas.microsoft.com/office/drawing/2014/main" id="{5DEF69F1-1BFE-4E90-8D03-41E743B4363D}"/>
                    </a:ext>
                  </a:extLst>
                </p:cNvPr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" name="Google Shape;11796;p70">
                <a:extLst>
                  <a:ext uri="{FF2B5EF4-FFF2-40B4-BE49-F238E27FC236}">
                    <a16:creationId xmlns:a16="http://schemas.microsoft.com/office/drawing/2014/main" id="{9B998A56-7CD6-4AFD-BB92-40EC49FC4E30}"/>
                  </a:ext>
                </a:extLst>
              </p:cNvPr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" name="Google Shape;11797;p70">
                  <a:extLst>
                    <a:ext uri="{FF2B5EF4-FFF2-40B4-BE49-F238E27FC236}">
                      <a16:creationId xmlns:a16="http://schemas.microsoft.com/office/drawing/2014/main" id="{EC3FBBC2-7829-4190-AF2B-1196333A4925}"/>
                    </a:ext>
                  </a:extLst>
                </p:cNvPr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11798;p70">
                  <a:extLst>
                    <a:ext uri="{FF2B5EF4-FFF2-40B4-BE49-F238E27FC236}">
                      <a16:creationId xmlns:a16="http://schemas.microsoft.com/office/drawing/2014/main" id="{07A36226-E87A-4B0D-944D-D27EF717E7C3}"/>
                    </a:ext>
                  </a:extLst>
                </p:cNvPr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" name="Google Shape;11799;p70">
                <a:extLst>
                  <a:ext uri="{FF2B5EF4-FFF2-40B4-BE49-F238E27FC236}">
                    <a16:creationId xmlns:a16="http://schemas.microsoft.com/office/drawing/2014/main" id="{9E833BD4-AEEB-4005-B4C9-2B1C6CCF294C}"/>
                  </a:ext>
                </a:extLst>
              </p:cNvPr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2" name="Google Shape;11800;p70">
                  <a:extLst>
                    <a:ext uri="{FF2B5EF4-FFF2-40B4-BE49-F238E27FC236}">
                      <a16:creationId xmlns:a16="http://schemas.microsoft.com/office/drawing/2014/main" id="{DD8B3BE8-5E5B-4278-81A2-11025540BBFD}"/>
                    </a:ext>
                  </a:extLst>
                </p:cNvPr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11801;p70">
                  <a:extLst>
                    <a:ext uri="{FF2B5EF4-FFF2-40B4-BE49-F238E27FC236}">
                      <a16:creationId xmlns:a16="http://schemas.microsoft.com/office/drawing/2014/main" id="{4E5B3D5B-F1EA-4FA4-804F-1590DA66273A}"/>
                    </a:ext>
                  </a:extLst>
                </p:cNvPr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" name="Google Shape;11802;p70">
                <a:extLst>
                  <a:ext uri="{FF2B5EF4-FFF2-40B4-BE49-F238E27FC236}">
                    <a16:creationId xmlns:a16="http://schemas.microsoft.com/office/drawing/2014/main" id="{36ED628F-08EA-4869-A83E-55E2E4210F2E}"/>
                  </a:ext>
                </a:extLst>
              </p:cNvPr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0" name="Google Shape;11803;p70">
                  <a:extLst>
                    <a:ext uri="{FF2B5EF4-FFF2-40B4-BE49-F238E27FC236}">
                      <a16:creationId xmlns:a16="http://schemas.microsoft.com/office/drawing/2014/main" id="{BC39768C-6A5A-42EE-B3C5-FA791980FDDD}"/>
                    </a:ext>
                  </a:extLst>
                </p:cNvPr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11804;p70">
                  <a:extLst>
                    <a:ext uri="{FF2B5EF4-FFF2-40B4-BE49-F238E27FC236}">
                      <a16:creationId xmlns:a16="http://schemas.microsoft.com/office/drawing/2014/main" id="{60485918-7E1D-4558-8327-AF5BB645AA20}"/>
                    </a:ext>
                  </a:extLst>
                </p:cNvPr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" name="Google Shape;11805;p70">
                <a:extLst>
                  <a:ext uri="{FF2B5EF4-FFF2-40B4-BE49-F238E27FC236}">
                    <a16:creationId xmlns:a16="http://schemas.microsoft.com/office/drawing/2014/main" id="{09E4813B-24AE-4C96-9867-2176507460DE}"/>
                  </a:ext>
                </a:extLst>
              </p:cNvPr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78" name="Google Shape;11806;p70">
                  <a:extLst>
                    <a:ext uri="{FF2B5EF4-FFF2-40B4-BE49-F238E27FC236}">
                      <a16:creationId xmlns:a16="http://schemas.microsoft.com/office/drawing/2014/main" id="{630F7110-6F17-46C4-86CE-4F7F301374D4}"/>
                    </a:ext>
                  </a:extLst>
                </p:cNvPr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11807;p70">
                  <a:extLst>
                    <a:ext uri="{FF2B5EF4-FFF2-40B4-BE49-F238E27FC236}">
                      <a16:creationId xmlns:a16="http://schemas.microsoft.com/office/drawing/2014/main" id="{19B5FA4C-64EC-4772-BD36-5F4AA8254538}"/>
                    </a:ext>
                  </a:extLst>
                </p:cNvPr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" name="Google Shape;11808;p70">
                <a:extLst>
                  <a:ext uri="{FF2B5EF4-FFF2-40B4-BE49-F238E27FC236}">
                    <a16:creationId xmlns:a16="http://schemas.microsoft.com/office/drawing/2014/main" id="{D65BF3A0-2F60-40FC-A2D1-B7A91C60D2A6}"/>
                  </a:ext>
                </a:extLst>
              </p:cNvPr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76" name="Google Shape;11809;p70">
                  <a:extLst>
                    <a:ext uri="{FF2B5EF4-FFF2-40B4-BE49-F238E27FC236}">
                      <a16:creationId xmlns:a16="http://schemas.microsoft.com/office/drawing/2014/main" id="{896A6C22-D330-4917-AE31-CF814277FDBF}"/>
                    </a:ext>
                  </a:extLst>
                </p:cNvPr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11810;p70">
                  <a:extLst>
                    <a:ext uri="{FF2B5EF4-FFF2-40B4-BE49-F238E27FC236}">
                      <a16:creationId xmlns:a16="http://schemas.microsoft.com/office/drawing/2014/main" id="{F62DF1AE-447E-4D96-B19D-5050BC083649}"/>
                    </a:ext>
                  </a:extLst>
                </p:cNvPr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" name="Google Shape;11811;p70">
                <a:extLst>
                  <a:ext uri="{FF2B5EF4-FFF2-40B4-BE49-F238E27FC236}">
                    <a16:creationId xmlns:a16="http://schemas.microsoft.com/office/drawing/2014/main" id="{01841FFC-8BAB-4F0F-A4DF-6C52FDAAADBE}"/>
                  </a:ext>
                </a:extLst>
              </p:cNvPr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74" name="Google Shape;11812;p70">
                  <a:extLst>
                    <a:ext uri="{FF2B5EF4-FFF2-40B4-BE49-F238E27FC236}">
                      <a16:creationId xmlns:a16="http://schemas.microsoft.com/office/drawing/2014/main" id="{954CF94A-622C-4766-8502-958A2F38963A}"/>
                    </a:ext>
                  </a:extLst>
                </p:cNvPr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11813;p70">
                  <a:extLst>
                    <a:ext uri="{FF2B5EF4-FFF2-40B4-BE49-F238E27FC236}">
                      <a16:creationId xmlns:a16="http://schemas.microsoft.com/office/drawing/2014/main" id="{D8B03AB6-55DE-43A0-89F5-A368C2EB9199}"/>
                    </a:ext>
                  </a:extLst>
                </p:cNvPr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" name="Google Shape;11814;p70">
                <a:extLst>
                  <a:ext uri="{FF2B5EF4-FFF2-40B4-BE49-F238E27FC236}">
                    <a16:creationId xmlns:a16="http://schemas.microsoft.com/office/drawing/2014/main" id="{164CA569-64F0-4C23-A6EC-1F6A90C1E057}"/>
                  </a:ext>
                </a:extLst>
              </p:cNvPr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72" name="Google Shape;11815;p70">
                  <a:extLst>
                    <a:ext uri="{FF2B5EF4-FFF2-40B4-BE49-F238E27FC236}">
                      <a16:creationId xmlns:a16="http://schemas.microsoft.com/office/drawing/2014/main" id="{B8EC7961-DDB2-472B-8514-9B3B1B55D90B}"/>
                    </a:ext>
                  </a:extLst>
                </p:cNvPr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11816;p70">
                  <a:extLst>
                    <a:ext uri="{FF2B5EF4-FFF2-40B4-BE49-F238E27FC236}">
                      <a16:creationId xmlns:a16="http://schemas.microsoft.com/office/drawing/2014/main" id="{6001BCBE-3899-4100-B062-3ABB01285A72}"/>
                    </a:ext>
                  </a:extLst>
                </p:cNvPr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" name="Google Shape;11817;p70">
                <a:extLst>
                  <a:ext uri="{FF2B5EF4-FFF2-40B4-BE49-F238E27FC236}">
                    <a16:creationId xmlns:a16="http://schemas.microsoft.com/office/drawing/2014/main" id="{61FE84D9-9C78-40B6-B18F-7FD3ABD9CD2F}"/>
                  </a:ext>
                </a:extLst>
              </p:cNvPr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70" name="Google Shape;11818;p70">
                  <a:extLst>
                    <a:ext uri="{FF2B5EF4-FFF2-40B4-BE49-F238E27FC236}">
                      <a16:creationId xmlns:a16="http://schemas.microsoft.com/office/drawing/2014/main" id="{F3898C0D-660D-4266-964F-18A9E44AEC3F}"/>
                    </a:ext>
                  </a:extLst>
                </p:cNvPr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11819;p70">
                  <a:extLst>
                    <a:ext uri="{FF2B5EF4-FFF2-40B4-BE49-F238E27FC236}">
                      <a16:creationId xmlns:a16="http://schemas.microsoft.com/office/drawing/2014/main" id="{B4DBD36A-44DE-41F4-9422-7F33C1C24D5D}"/>
                    </a:ext>
                  </a:extLst>
                </p:cNvPr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" name="Google Shape;11820;p70">
                <a:extLst>
                  <a:ext uri="{FF2B5EF4-FFF2-40B4-BE49-F238E27FC236}">
                    <a16:creationId xmlns:a16="http://schemas.microsoft.com/office/drawing/2014/main" id="{65215A90-2E05-4854-9FB7-FD0403D42732}"/>
                  </a:ext>
                </a:extLst>
              </p:cNvPr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68" name="Google Shape;11821;p70">
                  <a:extLst>
                    <a:ext uri="{FF2B5EF4-FFF2-40B4-BE49-F238E27FC236}">
                      <a16:creationId xmlns:a16="http://schemas.microsoft.com/office/drawing/2014/main" id="{BB70CBB2-405F-4B77-96B3-0B915BB0F945}"/>
                    </a:ext>
                  </a:extLst>
                </p:cNvPr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11822;p70">
                  <a:extLst>
                    <a:ext uri="{FF2B5EF4-FFF2-40B4-BE49-F238E27FC236}">
                      <a16:creationId xmlns:a16="http://schemas.microsoft.com/office/drawing/2014/main" id="{A5AA9EB3-9519-4C45-B598-A4EF5BEE94E2}"/>
                    </a:ext>
                  </a:extLst>
                </p:cNvPr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" name="Google Shape;11823;p70">
                <a:extLst>
                  <a:ext uri="{FF2B5EF4-FFF2-40B4-BE49-F238E27FC236}">
                    <a16:creationId xmlns:a16="http://schemas.microsoft.com/office/drawing/2014/main" id="{671CE117-84EA-4C78-BF26-A7F317722B38}"/>
                  </a:ext>
                </a:extLst>
              </p:cNvPr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66" name="Google Shape;11824;p70">
                  <a:extLst>
                    <a:ext uri="{FF2B5EF4-FFF2-40B4-BE49-F238E27FC236}">
                      <a16:creationId xmlns:a16="http://schemas.microsoft.com/office/drawing/2014/main" id="{CF5CBFA9-3685-4B0A-8885-5FBEDA50EC18}"/>
                    </a:ext>
                  </a:extLst>
                </p:cNvPr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11825;p70">
                  <a:extLst>
                    <a:ext uri="{FF2B5EF4-FFF2-40B4-BE49-F238E27FC236}">
                      <a16:creationId xmlns:a16="http://schemas.microsoft.com/office/drawing/2014/main" id="{F1E78D66-8078-4C20-BF73-FAEFA93544AF}"/>
                    </a:ext>
                  </a:extLst>
                </p:cNvPr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" name="Google Shape;11826;p70">
                <a:extLst>
                  <a:ext uri="{FF2B5EF4-FFF2-40B4-BE49-F238E27FC236}">
                    <a16:creationId xmlns:a16="http://schemas.microsoft.com/office/drawing/2014/main" id="{971CEC00-38D6-437F-9E80-8DC28B84D2C7}"/>
                  </a:ext>
                </a:extLst>
              </p:cNvPr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64" name="Google Shape;11827;p70">
                  <a:extLst>
                    <a:ext uri="{FF2B5EF4-FFF2-40B4-BE49-F238E27FC236}">
                      <a16:creationId xmlns:a16="http://schemas.microsoft.com/office/drawing/2014/main" id="{B88C36F3-4A4C-4FD9-82B7-2F04FD3D4ABB}"/>
                    </a:ext>
                  </a:extLst>
                </p:cNvPr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11828;p70">
                  <a:extLst>
                    <a:ext uri="{FF2B5EF4-FFF2-40B4-BE49-F238E27FC236}">
                      <a16:creationId xmlns:a16="http://schemas.microsoft.com/office/drawing/2014/main" id="{18B93D67-858B-4CC6-A084-3D45AA8CEDA1}"/>
                    </a:ext>
                  </a:extLst>
                </p:cNvPr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186" name="Google Shape;3186;p55"/>
          <p:cNvSpPr txBox="1">
            <a:spLocks noGrp="1"/>
          </p:cNvSpPr>
          <p:nvPr>
            <p:ph type="title"/>
          </p:nvPr>
        </p:nvSpPr>
        <p:spPr>
          <a:xfrm>
            <a:off x="4876395" y="1947525"/>
            <a:ext cx="1895321" cy="25354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3. Applications</a:t>
            </a:r>
            <a:endParaRPr sz="2000" b="1" dirty="0"/>
          </a:p>
        </p:txBody>
      </p:sp>
      <p:sp>
        <p:nvSpPr>
          <p:cNvPr id="822" name="Google Shape;6994;p70">
            <a:extLst>
              <a:ext uri="{FF2B5EF4-FFF2-40B4-BE49-F238E27FC236}">
                <a16:creationId xmlns:a16="http://schemas.microsoft.com/office/drawing/2014/main" id="{721AE412-9393-4E38-BFAF-89E75B2B00ED}"/>
              </a:ext>
            </a:extLst>
          </p:cNvPr>
          <p:cNvSpPr/>
          <p:nvPr/>
        </p:nvSpPr>
        <p:spPr>
          <a:xfrm flipH="1">
            <a:off x="2684656" y="1403902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6994;p70">
            <a:extLst>
              <a:ext uri="{FF2B5EF4-FFF2-40B4-BE49-F238E27FC236}">
                <a16:creationId xmlns:a16="http://schemas.microsoft.com/office/drawing/2014/main" id="{28AB517C-9DBB-4ADD-A3FF-E9BDE240369A}"/>
              </a:ext>
            </a:extLst>
          </p:cNvPr>
          <p:cNvSpPr/>
          <p:nvPr/>
        </p:nvSpPr>
        <p:spPr>
          <a:xfrm flipH="1">
            <a:off x="3399348" y="2762160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6994;p70">
            <a:extLst>
              <a:ext uri="{FF2B5EF4-FFF2-40B4-BE49-F238E27FC236}">
                <a16:creationId xmlns:a16="http://schemas.microsoft.com/office/drawing/2014/main" id="{F5831638-9A03-46F9-8A69-D29FB65468D7}"/>
              </a:ext>
            </a:extLst>
          </p:cNvPr>
          <p:cNvSpPr/>
          <p:nvPr/>
        </p:nvSpPr>
        <p:spPr>
          <a:xfrm flipH="1">
            <a:off x="5709242" y="1579402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6994;p70">
            <a:extLst>
              <a:ext uri="{FF2B5EF4-FFF2-40B4-BE49-F238E27FC236}">
                <a16:creationId xmlns:a16="http://schemas.microsoft.com/office/drawing/2014/main" id="{8DEE828F-1788-4E1B-87BA-0A6DE249517B}"/>
              </a:ext>
            </a:extLst>
          </p:cNvPr>
          <p:cNvSpPr/>
          <p:nvPr/>
        </p:nvSpPr>
        <p:spPr>
          <a:xfrm flipH="1">
            <a:off x="4584446" y="2617854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6994;p70">
            <a:extLst>
              <a:ext uri="{FF2B5EF4-FFF2-40B4-BE49-F238E27FC236}">
                <a16:creationId xmlns:a16="http://schemas.microsoft.com/office/drawing/2014/main" id="{EE2281FA-06B0-4351-915C-036CF7D49134}"/>
              </a:ext>
            </a:extLst>
          </p:cNvPr>
          <p:cNvSpPr/>
          <p:nvPr/>
        </p:nvSpPr>
        <p:spPr>
          <a:xfrm flipH="1">
            <a:off x="5558275" y="2364340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6994;p70">
            <a:extLst>
              <a:ext uri="{FF2B5EF4-FFF2-40B4-BE49-F238E27FC236}">
                <a16:creationId xmlns:a16="http://schemas.microsoft.com/office/drawing/2014/main" id="{EBC55D74-2D53-48A6-8B66-4EFF929385DB}"/>
              </a:ext>
            </a:extLst>
          </p:cNvPr>
          <p:cNvSpPr/>
          <p:nvPr/>
        </p:nvSpPr>
        <p:spPr>
          <a:xfrm flipH="1">
            <a:off x="3779426" y="1141191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6994;p70">
            <a:extLst>
              <a:ext uri="{FF2B5EF4-FFF2-40B4-BE49-F238E27FC236}">
                <a16:creationId xmlns:a16="http://schemas.microsoft.com/office/drawing/2014/main" id="{3837127F-FB5A-46DC-B45C-7CD5E96A308A}"/>
              </a:ext>
            </a:extLst>
          </p:cNvPr>
          <p:cNvSpPr/>
          <p:nvPr/>
        </p:nvSpPr>
        <p:spPr>
          <a:xfrm flipH="1">
            <a:off x="6307865" y="3248040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6994;p70">
            <a:extLst>
              <a:ext uri="{FF2B5EF4-FFF2-40B4-BE49-F238E27FC236}">
                <a16:creationId xmlns:a16="http://schemas.microsoft.com/office/drawing/2014/main" id="{D55ED79B-D400-4200-BA85-B7F16F29292A}"/>
              </a:ext>
            </a:extLst>
          </p:cNvPr>
          <p:cNvSpPr/>
          <p:nvPr/>
        </p:nvSpPr>
        <p:spPr>
          <a:xfrm flipH="1">
            <a:off x="3123560" y="1769276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186" grpId="0" animBg="1"/>
      <p:bldP spid="822" grpId="0" animBg="1"/>
      <p:bldP spid="823" grpId="0" animBg="1"/>
      <p:bldP spid="824" grpId="0" animBg="1"/>
      <p:bldP spid="825" grpId="0" animBg="1"/>
      <p:bldP spid="828" grpId="0" animBg="1"/>
      <p:bldP spid="829" grpId="0" animBg="1"/>
      <p:bldP spid="830" grpId="0" animBg="1"/>
      <p:bldP spid="8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8304" y="65703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24816" y="2003613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59442" cy="46560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>
                    <a:lumMod val="75000"/>
                  </a:scheme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latin typeface="Bahnschrift SemiBold SemiConden" panose="020B0502040204020203" pitchFamily="34" charset="0"/>
                  </a:rPr>
                  <a:t>2</a:t>
                </a:r>
                <a:endParaRPr sz="2000" b="1" dirty="0">
                  <a:latin typeface="Bahnschrift SemiBold SemiConden" panose="020B0502040204020203" pitchFamily="34" charset="0"/>
                </a:endParaRPr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45825" y="3305714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latin typeface="Bahnschrift SemiBold SemiConden" panose="020B0502040204020203" pitchFamily="34" charset="0"/>
                  </a:rPr>
                  <a:t>3</a:t>
                </a:r>
                <a:endParaRPr sz="2000" b="1" dirty="0">
                  <a:latin typeface="Bahnschrift SemiBold SemiConden" panose="020B0502040204020203" pitchFamily="34" charset="0"/>
                </a:endParaRPr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6625059" y="356641"/>
            <a:ext cx="1897066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Applications OF GPS</a:t>
            </a:r>
            <a:endParaRPr dirty="0"/>
          </a:p>
        </p:txBody>
      </p: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591132" y="992268"/>
            <a:ext cx="2615100" cy="942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/>
              <a:t>Car Navigation Systems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M</a:t>
            </a:r>
            <a:r>
              <a:rPr lang="en-US" dirty="0"/>
              <a:t>obile Apps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GB" dirty="0"/>
              <a:t>Handheld GPS Devices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91132" y="65099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dirty="0">
                <a:effectLst/>
                <a:latin typeface="Barlow Semi Condensed Light" panose="00000406000000000000" pitchFamily="2" charset="0"/>
              </a:rPr>
              <a:t>Navigation and Tracking</a:t>
            </a:r>
            <a:endParaRPr dirty="0">
              <a:latin typeface="Barlow Semi Condensed Light" panose="00000406000000000000" pitchFamily="2" charset="0"/>
            </a:endParaRPr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1592343" y="1963759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Emergency Services</a:t>
            </a:r>
          </a:p>
        </p:txBody>
      </p:sp>
      <p:sp>
        <p:nvSpPr>
          <p:cNvPr id="2142" name="Google Shape;2142;p37"/>
          <p:cNvSpPr txBox="1">
            <a:spLocks noGrp="1"/>
          </p:cNvSpPr>
          <p:nvPr>
            <p:ph type="subTitle" idx="4"/>
          </p:nvPr>
        </p:nvSpPr>
        <p:spPr>
          <a:xfrm>
            <a:off x="1593021" y="2227529"/>
            <a:ext cx="2615100" cy="942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/>
              <a:t>911 calls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/>
              <a:t>search and rescue operations</a:t>
            </a:r>
            <a:endParaRPr dirty="0"/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1567053" y="333751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Surveying and Mapping</a:t>
            </a:r>
            <a:endParaRPr dirty="0">
              <a:latin typeface="Barlow Semi Condensed Light" panose="00000406000000000000" pitchFamily="2" charset="0"/>
            </a:endParaRPr>
          </a:p>
        </p:txBody>
      </p:sp>
      <p:sp>
        <p:nvSpPr>
          <p:cNvPr id="2144" name="Google Shape;2144;p37"/>
          <p:cNvSpPr txBox="1">
            <a:spLocks noGrp="1"/>
          </p:cNvSpPr>
          <p:nvPr>
            <p:ph type="subTitle" idx="6"/>
          </p:nvPr>
        </p:nvSpPr>
        <p:spPr>
          <a:xfrm>
            <a:off x="1592538" y="3733363"/>
            <a:ext cx="2511721" cy="942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GB" dirty="0"/>
              <a:t>Land Surveying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GB" dirty="0"/>
              <a:t>Infrastructure Mapping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835818"/>
            <a:ext cx="457200" cy="2339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57" name="Google Shape;1896;p37">
            <a:extLst>
              <a:ext uri="{FF2B5EF4-FFF2-40B4-BE49-F238E27FC236}">
                <a16:creationId xmlns:a16="http://schemas.microsoft.com/office/drawing/2014/main" id="{4C78BEE4-1A27-4C54-A6D1-D3DB0B1D4779}"/>
              </a:ext>
            </a:extLst>
          </p:cNvPr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258" name="Google Shape;1897;p37">
              <a:extLst>
                <a:ext uri="{FF2B5EF4-FFF2-40B4-BE49-F238E27FC236}">
                  <a16:creationId xmlns:a16="http://schemas.microsoft.com/office/drawing/2014/main" id="{C0A46084-4172-433D-9912-DBA6FFD157D6}"/>
                </a:ext>
              </a:extLst>
            </p:cNvPr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898;p37">
              <a:extLst>
                <a:ext uri="{FF2B5EF4-FFF2-40B4-BE49-F238E27FC236}">
                  <a16:creationId xmlns:a16="http://schemas.microsoft.com/office/drawing/2014/main" id="{DEC09DC1-1A7E-4951-AAA1-1A2442C6F862}"/>
                </a:ext>
              </a:extLst>
            </p:cNvPr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899;p37">
              <a:extLst>
                <a:ext uri="{FF2B5EF4-FFF2-40B4-BE49-F238E27FC236}">
                  <a16:creationId xmlns:a16="http://schemas.microsoft.com/office/drawing/2014/main" id="{82B3F946-23B8-4063-A9EB-E57582842A23}"/>
                </a:ext>
              </a:extLst>
            </p:cNvPr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900;p37">
              <a:extLst>
                <a:ext uri="{FF2B5EF4-FFF2-40B4-BE49-F238E27FC236}">
                  <a16:creationId xmlns:a16="http://schemas.microsoft.com/office/drawing/2014/main" id="{26EEF1B0-5165-436B-806C-F7A94F958C64}"/>
                </a:ext>
              </a:extLst>
            </p:cNvPr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901;p37">
              <a:extLst>
                <a:ext uri="{FF2B5EF4-FFF2-40B4-BE49-F238E27FC236}">
                  <a16:creationId xmlns:a16="http://schemas.microsoft.com/office/drawing/2014/main" id="{1727D43C-0F2E-4FC2-9380-0773ED4AC3AB}"/>
                </a:ext>
              </a:extLst>
            </p:cNvPr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1902;p37">
              <a:extLst>
                <a:ext uri="{FF2B5EF4-FFF2-40B4-BE49-F238E27FC236}">
                  <a16:creationId xmlns:a16="http://schemas.microsoft.com/office/drawing/2014/main" id="{FE70563A-5222-41D9-B14F-41DB78CE66F5}"/>
                </a:ext>
              </a:extLst>
            </p:cNvPr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903;p37">
              <a:extLst>
                <a:ext uri="{FF2B5EF4-FFF2-40B4-BE49-F238E27FC236}">
                  <a16:creationId xmlns:a16="http://schemas.microsoft.com/office/drawing/2014/main" id="{728ED8F4-749D-434D-81B7-060689C32301}"/>
                </a:ext>
              </a:extLst>
            </p:cNvPr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904;p37">
              <a:extLst>
                <a:ext uri="{FF2B5EF4-FFF2-40B4-BE49-F238E27FC236}">
                  <a16:creationId xmlns:a16="http://schemas.microsoft.com/office/drawing/2014/main" id="{F046F7C8-4CD0-4355-B7D7-4D1C24754504}"/>
                </a:ext>
              </a:extLst>
            </p:cNvPr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905;p37">
              <a:extLst>
                <a:ext uri="{FF2B5EF4-FFF2-40B4-BE49-F238E27FC236}">
                  <a16:creationId xmlns:a16="http://schemas.microsoft.com/office/drawing/2014/main" id="{00493E8B-0185-4072-B2B0-9470B0784D7B}"/>
                </a:ext>
              </a:extLst>
            </p:cNvPr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906;p37">
              <a:extLst>
                <a:ext uri="{FF2B5EF4-FFF2-40B4-BE49-F238E27FC236}">
                  <a16:creationId xmlns:a16="http://schemas.microsoft.com/office/drawing/2014/main" id="{87767F18-4A01-43D3-A600-88A599663D11}"/>
                </a:ext>
              </a:extLst>
            </p:cNvPr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907;p37">
              <a:extLst>
                <a:ext uri="{FF2B5EF4-FFF2-40B4-BE49-F238E27FC236}">
                  <a16:creationId xmlns:a16="http://schemas.microsoft.com/office/drawing/2014/main" id="{5D531383-42BE-4B26-B1E6-A0A73A342854}"/>
                </a:ext>
              </a:extLst>
            </p:cNvPr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908;p37">
              <a:extLst>
                <a:ext uri="{FF2B5EF4-FFF2-40B4-BE49-F238E27FC236}">
                  <a16:creationId xmlns:a16="http://schemas.microsoft.com/office/drawing/2014/main" id="{9DEFAD55-D835-41B1-9132-ED22C2C76752}"/>
                </a:ext>
              </a:extLst>
            </p:cNvPr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909;p37">
              <a:extLst>
                <a:ext uri="{FF2B5EF4-FFF2-40B4-BE49-F238E27FC236}">
                  <a16:creationId xmlns:a16="http://schemas.microsoft.com/office/drawing/2014/main" id="{2779FDF9-94D7-40C1-AFE9-029AE858DBB8}"/>
                </a:ext>
              </a:extLst>
            </p:cNvPr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910;p37">
              <a:extLst>
                <a:ext uri="{FF2B5EF4-FFF2-40B4-BE49-F238E27FC236}">
                  <a16:creationId xmlns:a16="http://schemas.microsoft.com/office/drawing/2014/main" id="{A2649356-E0E3-4FF9-8057-608516970B20}"/>
                </a:ext>
              </a:extLst>
            </p:cNvPr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911;p37">
              <a:extLst>
                <a:ext uri="{FF2B5EF4-FFF2-40B4-BE49-F238E27FC236}">
                  <a16:creationId xmlns:a16="http://schemas.microsoft.com/office/drawing/2014/main" id="{5A1C00F9-F643-44D6-8B40-0CD949DEF441}"/>
                </a:ext>
              </a:extLst>
            </p:cNvPr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912;p37">
              <a:extLst>
                <a:ext uri="{FF2B5EF4-FFF2-40B4-BE49-F238E27FC236}">
                  <a16:creationId xmlns:a16="http://schemas.microsoft.com/office/drawing/2014/main" id="{A756D226-4A68-4E67-82AD-64D3E2F0D5E9}"/>
                </a:ext>
              </a:extLst>
            </p:cNvPr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913;p37">
              <a:extLst>
                <a:ext uri="{FF2B5EF4-FFF2-40B4-BE49-F238E27FC236}">
                  <a16:creationId xmlns:a16="http://schemas.microsoft.com/office/drawing/2014/main" id="{5DDC6240-FCA7-4834-BDDB-E7CD71E46C81}"/>
                </a:ext>
              </a:extLst>
            </p:cNvPr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914;p37">
              <a:extLst>
                <a:ext uri="{FF2B5EF4-FFF2-40B4-BE49-F238E27FC236}">
                  <a16:creationId xmlns:a16="http://schemas.microsoft.com/office/drawing/2014/main" id="{B0955510-2314-4F02-8EF2-1066BC648AB2}"/>
                </a:ext>
              </a:extLst>
            </p:cNvPr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915;p37">
              <a:extLst>
                <a:ext uri="{FF2B5EF4-FFF2-40B4-BE49-F238E27FC236}">
                  <a16:creationId xmlns:a16="http://schemas.microsoft.com/office/drawing/2014/main" id="{6F116D20-C68D-461B-8031-CBF5474CE76B}"/>
                </a:ext>
              </a:extLst>
            </p:cNvPr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916;p37">
              <a:extLst>
                <a:ext uri="{FF2B5EF4-FFF2-40B4-BE49-F238E27FC236}">
                  <a16:creationId xmlns:a16="http://schemas.microsoft.com/office/drawing/2014/main" id="{F01BB5F4-A0F7-4129-B656-2FA749BABCB2}"/>
                </a:ext>
              </a:extLst>
            </p:cNvPr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917;p37">
              <a:extLst>
                <a:ext uri="{FF2B5EF4-FFF2-40B4-BE49-F238E27FC236}">
                  <a16:creationId xmlns:a16="http://schemas.microsoft.com/office/drawing/2014/main" id="{5BDB1607-ECF3-4560-9319-F3655BFE4529}"/>
                </a:ext>
              </a:extLst>
            </p:cNvPr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918;p37">
              <a:extLst>
                <a:ext uri="{FF2B5EF4-FFF2-40B4-BE49-F238E27FC236}">
                  <a16:creationId xmlns:a16="http://schemas.microsoft.com/office/drawing/2014/main" id="{B8700E20-9482-432A-968D-B40309D58441}"/>
                </a:ext>
              </a:extLst>
            </p:cNvPr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919;p37">
              <a:extLst>
                <a:ext uri="{FF2B5EF4-FFF2-40B4-BE49-F238E27FC236}">
                  <a16:creationId xmlns:a16="http://schemas.microsoft.com/office/drawing/2014/main" id="{C3766126-24BB-4CFD-BEB0-6A4506A27B7F}"/>
                </a:ext>
              </a:extLst>
            </p:cNvPr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920;p37">
              <a:extLst>
                <a:ext uri="{FF2B5EF4-FFF2-40B4-BE49-F238E27FC236}">
                  <a16:creationId xmlns:a16="http://schemas.microsoft.com/office/drawing/2014/main" id="{C3595091-0E72-4483-9F23-E722679A505A}"/>
                </a:ext>
              </a:extLst>
            </p:cNvPr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921;p37">
              <a:extLst>
                <a:ext uri="{FF2B5EF4-FFF2-40B4-BE49-F238E27FC236}">
                  <a16:creationId xmlns:a16="http://schemas.microsoft.com/office/drawing/2014/main" id="{BCE1782D-7A5A-466D-9F30-93921535360D}"/>
                </a:ext>
              </a:extLst>
            </p:cNvPr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922;p37">
              <a:extLst>
                <a:ext uri="{FF2B5EF4-FFF2-40B4-BE49-F238E27FC236}">
                  <a16:creationId xmlns:a16="http://schemas.microsoft.com/office/drawing/2014/main" id="{4B0700C2-69B8-4C63-BEB5-451EAF096954}"/>
                </a:ext>
              </a:extLst>
            </p:cNvPr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923;p37">
              <a:extLst>
                <a:ext uri="{FF2B5EF4-FFF2-40B4-BE49-F238E27FC236}">
                  <a16:creationId xmlns:a16="http://schemas.microsoft.com/office/drawing/2014/main" id="{A7DB9BE5-2A1E-493C-AD2A-E5947302938A}"/>
                </a:ext>
              </a:extLst>
            </p:cNvPr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924;p37">
              <a:extLst>
                <a:ext uri="{FF2B5EF4-FFF2-40B4-BE49-F238E27FC236}">
                  <a16:creationId xmlns:a16="http://schemas.microsoft.com/office/drawing/2014/main" id="{4E85F77B-DC59-4AE2-B2AC-62777651EB1A}"/>
                </a:ext>
              </a:extLst>
            </p:cNvPr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925;p37">
              <a:extLst>
                <a:ext uri="{FF2B5EF4-FFF2-40B4-BE49-F238E27FC236}">
                  <a16:creationId xmlns:a16="http://schemas.microsoft.com/office/drawing/2014/main" id="{0864F00A-ADB0-4445-87A7-2B25D436AB3D}"/>
                </a:ext>
              </a:extLst>
            </p:cNvPr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926;p37">
              <a:extLst>
                <a:ext uri="{FF2B5EF4-FFF2-40B4-BE49-F238E27FC236}">
                  <a16:creationId xmlns:a16="http://schemas.microsoft.com/office/drawing/2014/main" id="{373FD53D-8FD4-492A-A2FF-2B1B26D4D488}"/>
                </a:ext>
              </a:extLst>
            </p:cNvPr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927;p37">
              <a:extLst>
                <a:ext uri="{FF2B5EF4-FFF2-40B4-BE49-F238E27FC236}">
                  <a16:creationId xmlns:a16="http://schemas.microsoft.com/office/drawing/2014/main" id="{FE09465E-865D-4987-9435-C6B7C7035DDE}"/>
                </a:ext>
              </a:extLst>
            </p:cNvPr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928;p37">
              <a:extLst>
                <a:ext uri="{FF2B5EF4-FFF2-40B4-BE49-F238E27FC236}">
                  <a16:creationId xmlns:a16="http://schemas.microsoft.com/office/drawing/2014/main" id="{FAEA7220-BF28-4E9D-8772-058ED128C8D6}"/>
                </a:ext>
              </a:extLst>
            </p:cNvPr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929;p37">
              <a:extLst>
                <a:ext uri="{FF2B5EF4-FFF2-40B4-BE49-F238E27FC236}">
                  <a16:creationId xmlns:a16="http://schemas.microsoft.com/office/drawing/2014/main" id="{A331963F-5715-4B5B-853B-AC6F5C389B1F}"/>
                </a:ext>
              </a:extLst>
            </p:cNvPr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930;p37">
              <a:extLst>
                <a:ext uri="{FF2B5EF4-FFF2-40B4-BE49-F238E27FC236}">
                  <a16:creationId xmlns:a16="http://schemas.microsoft.com/office/drawing/2014/main" id="{8AAB4771-2445-4384-B411-5DABEAF6E96F}"/>
                </a:ext>
              </a:extLst>
            </p:cNvPr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931;p37">
              <a:extLst>
                <a:ext uri="{FF2B5EF4-FFF2-40B4-BE49-F238E27FC236}">
                  <a16:creationId xmlns:a16="http://schemas.microsoft.com/office/drawing/2014/main" id="{0AF488EE-83C3-4D57-8450-1704DEDA06E2}"/>
                </a:ext>
              </a:extLst>
            </p:cNvPr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932;p37">
              <a:extLst>
                <a:ext uri="{FF2B5EF4-FFF2-40B4-BE49-F238E27FC236}">
                  <a16:creationId xmlns:a16="http://schemas.microsoft.com/office/drawing/2014/main" id="{DC237509-7441-4C26-8F0E-328610B9E4BE}"/>
                </a:ext>
              </a:extLst>
            </p:cNvPr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933;p37">
              <a:extLst>
                <a:ext uri="{FF2B5EF4-FFF2-40B4-BE49-F238E27FC236}">
                  <a16:creationId xmlns:a16="http://schemas.microsoft.com/office/drawing/2014/main" id="{A44D3710-5BDC-4B79-900B-0E2D8BB4A444}"/>
                </a:ext>
              </a:extLst>
            </p:cNvPr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934;p37">
              <a:extLst>
                <a:ext uri="{FF2B5EF4-FFF2-40B4-BE49-F238E27FC236}">
                  <a16:creationId xmlns:a16="http://schemas.microsoft.com/office/drawing/2014/main" id="{320E77F6-F514-4B3E-9E10-E24B734B5C82}"/>
                </a:ext>
              </a:extLst>
            </p:cNvPr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935;p37">
              <a:extLst>
                <a:ext uri="{FF2B5EF4-FFF2-40B4-BE49-F238E27FC236}">
                  <a16:creationId xmlns:a16="http://schemas.microsoft.com/office/drawing/2014/main" id="{9FCF76F9-75E7-432F-A406-7518086E1110}"/>
                </a:ext>
              </a:extLst>
            </p:cNvPr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936;p37">
              <a:extLst>
                <a:ext uri="{FF2B5EF4-FFF2-40B4-BE49-F238E27FC236}">
                  <a16:creationId xmlns:a16="http://schemas.microsoft.com/office/drawing/2014/main" id="{37C29B49-0B72-4018-BE02-04BE1F46D895}"/>
                </a:ext>
              </a:extLst>
            </p:cNvPr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937;p37">
              <a:extLst>
                <a:ext uri="{FF2B5EF4-FFF2-40B4-BE49-F238E27FC236}">
                  <a16:creationId xmlns:a16="http://schemas.microsoft.com/office/drawing/2014/main" id="{F8C65A10-6E60-412A-92AB-30305BEB985F}"/>
                </a:ext>
              </a:extLst>
            </p:cNvPr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938;p37">
              <a:extLst>
                <a:ext uri="{FF2B5EF4-FFF2-40B4-BE49-F238E27FC236}">
                  <a16:creationId xmlns:a16="http://schemas.microsoft.com/office/drawing/2014/main" id="{9FDB5177-E012-4CA0-BB22-52A9C668ECC5}"/>
                </a:ext>
              </a:extLst>
            </p:cNvPr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939;p37">
              <a:extLst>
                <a:ext uri="{FF2B5EF4-FFF2-40B4-BE49-F238E27FC236}">
                  <a16:creationId xmlns:a16="http://schemas.microsoft.com/office/drawing/2014/main" id="{BFF68F64-11FB-4298-BCA6-53F632237127}"/>
                </a:ext>
              </a:extLst>
            </p:cNvPr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940;p37">
              <a:extLst>
                <a:ext uri="{FF2B5EF4-FFF2-40B4-BE49-F238E27FC236}">
                  <a16:creationId xmlns:a16="http://schemas.microsoft.com/office/drawing/2014/main" id="{08E0007F-062C-4F68-9B89-BBDA4BF78526}"/>
                </a:ext>
              </a:extLst>
            </p:cNvPr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941;p37">
              <a:extLst>
                <a:ext uri="{FF2B5EF4-FFF2-40B4-BE49-F238E27FC236}">
                  <a16:creationId xmlns:a16="http://schemas.microsoft.com/office/drawing/2014/main" id="{350D8258-BAAD-4317-B9E1-84BD812B74DC}"/>
                </a:ext>
              </a:extLst>
            </p:cNvPr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942;p37">
              <a:extLst>
                <a:ext uri="{FF2B5EF4-FFF2-40B4-BE49-F238E27FC236}">
                  <a16:creationId xmlns:a16="http://schemas.microsoft.com/office/drawing/2014/main" id="{4DA255B6-1CE5-4A0B-8646-C936C6566935}"/>
                </a:ext>
              </a:extLst>
            </p:cNvPr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943;p37">
              <a:extLst>
                <a:ext uri="{FF2B5EF4-FFF2-40B4-BE49-F238E27FC236}">
                  <a16:creationId xmlns:a16="http://schemas.microsoft.com/office/drawing/2014/main" id="{04B402AF-CEE3-4976-ABAA-0B65D9037525}"/>
                </a:ext>
              </a:extLst>
            </p:cNvPr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944;p37">
              <a:extLst>
                <a:ext uri="{FF2B5EF4-FFF2-40B4-BE49-F238E27FC236}">
                  <a16:creationId xmlns:a16="http://schemas.microsoft.com/office/drawing/2014/main" id="{4B220AFE-5C21-43AC-BA77-A0EA176E9E8F}"/>
                </a:ext>
              </a:extLst>
            </p:cNvPr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945;p37">
              <a:extLst>
                <a:ext uri="{FF2B5EF4-FFF2-40B4-BE49-F238E27FC236}">
                  <a16:creationId xmlns:a16="http://schemas.microsoft.com/office/drawing/2014/main" id="{C0E40EE0-4A53-4B45-9F20-9FA34F156256}"/>
                </a:ext>
              </a:extLst>
            </p:cNvPr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946;p37">
              <a:extLst>
                <a:ext uri="{FF2B5EF4-FFF2-40B4-BE49-F238E27FC236}">
                  <a16:creationId xmlns:a16="http://schemas.microsoft.com/office/drawing/2014/main" id="{C5F42537-C9D0-4590-8902-4EE0DB4A4314}"/>
                </a:ext>
              </a:extLst>
            </p:cNvPr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947;p37">
              <a:extLst>
                <a:ext uri="{FF2B5EF4-FFF2-40B4-BE49-F238E27FC236}">
                  <a16:creationId xmlns:a16="http://schemas.microsoft.com/office/drawing/2014/main" id="{BC746349-C320-4F40-8B25-B1E9DC93FAEE}"/>
                </a:ext>
              </a:extLst>
            </p:cNvPr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948;p37">
              <a:extLst>
                <a:ext uri="{FF2B5EF4-FFF2-40B4-BE49-F238E27FC236}">
                  <a16:creationId xmlns:a16="http://schemas.microsoft.com/office/drawing/2014/main" id="{067C033E-B852-48DD-9F22-3B2307BBBA50}"/>
                </a:ext>
              </a:extLst>
            </p:cNvPr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949;p37">
              <a:extLst>
                <a:ext uri="{FF2B5EF4-FFF2-40B4-BE49-F238E27FC236}">
                  <a16:creationId xmlns:a16="http://schemas.microsoft.com/office/drawing/2014/main" id="{62BDB7EC-0D98-4E91-BAEC-22E3A46D3D58}"/>
                </a:ext>
              </a:extLst>
            </p:cNvPr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950;p37">
              <a:extLst>
                <a:ext uri="{FF2B5EF4-FFF2-40B4-BE49-F238E27FC236}">
                  <a16:creationId xmlns:a16="http://schemas.microsoft.com/office/drawing/2014/main" id="{CCDBB08E-D9D5-40A3-A8A0-DF3962AD3BBA}"/>
                </a:ext>
              </a:extLst>
            </p:cNvPr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951;p37">
              <a:extLst>
                <a:ext uri="{FF2B5EF4-FFF2-40B4-BE49-F238E27FC236}">
                  <a16:creationId xmlns:a16="http://schemas.microsoft.com/office/drawing/2014/main" id="{B5CE50D6-3F46-4AF5-A851-7D0266A47D8E}"/>
                </a:ext>
              </a:extLst>
            </p:cNvPr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952;p37">
              <a:extLst>
                <a:ext uri="{FF2B5EF4-FFF2-40B4-BE49-F238E27FC236}">
                  <a16:creationId xmlns:a16="http://schemas.microsoft.com/office/drawing/2014/main" id="{829686F0-00BF-429C-93C3-AD4B45578E89}"/>
                </a:ext>
              </a:extLst>
            </p:cNvPr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953;p37">
              <a:extLst>
                <a:ext uri="{FF2B5EF4-FFF2-40B4-BE49-F238E27FC236}">
                  <a16:creationId xmlns:a16="http://schemas.microsoft.com/office/drawing/2014/main" id="{1C49E466-A994-426D-9E1D-A4ED73B0813E}"/>
                </a:ext>
              </a:extLst>
            </p:cNvPr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54;p37">
              <a:extLst>
                <a:ext uri="{FF2B5EF4-FFF2-40B4-BE49-F238E27FC236}">
                  <a16:creationId xmlns:a16="http://schemas.microsoft.com/office/drawing/2014/main" id="{B51D7519-F370-487C-8892-2D1063E7D8D8}"/>
                </a:ext>
              </a:extLst>
            </p:cNvPr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55;p37">
              <a:extLst>
                <a:ext uri="{FF2B5EF4-FFF2-40B4-BE49-F238E27FC236}">
                  <a16:creationId xmlns:a16="http://schemas.microsoft.com/office/drawing/2014/main" id="{6C97B4A8-9004-4039-8B37-2707F8620529}"/>
                </a:ext>
              </a:extLst>
            </p:cNvPr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56;p37">
              <a:extLst>
                <a:ext uri="{FF2B5EF4-FFF2-40B4-BE49-F238E27FC236}">
                  <a16:creationId xmlns:a16="http://schemas.microsoft.com/office/drawing/2014/main" id="{F9EF7C99-9EC3-40EB-A276-D678D34D5EFE}"/>
                </a:ext>
              </a:extLst>
            </p:cNvPr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57;p37">
              <a:extLst>
                <a:ext uri="{FF2B5EF4-FFF2-40B4-BE49-F238E27FC236}">
                  <a16:creationId xmlns:a16="http://schemas.microsoft.com/office/drawing/2014/main" id="{BB99C854-DCD8-4BB3-9D92-0C0E661F6526}"/>
                </a:ext>
              </a:extLst>
            </p:cNvPr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58;p37">
              <a:extLst>
                <a:ext uri="{FF2B5EF4-FFF2-40B4-BE49-F238E27FC236}">
                  <a16:creationId xmlns:a16="http://schemas.microsoft.com/office/drawing/2014/main" id="{4C797C27-7B87-4B93-A2CD-06B640433962}"/>
                </a:ext>
              </a:extLst>
            </p:cNvPr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59;p37">
              <a:extLst>
                <a:ext uri="{FF2B5EF4-FFF2-40B4-BE49-F238E27FC236}">
                  <a16:creationId xmlns:a16="http://schemas.microsoft.com/office/drawing/2014/main" id="{3579E383-BF26-4181-BE0C-99DD2B2CA2F8}"/>
                </a:ext>
              </a:extLst>
            </p:cNvPr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60;p37">
              <a:extLst>
                <a:ext uri="{FF2B5EF4-FFF2-40B4-BE49-F238E27FC236}">
                  <a16:creationId xmlns:a16="http://schemas.microsoft.com/office/drawing/2014/main" id="{A371D7A2-8241-4D77-942B-39BAC44C3F43}"/>
                </a:ext>
              </a:extLst>
            </p:cNvPr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61;p37">
              <a:extLst>
                <a:ext uri="{FF2B5EF4-FFF2-40B4-BE49-F238E27FC236}">
                  <a16:creationId xmlns:a16="http://schemas.microsoft.com/office/drawing/2014/main" id="{07AB2CAF-ED92-47D2-A3BB-413E060ECD4D}"/>
                </a:ext>
              </a:extLst>
            </p:cNvPr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62;p37">
              <a:extLst>
                <a:ext uri="{FF2B5EF4-FFF2-40B4-BE49-F238E27FC236}">
                  <a16:creationId xmlns:a16="http://schemas.microsoft.com/office/drawing/2014/main" id="{4B9AD8E0-81D2-4540-B12B-2D0B61389C26}"/>
                </a:ext>
              </a:extLst>
            </p:cNvPr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63;p37">
              <a:extLst>
                <a:ext uri="{FF2B5EF4-FFF2-40B4-BE49-F238E27FC236}">
                  <a16:creationId xmlns:a16="http://schemas.microsoft.com/office/drawing/2014/main" id="{829193A1-9645-4F4F-A074-70FD4CB6838F}"/>
                </a:ext>
              </a:extLst>
            </p:cNvPr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64;p37">
              <a:extLst>
                <a:ext uri="{FF2B5EF4-FFF2-40B4-BE49-F238E27FC236}">
                  <a16:creationId xmlns:a16="http://schemas.microsoft.com/office/drawing/2014/main" id="{4C4EC2F2-2100-44E5-B5C7-14ABACF5C32E}"/>
                </a:ext>
              </a:extLst>
            </p:cNvPr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65;p37">
              <a:extLst>
                <a:ext uri="{FF2B5EF4-FFF2-40B4-BE49-F238E27FC236}">
                  <a16:creationId xmlns:a16="http://schemas.microsoft.com/office/drawing/2014/main" id="{BD3D3AAB-046D-40A6-96CB-59005938FABB}"/>
                </a:ext>
              </a:extLst>
            </p:cNvPr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66;p37">
              <a:extLst>
                <a:ext uri="{FF2B5EF4-FFF2-40B4-BE49-F238E27FC236}">
                  <a16:creationId xmlns:a16="http://schemas.microsoft.com/office/drawing/2014/main" id="{403746A6-6B19-4AB8-8BBE-C0876D57BB62}"/>
                </a:ext>
              </a:extLst>
            </p:cNvPr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67;p37">
              <a:extLst>
                <a:ext uri="{FF2B5EF4-FFF2-40B4-BE49-F238E27FC236}">
                  <a16:creationId xmlns:a16="http://schemas.microsoft.com/office/drawing/2014/main" id="{5772C7AB-1D5E-45E4-AE51-6514A921383F}"/>
                </a:ext>
              </a:extLst>
            </p:cNvPr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68;p37">
              <a:extLst>
                <a:ext uri="{FF2B5EF4-FFF2-40B4-BE49-F238E27FC236}">
                  <a16:creationId xmlns:a16="http://schemas.microsoft.com/office/drawing/2014/main" id="{AF6E985F-ECF9-4BA2-A36C-7046C85C0D49}"/>
                </a:ext>
              </a:extLst>
            </p:cNvPr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69;p37">
              <a:extLst>
                <a:ext uri="{FF2B5EF4-FFF2-40B4-BE49-F238E27FC236}">
                  <a16:creationId xmlns:a16="http://schemas.microsoft.com/office/drawing/2014/main" id="{49BEEA94-794B-48B4-831D-2A33038FDAFF}"/>
                </a:ext>
              </a:extLst>
            </p:cNvPr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70;p37">
              <a:extLst>
                <a:ext uri="{FF2B5EF4-FFF2-40B4-BE49-F238E27FC236}">
                  <a16:creationId xmlns:a16="http://schemas.microsoft.com/office/drawing/2014/main" id="{842C04D6-41B2-4C70-B4D4-CC7153002950}"/>
                </a:ext>
              </a:extLst>
            </p:cNvPr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71;p37">
              <a:extLst>
                <a:ext uri="{FF2B5EF4-FFF2-40B4-BE49-F238E27FC236}">
                  <a16:creationId xmlns:a16="http://schemas.microsoft.com/office/drawing/2014/main" id="{1B872BEC-A294-42D1-9164-C0E48E187AA5}"/>
                </a:ext>
              </a:extLst>
            </p:cNvPr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72;p37">
              <a:extLst>
                <a:ext uri="{FF2B5EF4-FFF2-40B4-BE49-F238E27FC236}">
                  <a16:creationId xmlns:a16="http://schemas.microsoft.com/office/drawing/2014/main" id="{24BAE336-9F33-41CC-B336-5B2BAB6F1832}"/>
                </a:ext>
              </a:extLst>
            </p:cNvPr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73;p37">
              <a:extLst>
                <a:ext uri="{FF2B5EF4-FFF2-40B4-BE49-F238E27FC236}">
                  <a16:creationId xmlns:a16="http://schemas.microsoft.com/office/drawing/2014/main" id="{E814B6EE-B096-4CE6-9DFF-A671301B7EF0}"/>
                </a:ext>
              </a:extLst>
            </p:cNvPr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74;p37">
              <a:extLst>
                <a:ext uri="{FF2B5EF4-FFF2-40B4-BE49-F238E27FC236}">
                  <a16:creationId xmlns:a16="http://schemas.microsoft.com/office/drawing/2014/main" id="{C33EEB66-57FA-4F9F-B00F-8F291C4E62DA}"/>
                </a:ext>
              </a:extLst>
            </p:cNvPr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75;p37">
              <a:extLst>
                <a:ext uri="{FF2B5EF4-FFF2-40B4-BE49-F238E27FC236}">
                  <a16:creationId xmlns:a16="http://schemas.microsoft.com/office/drawing/2014/main" id="{9DBA4E68-EC29-4577-B4D3-BEAF52180D73}"/>
                </a:ext>
              </a:extLst>
            </p:cNvPr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76;p37">
              <a:extLst>
                <a:ext uri="{FF2B5EF4-FFF2-40B4-BE49-F238E27FC236}">
                  <a16:creationId xmlns:a16="http://schemas.microsoft.com/office/drawing/2014/main" id="{BCD75821-EC53-4E29-A40E-8F488C26CA0B}"/>
                </a:ext>
              </a:extLst>
            </p:cNvPr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77;p37">
              <a:extLst>
                <a:ext uri="{FF2B5EF4-FFF2-40B4-BE49-F238E27FC236}">
                  <a16:creationId xmlns:a16="http://schemas.microsoft.com/office/drawing/2014/main" id="{14AF4E4A-2518-498E-A50D-106BFFCDA48F}"/>
                </a:ext>
              </a:extLst>
            </p:cNvPr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78;p37">
              <a:extLst>
                <a:ext uri="{FF2B5EF4-FFF2-40B4-BE49-F238E27FC236}">
                  <a16:creationId xmlns:a16="http://schemas.microsoft.com/office/drawing/2014/main" id="{600261CD-4DEC-4099-96A6-6DDB874225CA}"/>
                </a:ext>
              </a:extLst>
            </p:cNvPr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979;p37">
              <a:extLst>
                <a:ext uri="{FF2B5EF4-FFF2-40B4-BE49-F238E27FC236}">
                  <a16:creationId xmlns:a16="http://schemas.microsoft.com/office/drawing/2014/main" id="{ED422118-8E06-46AE-B524-A134F9692508}"/>
                </a:ext>
              </a:extLst>
            </p:cNvPr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980;p37">
              <a:extLst>
                <a:ext uri="{FF2B5EF4-FFF2-40B4-BE49-F238E27FC236}">
                  <a16:creationId xmlns:a16="http://schemas.microsoft.com/office/drawing/2014/main" id="{9F5EB93A-0950-424A-B6BE-7E2C0D665ABE}"/>
                </a:ext>
              </a:extLst>
            </p:cNvPr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981;p37">
              <a:extLst>
                <a:ext uri="{FF2B5EF4-FFF2-40B4-BE49-F238E27FC236}">
                  <a16:creationId xmlns:a16="http://schemas.microsoft.com/office/drawing/2014/main" id="{DC206040-69D0-4A0C-8B42-6DC3EE977748}"/>
                </a:ext>
              </a:extLst>
            </p:cNvPr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82;p37">
              <a:extLst>
                <a:ext uri="{FF2B5EF4-FFF2-40B4-BE49-F238E27FC236}">
                  <a16:creationId xmlns:a16="http://schemas.microsoft.com/office/drawing/2014/main" id="{30216B64-9489-4D82-9291-1A6A1B17D20B}"/>
                </a:ext>
              </a:extLst>
            </p:cNvPr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83;p37">
              <a:extLst>
                <a:ext uri="{FF2B5EF4-FFF2-40B4-BE49-F238E27FC236}">
                  <a16:creationId xmlns:a16="http://schemas.microsoft.com/office/drawing/2014/main" id="{0FB17A7C-AA7F-44CB-8F3C-AA54B6D1B73F}"/>
                </a:ext>
              </a:extLst>
            </p:cNvPr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84;p37">
              <a:extLst>
                <a:ext uri="{FF2B5EF4-FFF2-40B4-BE49-F238E27FC236}">
                  <a16:creationId xmlns:a16="http://schemas.microsoft.com/office/drawing/2014/main" id="{2C0E0D78-2762-4ACF-83C0-3BFD0D81E21C}"/>
                </a:ext>
              </a:extLst>
            </p:cNvPr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85;p37">
              <a:extLst>
                <a:ext uri="{FF2B5EF4-FFF2-40B4-BE49-F238E27FC236}">
                  <a16:creationId xmlns:a16="http://schemas.microsoft.com/office/drawing/2014/main" id="{F8EF2DAE-6F5F-4920-9D03-927BDB2A970D}"/>
                </a:ext>
              </a:extLst>
            </p:cNvPr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86;p37">
              <a:extLst>
                <a:ext uri="{FF2B5EF4-FFF2-40B4-BE49-F238E27FC236}">
                  <a16:creationId xmlns:a16="http://schemas.microsoft.com/office/drawing/2014/main" id="{B8F7DFF2-0E36-4B1F-B3FD-2A8AD640308D}"/>
                </a:ext>
              </a:extLst>
            </p:cNvPr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87;p37">
              <a:extLst>
                <a:ext uri="{FF2B5EF4-FFF2-40B4-BE49-F238E27FC236}">
                  <a16:creationId xmlns:a16="http://schemas.microsoft.com/office/drawing/2014/main" id="{46D632EB-F7C9-488F-9544-2C5AAA39CD09}"/>
                </a:ext>
              </a:extLst>
            </p:cNvPr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88;p37">
              <a:extLst>
                <a:ext uri="{FF2B5EF4-FFF2-40B4-BE49-F238E27FC236}">
                  <a16:creationId xmlns:a16="http://schemas.microsoft.com/office/drawing/2014/main" id="{A6B2D836-30E6-4048-BE93-B50424D50B10}"/>
                </a:ext>
              </a:extLst>
            </p:cNvPr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89;p37">
              <a:extLst>
                <a:ext uri="{FF2B5EF4-FFF2-40B4-BE49-F238E27FC236}">
                  <a16:creationId xmlns:a16="http://schemas.microsoft.com/office/drawing/2014/main" id="{CB867C75-F50F-44FF-9E62-B51B8AD1DC17}"/>
                </a:ext>
              </a:extLst>
            </p:cNvPr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90;p37">
              <a:extLst>
                <a:ext uri="{FF2B5EF4-FFF2-40B4-BE49-F238E27FC236}">
                  <a16:creationId xmlns:a16="http://schemas.microsoft.com/office/drawing/2014/main" id="{9BA90539-D782-4BA6-A311-6EBC4EB02F8A}"/>
                </a:ext>
              </a:extLst>
            </p:cNvPr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91;p37">
              <a:extLst>
                <a:ext uri="{FF2B5EF4-FFF2-40B4-BE49-F238E27FC236}">
                  <a16:creationId xmlns:a16="http://schemas.microsoft.com/office/drawing/2014/main" id="{D592F949-2778-4419-8E4B-0E5CCD6DE14D}"/>
                </a:ext>
              </a:extLst>
            </p:cNvPr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92;p37">
              <a:extLst>
                <a:ext uri="{FF2B5EF4-FFF2-40B4-BE49-F238E27FC236}">
                  <a16:creationId xmlns:a16="http://schemas.microsoft.com/office/drawing/2014/main" id="{2BBA0682-F422-46CE-8B13-937312504DE8}"/>
                </a:ext>
              </a:extLst>
            </p:cNvPr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93;p37">
              <a:extLst>
                <a:ext uri="{FF2B5EF4-FFF2-40B4-BE49-F238E27FC236}">
                  <a16:creationId xmlns:a16="http://schemas.microsoft.com/office/drawing/2014/main" id="{A112B1CB-5869-47AD-B125-29ED7E06F196}"/>
                </a:ext>
              </a:extLst>
            </p:cNvPr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994;p37">
              <a:extLst>
                <a:ext uri="{FF2B5EF4-FFF2-40B4-BE49-F238E27FC236}">
                  <a16:creationId xmlns:a16="http://schemas.microsoft.com/office/drawing/2014/main" id="{A4ABB5E6-4C2B-4F16-B7FD-633B77D28983}"/>
                </a:ext>
              </a:extLst>
            </p:cNvPr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995;p37">
              <a:extLst>
                <a:ext uri="{FF2B5EF4-FFF2-40B4-BE49-F238E27FC236}">
                  <a16:creationId xmlns:a16="http://schemas.microsoft.com/office/drawing/2014/main" id="{DE615A36-E6EA-4FA1-9FAD-6BFE69F2B418}"/>
                </a:ext>
              </a:extLst>
            </p:cNvPr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996;p37">
              <a:extLst>
                <a:ext uri="{FF2B5EF4-FFF2-40B4-BE49-F238E27FC236}">
                  <a16:creationId xmlns:a16="http://schemas.microsoft.com/office/drawing/2014/main" id="{AA43D6ED-305F-4D90-8889-0C186AD9936D}"/>
                </a:ext>
              </a:extLst>
            </p:cNvPr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997;p37">
              <a:extLst>
                <a:ext uri="{FF2B5EF4-FFF2-40B4-BE49-F238E27FC236}">
                  <a16:creationId xmlns:a16="http://schemas.microsoft.com/office/drawing/2014/main" id="{0C60F0DF-E6CF-4729-BE2C-74C0620085F1}"/>
                </a:ext>
              </a:extLst>
            </p:cNvPr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998;p37">
              <a:extLst>
                <a:ext uri="{FF2B5EF4-FFF2-40B4-BE49-F238E27FC236}">
                  <a16:creationId xmlns:a16="http://schemas.microsoft.com/office/drawing/2014/main" id="{FFCC2310-7A56-4D17-885D-03B4678526CB}"/>
                </a:ext>
              </a:extLst>
            </p:cNvPr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999;p37">
              <a:extLst>
                <a:ext uri="{FF2B5EF4-FFF2-40B4-BE49-F238E27FC236}">
                  <a16:creationId xmlns:a16="http://schemas.microsoft.com/office/drawing/2014/main" id="{24F79BB5-4605-4D61-ADA3-07EBADCF33A1}"/>
                </a:ext>
              </a:extLst>
            </p:cNvPr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000;p37">
              <a:extLst>
                <a:ext uri="{FF2B5EF4-FFF2-40B4-BE49-F238E27FC236}">
                  <a16:creationId xmlns:a16="http://schemas.microsoft.com/office/drawing/2014/main" id="{D18AB86D-570A-4739-8C26-CC99BD361600}"/>
                </a:ext>
              </a:extLst>
            </p:cNvPr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001;p37">
              <a:extLst>
                <a:ext uri="{FF2B5EF4-FFF2-40B4-BE49-F238E27FC236}">
                  <a16:creationId xmlns:a16="http://schemas.microsoft.com/office/drawing/2014/main" id="{1C1D1B64-805B-4D54-9282-E96CF201BEF9}"/>
                </a:ext>
              </a:extLst>
            </p:cNvPr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002;p37">
              <a:extLst>
                <a:ext uri="{FF2B5EF4-FFF2-40B4-BE49-F238E27FC236}">
                  <a16:creationId xmlns:a16="http://schemas.microsoft.com/office/drawing/2014/main" id="{2EC1427E-B1EB-4283-A83D-827EEDCEDF03}"/>
                </a:ext>
              </a:extLst>
            </p:cNvPr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003;p37">
              <a:extLst>
                <a:ext uri="{FF2B5EF4-FFF2-40B4-BE49-F238E27FC236}">
                  <a16:creationId xmlns:a16="http://schemas.microsoft.com/office/drawing/2014/main" id="{2275C943-0DBA-4E6A-B170-17337716E370}"/>
                </a:ext>
              </a:extLst>
            </p:cNvPr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004;p37">
              <a:extLst>
                <a:ext uri="{FF2B5EF4-FFF2-40B4-BE49-F238E27FC236}">
                  <a16:creationId xmlns:a16="http://schemas.microsoft.com/office/drawing/2014/main" id="{E382CDC2-E32B-4857-8621-38295CB1A886}"/>
                </a:ext>
              </a:extLst>
            </p:cNvPr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005;p37">
              <a:extLst>
                <a:ext uri="{FF2B5EF4-FFF2-40B4-BE49-F238E27FC236}">
                  <a16:creationId xmlns:a16="http://schemas.microsoft.com/office/drawing/2014/main" id="{121070BC-9FD0-4227-A134-2690CC4AEA3C}"/>
                </a:ext>
              </a:extLst>
            </p:cNvPr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06;p37">
              <a:extLst>
                <a:ext uri="{FF2B5EF4-FFF2-40B4-BE49-F238E27FC236}">
                  <a16:creationId xmlns:a16="http://schemas.microsoft.com/office/drawing/2014/main" id="{BC64CAA1-7A4F-4830-A4F3-C55AE17FEC4C}"/>
                </a:ext>
              </a:extLst>
            </p:cNvPr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007;p37">
              <a:extLst>
                <a:ext uri="{FF2B5EF4-FFF2-40B4-BE49-F238E27FC236}">
                  <a16:creationId xmlns:a16="http://schemas.microsoft.com/office/drawing/2014/main" id="{C966459A-E0E9-4D7D-A5BF-8706CDDB307D}"/>
                </a:ext>
              </a:extLst>
            </p:cNvPr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008;p37">
              <a:extLst>
                <a:ext uri="{FF2B5EF4-FFF2-40B4-BE49-F238E27FC236}">
                  <a16:creationId xmlns:a16="http://schemas.microsoft.com/office/drawing/2014/main" id="{CC67554E-910F-42D6-9904-3F11D1026F36}"/>
                </a:ext>
              </a:extLst>
            </p:cNvPr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009;p37">
              <a:extLst>
                <a:ext uri="{FF2B5EF4-FFF2-40B4-BE49-F238E27FC236}">
                  <a16:creationId xmlns:a16="http://schemas.microsoft.com/office/drawing/2014/main" id="{93E5F7BA-E514-4B67-8FED-417A3CEB72E1}"/>
                </a:ext>
              </a:extLst>
            </p:cNvPr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010;p37">
              <a:extLst>
                <a:ext uri="{FF2B5EF4-FFF2-40B4-BE49-F238E27FC236}">
                  <a16:creationId xmlns:a16="http://schemas.microsoft.com/office/drawing/2014/main" id="{900D7CB7-DD59-4092-B74D-C864A4DBF292}"/>
                </a:ext>
              </a:extLst>
            </p:cNvPr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011;p37">
              <a:extLst>
                <a:ext uri="{FF2B5EF4-FFF2-40B4-BE49-F238E27FC236}">
                  <a16:creationId xmlns:a16="http://schemas.microsoft.com/office/drawing/2014/main" id="{1027B410-A1CA-4D4F-B537-2255D4EDAC88}"/>
                </a:ext>
              </a:extLst>
            </p:cNvPr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012;p37">
              <a:extLst>
                <a:ext uri="{FF2B5EF4-FFF2-40B4-BE49-F238E27FC236}">
                  <a16:creationId xmlns:a16="http://schemas.microsoft.com/office/drawing/2014/main" id="{8445C02C-6779-4D16-B461-14E9F87B4DCB}"/>
                </a:ext>
              </a:extLst>
            </p:cNvPr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013;p37">
              <a:extLst>
                <a:ext uri="{FF2B5EF4-FFF2-40B4-BE49-F238E27FC236}">
                  <a16:creationId xmlns:a16="http://schemas.microsoft.com/office/drawing/2014/main" id="{235729E3-A345-4ED2-BBFA-6523B4ADF097}"/>
                </a:ext>
              </a:extLst>
            </p:cNvPr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014;p37">
              <a:extLst>
                <a:ext uri="{FF2B5EF4-FFF2-40B4-BE49-F238E27FC236}">
                  <a16:creationId xmlns:a16="http://schemas.microsoft.com/office/drawing/2014/main" id="{D5D67D18-2008-4ADA-8C5A-F270B54F7B6E}"/>
                </a:ext>
              </a:extLst>
            </p:cNvPr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15;p37">
              <a:extLst>
                <a:ext uri="{FF2B5EF4-FFF2-40B4-BE49-F238E27FC236}">
                  <a16:creationId xmlns:a16="http://schemas.microsoft.com/office/drawing/2014/main" id="{ED4C4A0B-05C3-4F30-BA11-9304DF64DE88}"/>
                </a:ext>
              </a:extLst>
            </p:cNvPr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16;p37">
              <a:extLst>
                <a:ext uri="{FF2B5EF4-FFF2-40B4-BE49-F238E27FC236}">
                  <a16:creationId xmlns:a16="http://schemas.microsoft.com/office/drawing/2014/main" id="{CEE117F0-E7A5-4325-8115-BC3F86871DB6}"/>
                </a:ext>
              </a:extLst>
            </p:cNvPr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17;p37">
              <a:extLst>
                <a:ext uri="{FF2B5EF4-FFF2-40B4-BE49-F238E27FC236}">
                  <a16:creationId xmlns:a16="http://schemas.microsoft.com/office/drawing/2014/main" id="{8495E281-5849-4E5A-9D6C-005F076BA98D}"/>
                </a:ext>
              </a:extLst>
            </p:cNvPr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18;p37">
              <a:extLst>
                <a:ext uri="{FF2B5EF4-FFF2-40B4-BE49-F238E27FC236}">
                  <a16:creationId xmlns:a16="http://schemas.microsoft.com/office/drawing/2014/main" id="{26F6E77C-49B5-4847-8552-8A87C53CDD02}"/>
                </a:ext>
              </a:extLst>
            </p:cNvPr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19;p37">
              <a:extLst>
                <a:ext uri="{FF2B5EF4-FFF2-40B4-BE49-F238E27FC236}">
                  <a16:creationId xmlns:a16="http://schemas.microsoft.com/office/drawing/2014/main" id="{21D04086-849C-4926-91A9-C58813CB7F7E}"/>
                </a:ext>
              </a:extLst>
            </p:cNvPr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020;p37">
              <a:extLst>
                <a:ext uri="{FF2B5EF4-FFF2-40B4-BE49-F238E27FC236}">
                  <a16:creationId xmlns:a16="http://schemas.microsoft.com/office/drawing/2014/main" id="{E0632435-89D2-4236-93ED-947D50FDAFA9}"/>
                </a:ext>
              </a:extLst>
            </p:cNvPr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21;p37">
              <a:extLst>
                <a:ext uri="{FF2B5EF4-FFF2-40B4-BE49-F238E27FC236}">
                  <a16:creationId xmlns:a16="http://schemas.microsoft.com/office/drawing/2014/main" id="{0E3E49B2-0989-4931-8B2D-F18155905B6A}"/>
                </a:ext>
              </a:extLst>
            </p:cNvPr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022;p37">
              <a:extLst>
                <a:ext uri="{FF2B5EF4-FFF2-40B4-BE49-F238E27FC236}">
                  <a16:creationId xmlns:a16="http://schemas.microsoft.com/office/drawing/2014/main" id="{7EF379A2-826F-4846-999D-A754EF4550B0}"/>
                </a:ext>
              </a:extLst>
            </p:cNvPr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23;p37">
              <a:extLst>
                <a:ext uri="{FF2B5EF4-FFF2-40B4-BE49-F238E27FC236}">
                  <a16:creationId xmlns:a16="http://schemas.microsoft.com/office/drawing/2014/main" id="{55B0FDB0-2039-4C31-B3E2-75C87B168C0A}"/>
                </a:ext>
              </a:extLst>
            </p:cNvPr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24;p37">
              <a:extLst>
                <a:ext uri="{FF2B5EF4-FFF2-40B4-BE49-F238E27FC236}">
                  <a16:creationId xmlns:a16="http://schemas.microsoft.com/office/drawing/2014/main" id="{EE8D1657-C5EE-416C-B06C-399E6C9225FE}"/>
                </a:ext>
              </a:extLst>
            </p:cNvPr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025;p37">
              <a:extLst>
                <a:ext uri="{FF2B5EF4-FFF2-40B4-BE49-F238E27FC236}">
                  <a16:creationId xmlns:a16="http://schemas.microsoft.com/office/drawing/2014/main" id="{417D5F66-73A1-4282-AE9A-42F5E42B5C3E}"/>
                </a:ext>
              </a:extLst>
            </p:cNvPr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026;p37">
              <a:extLst>
                <a:ext uri="{FF2B5EF4-FFF2-40B4-BE49-F238E27FC236}">
                  <a16:creationId xmlns:a16="http://schemas.microsoft.com/office/drawing/2014/main" id="{B75A6DA8-B7E2-4BBE-8DCB-B063845E4BB1}"/>
                </a:ext>
              </a:extLst>
            </p:cNvPr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027;p37">
              <a:extLst>
                <a:ext uri="{FF2B5EF4-FFF2-40B4-BE49-F238E27FC236}">
                  <a16:creationId xmlns:a16="http://schemas.microsoft.com/office/drawing/2014/main" id="{571AF389-07DA-4313-A30A-F6F5C6957294}"/>
                </a:ext>
              </a:extLst>
            </p:cNvPr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28;p37">
              <a:extLst>
                <a:ext uri="{FF2B5EF4-FFF2-40B4-BE49-F238E27FC236}">
                  <a16:creationId xmlns:a16="http://schemas.microsoft.com/office/drawing/2014/main" id="{84B1D2D3-453C-4868-9107-9BD9C11A5730}"/>
                </a:ext>
              </a:extLst>
            </p:cNvPr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29;p37">
              <a:extLst>
                <a:ext uri="{FF2B5EF4-FFF2-40B4-BE49-F238E27FC236}">
                  <a16:creationId xmlns:a16="http://schemas.microsoft.com/office/drawing/2014/main" id="{7D42DF18-6BE2-4C8E-A0BD-0175AC5394B9}"/>
                </a:ext>
              </a:extLst>
            </p:cNvPr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30;p37">
              <a:extLst>
                <a:ext uri="{FF2B5EF4-FFF2-40B4-BE49-F238E27FC236}">
                  <a16:creationId xmlns:a16="http://schemas.microsoft.com/office/drawing/2014/main" id="{61A86507-4583-415D-9482-D76C3EC54446}"/>
                </a:ext>
              </a:extLst>
            </p:cNvPr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31;p37">
              <a:extLst>
                <a:ext uri="{FF2B5EF4-FFF2-40B4-BE49-F238E27FC236}">
                  <a16:creationId xmlns:a16="http://schemas.microsoft.com/office/drawing/2014/main" id="{72D40035-FF3A-49FD-8C58-0AB6871F9297}"/>
                </a:ext>
              </a:extLst>
            </p:cNvPr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32;p37">
              <a:extLst>
                <a:ext uri="{FF2B5EF4-FFF2-40B4-BE49-F238E27FC236}">
                  <a16:creationId xmlns:a16="http://schemas.microsoft.com/office/drawing/2014/main" id="{BE7DB78D-81AC-4AD7-9A3E-06AAFA32DCA1}"/>
                </a:ext>
              </a:extLst>
            </p:cNvPr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33;p37">
              <a:extLst>
                <a:ext uri="{FF2B5EF4-FFF2-40B4-BE49-F238E27FC236}">
                  <a16:creationId xmlns:a16="http://schemas.microsoft.com/office/drawing/2014/main" id="{51907E57-8196-48AA-8926-C932F0A57316}"/>
                </a:ext>
              </a:extLst>
            </p:cNvPr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34;p37">
              <a:extLst>
                <a:ext uri="{FF2B5EF4-FFF2-40B4-BE49-F238E27FC236}">
                  <a16:creationId xmlns:a16="http://schemas.microsoft.com/office/drawing/2014/main" id="{458F382C-15B0-44AE-97DD-B575F6FD16F5}"/>
                </a:ext>
              </a:extLst>
            </p:cNvPr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35;p37">
              <a:extLst>
                <a:ext uri="{FF2B5EF4-FFF2-40B4-BE49-F238E27FC236}">
                  <a16:creationId xmlns:a16="http://schemas.microsoft.com/office/drawing/2014/main" id="{3FC57718-82C0-4510-8DB1-ADA730D41B44}"/>
                </a:ext>
              </a:extLst>
            </p:cNvPr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36;p37">
              <a:extLst>
                <a:ext uri="{FF2B5EF4-FFF2-40B4-BE49-F238E27FC236}">
                  <a16:creationId xmlns:a16="http://schemas.microsoft.com/office/drawing/2014/main" id="{2DB789E6-C8EC-4048-A63D-FA1BC9300186}"/>
                </a:ext>
              </a:extLst>
            </p:cNvPr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37;p37">
              <a:extLst>
                <a:ext uri="{FF2B5EF4-FFF2-40B4-BE49-F238E27FC236}">
                  <a16:creationId xmlns:a16="http://schemas.microsoft.com/office/drawing/2014/main" id="{06B42AED-0798-4E30-A7B5-70154D4278EF}"/>
                </a:ext>
              </a:extLst>
            </p:cNvPr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38;p37">
              <a:extLst>
                <a:ext uri="{FF2B5EF4-FFF2-40B4-BE49-F238E27FC236}">
                  <a16:creationId xmlns:a16="http://schemas.microsoft.com/office/drawing/2014/main" id="{0DBE2798-08CD-46AC-98DB-D51DBE6485BA}"/>
                </a:ext>
              </a:extLst>
            </p:cNvPr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39;p37">
              <a:extLst>
                <a:ext uri="{FF2B5EF4-FFF2-40B4-BE49-F238E27FC236}">
                  <a16:creationId xmlns:a16="http://schemas.microsoft.com/office/drawing/2014/main" id="{CD275FFE-5916-469A-B65D-E5AB41A1F4A7}"/>
                </a:ext>
              </a:extLst>
            </p:cNvPr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40;p37">
              <a:extLst>
                <a:ext uri="{FF2B5EF4-FFF2-40B4-BE49-F238E27FC236}">
                  <a16:creationId xmlns:a16="http://schemas.microsoft.com/office/drawing/2014/main" id="{B0B7E6F7-19FE-412F-B220-868E5DACD5A4}"/>
                </a:ext>
              </a:extLst>
            </p:cNvPr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41;p37">
              <a:extLst>
                <a:ext uri="{FF2B5EF4-FFF2-40B4-BE49-F238E27FC236}">
                  <a16:creationId xmlns:a16="http://schemas.microsoft.com/office/drawing/2014/main" id="{69F75AF1-B912-4944-98E2-0A90488E6A61}"/>
                </a:ext>
              </a:extLst>
            </p:cNvPr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42;p37">
              <a:extLst>
                <a:ext uri="{FF2B5EF4-FFF2-40B4-BE49-F238E27FC236}">
                  <a16:creationId xmlns:a16="http://schemas.microsoft.com/office/drawing/2014/main" id="{1312DC87-E846-4A60-9A0B-9BFE367E5E3B}"/>
                </a:ext>
              </a:extLst>
            </p:cNvPr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43;p37">
              <a:extLst>
                <a:ext uri="{FF2B5EF4-FFF2-40B4-BE49-F238E27FC236}">
                  <a16:creationId xmlns:a16="http://schemas.microsoft.com/office/drawing/2014/main" id="{B64BD1E4-9905-4A89-BC2F-B553A6922BBB}"/>
                </a:ext>
              </a:extLst>
            </p:cNvPr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44;p37">
              <a:extLst>
                <a:ext uri="{FF2B5EF4-FFF2-40B4-BE49-F238E27FC236}">
                  <a16:creationId xmlns:a16="http://schemas.microsoft.com/office/drawing/2014/main" id="{7741E0EE-1E40-4233-BAA4-6A7AD80B763E}"/>
                </a:ext>
              </a:extLst>
            </p:cNvPr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45;p37">
              <a:extLst>
                <a:ext uri="{FF2B5EF4-FFF2-40B4-BE49-F238E27FC236}">
                  <a16:creationId xmlns:a16="http://schemas.microsoft.com/office/drawing/2014/main" id="{C1E4CB78-00AB-4E86-99E1-C237D23A2B6E}"/>
                </a:ext>
              </a:extLst>
            </p:cNvPr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46;p37">
              <a:extLst>
                <a:ext uri="{FF2B5EF4-FFF2-40B4-BE49-F238E27FC236}">
                  <a16:creationId xmlns:a16="http://schemas.microsoft.com/office/drawing/2014/main" id="{0051CDFE-58AE-4E0F-9A8D-865BA5284796}"/>
                </a:ext>
              </a:extLst>
            </p:cNvPr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47;p37">
              <a:extLst>
                <a:ext uri="{FF2B5EF4-FFF2-40B4-BE49-F238E27FC236}">
                  <a16:creationId xmlns:a16="http://schemas.microsoft.com/office/drawing/2014/main" id="{133D4199-7D39-47F6-B60C-5E31F6C4E5CF}"/>
                </a:ext>
              </a:extLst>
            </p:cNvPr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48;p37">
              <a:extLst>
                <a:ext uri="{FF2B5EF4-FFF2-40B4-BE49-F238E27FC236}">
                  <a16:creationId xmlns:a16="http://schemas.microsoft.com/office/drawing/2014/main" id="{F06298AC-7802-4850-9D25-B16D271643AE}"/>
                </a:ext>
              </a:extLst>
            </p:cNvPr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49;p37">
              <a:extLst>
                <a:ext uri="{FF2B5EF4-FFF2-40B4-BE49-F238E27FC236}">
                  <a16:creationId xmlns:a16="http://schemas.microsoft.com/office/drawing/2014/main" id="{0BC64D91-3095-40ED-A6AC-1B6BF60E908B}"/>
                </a:ext>
              </a:extLst>
            </p:cNvPr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50;p37">
              <a:extLst>
                <a:ext uri="{FF2B5EF4-FFF2-40B4-BE49-F238E27FC236}">
                  <a16:creationId xmlns:a16="http://schemas.microsoft.com/office/drawing/2014/main" id="{EE91D3BA-A7B0-411E-8D35-5752408A9689}"/>
                </a:ext>
              </a:extLst>
            </p:cNvPr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51;p37">
              <a:extLst>
                <a:ext uri="{FF2B5EF4-FFF2-40B4-BE49-F238E27FC236}">
                  <a16:creationId xmlns:a16="http://schemas.microsoft.com/office/drawing/2014/main" id="{08FAF02D-9842-4E92-84BC-22C45A883247}"/>
                </a:ext>
              </a:extLst>
            </p:cNvPr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52;p37">
              <a:extLst>
                <a:ext uri="{FF2B5EF4-FFF2-40B4-BE49-F238E27FC236}">
                  <a16:creationId xmlns:a16="http://schemas.microsoft.com/office/drawing/2014/main" id="{3D9445CD-D5CB-4257-B490-AF5CEE95432D}"/>
                </a:ext>
              </a:extLst>
            </p:cNvPr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53;p37">
              <a:extLst>
                <a:ext uri="{FF2B5EF4-FFF2-40B4-BE49-F238E27FC236}">
                  <a16:creationId xmlns:a16="http://schemas.microsoft.com/office/drawing/2014/main" id="{1B369747-C6B0-4A6B-A26F-7B2E16B466DE}"/>
                </a:ext>
              </a:extLst>
            </p:cNvPr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54;p37">
              <a:extLst>
                <a:ext uri="{FF2B5EF4-FFF2-40B4-BE49-F238E27FC236}">
                  <a16:creationId xmlns:a16="http://schemas.microsoft.com/office/drawing/2014/main" id="{70A3FAA2-426E-471C-9D34-BD6BC898F88B}"/>
                </a:ext>
              </a:extLst>
            </p:cNvPr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55;p37">
              <a:extLst>
                <a:ext uri="{FF2B5EF4-FFF2-40B4-BE49-F238E27FC236}">
                  <a16:creationId xmlns:a16="http://schemas.microsoft.com/office/drawing/2014/main" id="{A3DF11B6-70A9-4BC3-8157-5FC026FB482F}"/>
                </a:ext>
              </a:extLst>
            </p:cNvPr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56;p37">
              <a:extLst>
                <a:ext uri="{FF2B5EF4-FFF2-40B4-BE49-F238E27FC236}">
                  <a16:creationId xmlns:a16="http://schemas.microsoft.com/office/drawing/2014/main" id="{6D0A1713-C127-4517-89BF-7183C1734143}"/>
                </a:ext>
              </a:extLst>
            </p:cNvPr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57;p37">
              <a:extLst>
                <a:ext uri="{FF2B5EF4-FFF2-40B4-BE49-F238E27FC236}">
                  <a16:creationId xmlns:a16="http://schemas.microsoft.com/office/drawing/2014/main" id="{937043B6-CA96-4484-A292-CE5DF0B2BEE4}"/>
                </a:ext>
              </a:extLst>
            </p:cNvPr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58;p37">
              <a:extLst>
                <a:ext uri="{FF2B5EF4-FFF2-40B4-BE49-F238E27FC236}">
                  <a16:creationId xmlns:a16="http://schemas.microsoft.com/office/drawing/2014/main" id="{39B562BD-99D3-49A4-9895-552D5E2F3A17}"/>
                </a:ext>
              </a:extLst>
            </p:cNvPr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59;p37">
              <a:extLst>
                <a:ext uri="{FF2B5EF4-FFF2-40B4-BE49-F238E27FC236}">
                  <a16:creationId xmlns:a16="http://schemas.microsoft.com/office/drawing/2014/main" id="{939EA87E-A135-47B1-B94C-6D7D0D419128}"/>
                </a:ext>
              </a:extLst>
            </p:cNvPr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60;p37">
              <a:extLst>
                <a:ext uri="{FF2B5EF4-FFF2-40B4-BE49-F238E27FC236}">
                  <a16:creationId xmlns:a16="http://schemas.microsoft.com/office/drawing/2014/main" id="{39132B8C-EF68-4F07-83BF-339D0BFBEF21}"/>
                </a:ext>
              </a:extLst>
            </p:cNvPr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61;p37">
              <a:extLst>
                <a:ext uri="{FF2B5EF4-FFF2-40B4-BE49-F238E27FC236}">
                  <a16:creationId xmlns:a16="http://schemas.microsoft.com/office/drawing/2014/main" id="{FB2338B2-A4E5-445C-83BA-506246372909}"/>
                </a:ext>
              </a:extLst>
            </p:cNvPr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62;p37">
              <a:extLst>
                <a:ext uri="{FF2B5EF4-FFF2-40B4-BE49-F238E27FC236}">
                  <a16:creationId xmlns:a16="http://schemas.microsoft.com/office/drawing/2014/main" id="{F3C7B617-0A31-4299-BD7A-869F2DE1ECC4}"/>
                </a:ext>
              </a:extLst>
            </p:cNvPr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063;p37">
              <a:extLst>
                <a:ext uri="{FF2B5EF4-FFF2-40B4-BE49-F238E27FC236}">
                  <a16:creationId xmlns:a16="http://schemas.microsoft.com/office/drawing/2014/main" id="{67166063-1C37-4F1A-B811-34153A4BDA7F}"/>
                </a:ext>
              </a:extLst>
            </p:cNvPr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064;p37">
              <a:extLst>
                <a:ext uri="{FF2B5EF4-FFF2-40B4-BE49-F238E27FC236}">
                  <a16:creationId xmlns:a16="http://schemas.microsoft.com/office/drawing/2014/main" id="{1388D8FE-1AD8-4FA7-83CA-ADA824353ABC}"/>
                </a:ext>
              </a:extLst>
            </p:cNvPr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065;p37">
              <a:extLst>
                <a:ext uri="{FF2B5EF4-FFF2-40B4-BE49-F238E27FC236}">
                  <a16:creationId xmlns:a16="http://schemas.microsoft.com/office/drawing/2014/main" id="{68BD41BE-3039-4E82-9C38-BAF74E0D2182}"/>
                </a:ext>
              </a:extLst>
            </p:cNvPr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066;p37">
              <a:extLst>
                <a:ext uri="{FF2B5EF4-FFF2-40B4-BE49-F238E27FC236}">
                  <a16:creationId xmlns:a16="http://schemas.microsoft.com/office/drawing/2014/main" id="{2BD174EF-57B9-49F5-9334-8048896774CC}"/>
                </a:ext>
              </a:extLst>
            </p:cNvPr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067;p37">
              <a:extLst>
                <a:ext uri="{FF2B5EF4-FFF2-40B4-BE49-F238E27FC236}">
                  <a16:creationId xmlns:a16="http://schemas.microsoft.com/office/drawing/2014/main" id="{8CFE90A1-E019-4B54-8DF2-A20FEDA1F1A2}"/>
                </a:ext>
              </a:extLst>
            </p:cNvPr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068;p37">
              <a:extLst>
                <a:ext uri="{FF2B5EF4-FFF2-40B4-BE49-F238E27FC236}">
                  <a16:creationId xmlns:a16="http://schemas.microsoft.com/office/drawing/2014/main" id="{FAF16073-0C09-4EE7-9361-048D35CB6088}"/>
                </a:ext>
              </a:extLst>
            </p:cNvPr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069;p37">
              <a:extLst>
                <a:ext uri="{FF2B5EF4-FFF2-40B4-BE49-F238E27FC236}">
                  <a16:creationId xmlns:a16="http://schemas.microsoft.com/office/drawing/2014/main" id="{C553C6CE-139F-41D4-9849-2F3B307D4C06}"/>
                </a:ext>
              </a:extLst>
            </p:cNvPr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070;p37">
              <a:extLst>
                <a:ext uri="{FF2B5EF4-FFF2-40B4-BE49-F238E27FC236}">
                  <a16:creationId xmlns:a16="http://schemas.microsoft.com/office/drawing/2014/main" id="{B66612FC-56A3-4158-9B9C-226BBD6B7E51}"/>
                </a:ext>
              </a:extLst>
            </p:cNvPr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071;p37">
              <a:extLst>
                <a:ext uri="{FF2B5EF4-FFF2-40B4-BE49-F238E27FC236}">
                  <a16:creationId xmlns:a16="http://schemas.microsoft.com/office/drawing/2014/main" id="{42BBF2F6-242C-4183-B4FD-F230C36088D3}"/>
                </a:ext>
              </a:extLst>
            </p:cNvPr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072;p37">
              <a:extLst>
                <a:ext uri="{FF2B5EF4-FFF2-40B4-BE49-F238E27FC236}">
                  <a16:creationId xmlns:a16="http://schemas.microsoft.com/office/drawing/2014/main" id="{59E164C1-E702-4EEF-9B57-24F22A5FFBED}"/>
                </a:ext>
              </a:extLst>
            </p:cNvPr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073;p37">
              <a:extLst>
                <a:ext uri="{FF2B5EF4-FFF2-40B4-BE49-F238E27FC236}">
                  <a16:creationId xmlns:a16="http://schemas.microsoft.com/office/drawing/2014/main" id="{F0A959F7-E1A1-4497-ACC5-8053A460B8D3}"/>
                </a:ext>
              </a:extLst>
            </p:cNvPr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074;p37">
              <a:extLst>
                <a:ext uri="{FF2B5EF4-FFF2-40B4-BE49-F238E27FC236}">
                  <a16:creationId xmlns:a16="http://schemas.microsoft.com/office/drawing/2014/main" id="{8F28F8AF-D97C-4B53-B9BF-B1F9962A4030}"/>
                </a:ext>
              </a:extLst>
            </p:cNvPr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075;p37">
              <a:extLst>
                <a:ext uri="{FF2B5EF4-FFF2-40B4-BE49-F238E27FC236}">
                  <a16:creationId xmlns:a16="http://schemas.microsoft.com/office/drawing/2014/main" id="{B2F64790-C23D-4049-B2FF-078A05EB1E23}"/>
                </a:ext>
              </a:extLst>
            </p:cNvPr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076;p37">
              <a:extLst>
                <a:ext uri="{FF2B5EF4-FFF2-40B4-BE49-F238E27FC236}">
                  <a16:creationId xmlns:a16="http://schemas.microsoft.com/office/drawing/2014/main" id="{2612A509-A0F7-4183-901F-0B4A895D08A5}"/>
                </a:ext>
              </a:extLst>
            </p:cNvPr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077;p37">
              <a:extLst>
                <a:ext uri="{FF2B5EF4-FFF2-40B4-BE49-F238E27FC236}">
                  <a16:creationId xmlns:a16="http://schemas.microsoft.com/office/drawing/2014/main" id="{104A6DA0-A9B0-4C38-AA63-1510B352E775}"/>
                </a:ext>
              </a:extLst>
            </p:cNvPr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078;p37">
              <a:extLst>
                <a:ext uri="{FF2B5EF4-FFF2-40B4-BE49-F238E27FC236}">
                  <a16:creationId xmlns:a16="http://schemas.microsoft.com/office/drawing/2014/main" id="{D080090A-BEFF-4CD3-80D9-67CA3ECB8D92}"/>
                </a:ext>
              </a:extLst>
            </p:cNvPr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079;p37">
              <a:extLst>
                <a:ext uri="{FF2B5EF4-FFF2-40B4-BE49-F238E27FC236}">
                  <a16:creationId xmlns:a16="http://schemas.microsoft.com/office/drawing/2014/main" id="{209BF654-2555-4B06-88C2-FD946159B5ED}"/>
                </a:ext>
              </a:extLst>
            </p:cNvPr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080;p37">
              <a:extLst>
                <a:ext uri="{FF2B5EF4-FFF2-40B4-BE49-F238E27FC236}">
                  <a16:creationId xmlns:a16="http://schemas.microsoft.com/office/drawing/2014/main" id="{93F85968-2C52-4FAA-AEFA-062F9029D947}"/>
                </a:ext>
              </a:extLst>
            </p:cNvPr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081;p37">
              <a:extLst>
                <a:ext uri="{FF2B5EF4-FFF2-40B4-BE49-F238E27FC236}">
                  <a16:creationId xmlns:a16="http://schemas.microsoft.com/office/drawing/2014/main" id="{F58C4B17-0E02-413A-B354-68920309AFFC}"/>
                </a:ext>
              </a:extLst>
            </p:cNvPr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082;p37">
              <a:extLst>
                <a:ext uri="{FF2B5EF4-FFF2-40B4-BE49-F238E27FC236}">
                  <a16:creationId xmlns:a16="http://schemas.microsoft.com/office/drawing/2014/main" id="{F88A4425-18DD-4783-95FA-B413DF4FF66B}"/>
                </a:ext>
              </a:extLst>
            </p:cNvPr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083;p37">
              <a:extLst>
                <a:ext uri="{FF2B5EF4-FFF2-40B4-BE49-F238E27FC236}">
                  <a16:creationId xmlns:a16="http://schemas.microsoft.com/office/drawing/2014/main" id="{242C33A6-8A12-4F1D-87CD-392075BA3ACF}"/>
                </a:ext>
              </a:extLst>
            </p:cNvPr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084;p37">
              <a:extLst>
                <a:ext uri="{FF2B5EF4-FFF2-40B4-BE49-F238E27FC236}">
                  <a16:creationId xmlns:a16="http://schemas.microsoft.com/office/drawing/2014/main" id="{94D6CD01-73BA-4780-87DC-F8011ACD0F12}"/>
                </a:ext>
              </a:extLst>
            </p:cNvPr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085;p37">
              <a:extLst>
                <a:ext uri="{FF2B5EF4-FFF2-40B4-BE49-F238E27FC236}">
                  <a16:creationId xmlns:a16="http://schemas.microsoft.com/office/drawing/2014/main" id="{CCFEFDBA-17A6-4936-A8EA-2C5D7DF979E2}"/>
                </a:ext>
              </a:extLst>
            </p:cNvPr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086;p37">
              <a:extLst>
                <a:ext uri="{FF2B5EF4-FFF2-40B4-BE49-F238E27FC236}">
                  <a16:creationId xmlns:a16="http://schemas.microsoft.com/office/drawing/2014/main" id="{B4FD3611-B061-405A-BAD2-DD2E9A9E8B98}"/>
                </a:ext>
              </a:extLst>
            </p:cNvPr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087;p37">
              <a:extLst>
                <a:ext uri="{FF2B5EF4-FFF2-40B4-BE49-F238E27FC236}">
                  <a16:creationId xmlns:a16="http://schemas.microsoft.com/office/drawing/2014/main" id="{A72F7542-430B-453F-A90E-78029973AEDB}"/>
                </a:ext>
              </a:extLst>
            </p:cNvPr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088;p37">
              <a:extLst>
                <a:ext uri="{FF2B5EF4-FFF2-40B4-BE49-F238E27FC236}">
                  <a16:creationId xmlns:a16="http://schemas.microsoft.com/office/drawing/2014/main" id="{66F895C2-AE05-4A72-A99E-2E6DDC08F23F}"/>
                </a:ext>
              </a:extLst>
            </p:cNvPr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089;p37">
              <a:extLst>
                <a:ext uri="{FF2B5EF4-FFF2-40B4-BE49-F238E27FC236}">
                  <a16:creationId xmlns:a16="http://schemas.microsoft.com/office/drawing/2014/main" id="{40B8F6D4-8FE5-4592-89FD-FBC4B8F041C9}"/>
                </a:ext>
              </a:extLst>
            </p:cNvPr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090;p37">
              <a:extLst>
                <a:ext uri="{FF2B5EF4-FFF2-40B4-BE49-F238E27FC236}">
                  <a16:creationId xmlns:a16="http://schemas.microsoft.com/office/drawing/2014/main" id="{EAECC2A6-54E5-43A1-BF6A-C4440C998357}"/>
                </a:ext>
              </a:extLst>
            </p:cNvPr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091;p37">
              <a:extLst>
                <a:ext uri="{FF2B5EF4-FFF2-40B4-BE49-F238E27FC236}">
                  <a16:creationId xmlns:a16="http://schemas.microsoft.com/office/drawing/2014/main" id="{2B7CCCB7-C54D-4D71-A026-98FCFA02CD87}"/>
                </a:ext>
              </a:extLst>
            </p:cNvPr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092;p37">
              <a:extLst>
                <a:ext uri="{FF2B5EF4-FFF2-40B4-BE49-F238E27FC236}">
                  <a16:creationId xmlns:a16="http://schemas.microsoft.com/office/drawing/2014/main" id="{6339981A-063B-44BD-8373-C04BCE274C55}"/>
                </a:ext>
              </a:extLst>
            </p:cNvPr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093;p37">
              <a:extLst>
                <a:ext uri="{FF2B5EF4-FFF2-40B4-BE49-F238E27FC236}">
                  <a16:creationId xmlns:a16="http://schemas.microsoft.com/office/drawing/2014/main" id="{B7D75A58-67DC-4580-86BB-FB2463711F7B}"/>
                </a:ext>
              </a:extLst>
            </p:cNvPr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2094;p37">
              <a:extLst>
                <a:ext uri="{FF2B5EF4-FFF2-40B4-BE49-F238E27FC236}">
                  <a16:creationId xmlns:a16="http://schemas.microsoft.com/office/drawing/2014/main" id="{766D8ABC-E5BB-488D-8667-D56FF1BDF702}"/>
                </a:ext>
              </a:extLst>
            </p:cNvPr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2095;p37">
              <a:extLst>
                <a:ext uri="{FF2B5EF4-FFF2-40B4-BE49-F238E27FC236}">
                  <a16:creationId xmlns:a16="http://schemas.microsoft.com/office/drawing/2014/main" id="{3C69AC6A-9685-477B-90D5-ED008FF16AC2}"/>
                </a:ext>
              </a:extLst>
            </p:cNvPr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2096;p37">
              <a:extLst>
                <a:ext uri="{FF2B5EF4-FFF2-40B4-BE49-F238E27FC236}">
                  <a16:creationId xmlns:a16="http://schemas.microsoft.com/office/drawing/2014/main" id="{E5EFED5D-5C83-4A28-86EB-A60294E5A40B}"/>
                </a:ext>
              </a:extLst>
            </p:cNvPr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2097;p37">
              <a:extLst>
                <a:ext uri="{FF2B5EF4-FFF2-40B4-BE49-F238E27FC236}">
                  <a16:creationId xmlns:a16="http://schemas.microsoft.com/office/drawing/2014/main" id="{52151F12-ADD3-425A-9E6E-9F1A862DFE5E}"/>
                </a:ext>
              </a:extLst>
            </p:cNvPr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2098;p37">
              <a:extLst>
                <a:ext uri="{FF2B5EF4-FFF2-40B4-BE49-F238E27FC236}">
                  <a16:creationId xmlns:a16="http://schemas.microsoft.com/office/drawing/2014/main" id="{A2ABA41E-EFCB-49B6-8985-3ECF84C880A7}"/>
                </a:ext>
              </a:extLst>
            </p:cNvPr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2099;p37">
              <a:extLst>
                <a:ext uri="{FF2B5EF4-FFF2-40B4-BE49-F238E27FC236}">
                  <a16:creationId xmlns:a16="http://schemas.microsoft.com/office/drawing/2014/main" id="{AA5CB39F-9B6C-4F4A-A37B-60CB36DAE6CE}"/>
                </a:ext>
              </a:extLst>
            </p:cNvPr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2100;p37">
              <a:extLst>
                <a:ext uri="{FF2B5EF4-FFF2-40B4-BE49-F238E27FC236}">
                  <a16:creationId xmlns:a16="http://schemas.microsoft.com/office/drawing/2014/main" id="{07F9F621-A50C-4FC3-8B32-DE6645586423}"/>
                </a:ext>
              </a:extLst>
            </p:cNvPr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2101;p37">
              <a:extLst>
                <a:ext uri="{FF2B5EF4-FFF2-40B4-BE49-F238E27FC236}">
                  <a16:creationId xmlns:a16="http://schemas.microsoft.com/office/drawing/2014/main" id="{1A407A42-E7F6-4DBF-8734-B4108ED68CF3}"/>
                </a:ext>
              </a:extLst>
            </p:cNvPr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2102;p37">
              <a:extLst>
                <a:ext uri="{FF2B5EF4-FFF2-40B4-BE49-F238E27FC236}">
                  <a16:creationId xmlns:a16="http://schemas.microsoft.com/office/drawing/2014/main" id="{DB232769-A746-435A-A67B-6ADD4875998F}"/>
                </a:ext>
              </a:extLst>
            </p:cNvPr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2103;p37">
              <a:extLst>
                <a:ext uri="{FF2B5EF4-FFF2-40B4-BE49-F238E27FC236}">
                  <a16:creationId xmlns:a16="http://schemas.microsoft.com/office/drawing/2014/main" id="{7358F433-556D-46BA-A03D-59E405DA7A82}"/>
                </a:ext>
              </a:extLst>
            </p:cNvPr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2104;p37">
              <a:extLst>
                <a:ext uri="{FF2B5EF4-FFF2-40B4-BE49-F238E27FC236}">
                  <a16:creationId xmlns:a16="http://schemas.microsoft.com/office/drawing/2014/main" id="{DE8DE9FC-3865-42DE-838C-87130480CE72}"/>
                </a:ext>
              </a:extLst>
            </p:cNvPr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2105;p37">
              <a:extLst>
                <a:ext uri="{FF2B5EF4-FFF2-40B4-BE49-F238E27FC236}">
                  <a16:creationId xmlns:a16="http://schemas.microsoft.com/office/drawing/2014/main" id="{58969CD6-D67F-4BF1-8703-815C9115BF58}"/>
                </a:ext>
              </a:extLst>
            </p:cNvPr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0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8" grpId="0"/>
      <p:bldP spid="2141" grpId="0" build="p"/>
      <p:bldP spid="2142" grpId="0" build="p"/>
      <p:bldP spid="2143" grpId="0" build="p"/>
      <p:bldP spid="214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6" name="Google Shape;2326;p44"/>
          <p:cNvGrpSpPr/>
          <p:nvPr/>
        </p:nvGrpSpPr>
        <p:grpSpPr>
          <a:xfrm>
            <a:off x="4360149" y="632092"/>
            <a:ext cx="3879489" cy="3879489"/>
            <a:chOff x="4522050" y="622650"/>
            <a:chExt cx="3898200" cy="3898200"/>
          </a:xfrm>
        </p:grpSpPr>
        <p:sp>
          <p:nvSpPr>
            <p:cNvPr id="2327" name="Google Shape;2327;p44"/>
            <p:cNvSpPr/>
            <p:nvPr/>
          </p:nvSpPr>
          <p:spPr>
            <a:xfrm>
              <a:off x="4522050" y="622650"/>
              <a:ext cx="3898200" cy="38982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4698900" y="799500"/>
              <a:ext cx="3544500" cy="35445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9" name="Google Shape;2329;p44"/>
          <p:cNvSpPr txBox="1">
            <a:spLocks noGrp="1"/>
          </p:cNvSpPr>
          <p:nvPr>
            <p:ph type="title"/>
          </p:nvPr>
        </p:nvSpPr>
        <p:spPr>
          <a:xfrm>
            <a:off x="5852100" y="4605147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Presented by Fatima Khalid </a:t>
            </a:r>
            <a:endParaRPr dirty="0"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2330" name="Google Shape;2330;p44"/>
          <p:cNvSpPr txBox="1">
            <a:spLocks noGrp="1"/>
          </p:cNvSpPr>
          <p:nvPr>
            <p:ph type="subTitle" idx="1"/>
          </p:nvPr>
        </p:nvSpPr>
        <p:spPr>
          <a:xfrm>
            <a:off x="904362" y="2228850"/>
            <a:ext cx="3074384" cy="4071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4. </a:t>
            </a:r>
            <a:r>
              <a:rPr lang="en-GB" sz="2000" b="0" i="0" dirty="0">
                <a:solidFill>
                  <a:schemeClr val="bg2">
                    <a:lumMod val="50000"/>
                  </a:schemeClr>
                </a:solidFill>
                <a:effectLst/>
                <a:latin typeface="Bahnschrift SemiBold SemiConden" panose="020B0502040204020203" pitchFamily="34" charset="0"/>
              </a:rPr>
              <a:t>Real-time case studies</a:t>
            </a:r>
            <a:endParaRPr sz="2000" dirty="0">
              <a:solidFill>
                <a:schemeClr val="bg2">
                  <a:lumMod val="50000"/>
                </a:schemeClr>
              </a:solidFill>
              <a:latin typeface="Bahnschrift SemiBold SemiConden" panose="020B0502040204020203" pitchFamily="34" charset="0"/>
              <a:sym typeface="Barlow Semi Condensed"/>
            </a:endParaRPr>
          </a:p>
        </p:txBody>
      </p:sp>
      <p:pic>
        <p:nvPicPr>
          <p:cNvPr id="3" name="Graphic 2" descr="Telescope with planets">
            <a:extLst>
              <a:ext uri="{FF2B5EF4-FFF2-40B4-BE49-F238E27FC236}">
                <a16:creationId xmlns:a16="http://schemas.microsoft.com/office/drawing/2014/main" id="{C888992D-3A72-4583-A540-3EE77B2965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96021" y="182550"/>
            <a:ext cx="4807744" cy="47355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3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9" grpId="0"/>
      <p:bldP spid="233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" name="Google Shape;3213;p57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STUDY CASE 1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14" name="Google Shape;3214;p57"/>
          <p:cNvSpPr txBox="1">
            <a:spLocks noGrp="1"/>
          </p:cNvSpPr>
          <p:nvPr>
            <p:ph type="subTitle" idx="1"/>
          </p:nvPr>
        </p:nvSpPr>
        <p:spPr>
          <a:xfrm>
            <a:off x="3555470" y="887027"/>
            <a:ext cx="4856028" cy="3612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Study Conducted by:</a:t>
            </a:r>
            <a:r>
              <a:rPr lang="en-US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 GPS Research Institute in collaboration with the Department of Geographical Sciences at the University of Maryland.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Aim of the Study:</a:t>
            </a:r>
            <a:r>
              <a:rPr lang="en-US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 To analyze the accuracy and reliability of GPS data in various geographical settings.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Achievements of the Study:</a:t>
            </a:r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The GPS system performed exceptionally well in urban areas with clear line of sight to satellites.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The system experienced reduced accuracy in dense forests and mountainous regions.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Regular updates and maintenance of GPS devices are important to ensure optimal performance.</a:t>
            </a:r>
          </a:p>
        </p:txBody>
      </p:sp>
      <p:grpSp>
        <p:nvGrpSpPr>
          <p:cNvPr id="242" name="Google Shape;4766;p64">
            <a:extLst>
              <a:ext uri="{FF2B5EF4-FFF2-40B4-BE49-F238E27FC236}">
                <a16:creationId xmlns:a16="http://schemas.microsoft.com/office/drawing/2014/main" id="{BF9F0FF8-93BE-460C-8ED3-1672D3FB9C73}"/>
              </a:ext>
            </a:extLst>
          </p:cNvPr>
          <p:cNvGrpSpPr/>
          <p:nvPr/>
        </p:nvGrpSpPr>
        <p:grpSpPr>
          <a:xfrm>
            <a:off x="471488" y="1214437"/>
            <a:ext cx="3083981" cy="3285572"/>
            <a:chOff x="1260950" y="-166737"/>
            <a:chExt cx="5129675" cy="5643987"/>
          </a:xfrm>
        </p:grpSpPr>
        <p:sp>
          <p:nvSpPr>
            <p:cNvPr id="243" name="Google Shape;4767;p64">
              <a:extLst>
                <a:ext uri="{FF2B5EF4-FFF2-40B4-BE49-F238E27FC236}">
                  <a16:creationId xmlns:a16="http://schemas.microsoft.com/office/drawing/2014/main" id="{1DEE4F06-63A8-4298-92BE-03B73BEE3CA1}"/>
                </a:ext>
              </a:extLst>
            </p:cNvPr>
            <p:cNvSpPr/>
            <p:nvPr/>
          </p:nvSpPr>
          <p:spPr>
            <a:xfrm>
              <a:off x="1260950" y="395850"/>
              <a:ext cx="5129675" cy="4941275"/>
            </a:xfrm>
            <a:custGeom>
              <a:avLst/>
              <a:gdLst/>
              <a:ahLst/>
              <a:cxnLst/>
              <a:rect l="l" t="t" r="r" b="b"/>
              <a:pathLst>
                <a:path w="205187" h="197651" extrusionOk="0">
                  <a:moveTo>
                    <a:pt x="118352" y="1"/>
                  </a:moveTo>
                  <a:cubicBezTo>
                    <a:pt x="118262" y="1"/>
                    <a:pt x="118173" y="1"/>
                    <a:pt x="118084" y="3"/>
                  </a:cubicBezTo>
                  <a:cubicBezTo>
                    <a:pt x="89771" y="436"/>
                    <a:pt x="90673" y="18108"/>
                    <a:pt x="82269" y="42454"/>
                  </a:cubicBezTo>
                  <a:cubicBezTo>
                    <a:pt x="73866" y="66763"/>
                    <a:pt x="45553" y="55726"/>
                    <a:pt x="26546" y="64563"/>
                  </a:cubicBezTo>
                  <a:cubicBezTo>
                    <a:pt x="7538" y="73399"/>
                    <a:pt x="13742" y="109647"/>
                    <a:pt x="14607" y="117618"/>
                  </a:cubicBezTo>
                  <a:cubicBezTo>
                    <a:pt x="15509" y="125588"/>
                    <a:pt x="6204" y="119385"/>
                    <a:pt x="3102" y="125120"/>
                  </a:cubicBezTo>
                  <a:cubicBezTo>
                    <a:pt x="0" y="130890"/>
                    <a:pt x="2164" y="141747"/>
                    <a:pt x="2164" y="141747"/>
                  </a:cubicBezTo>
                  <a:lnTo>
                    <a:pt x="178677" y="197651"/>
                  </a:lnTo>
                  <a:cubicBezTo>
                    <a:pt x="178677" y="197651"/>
                    <a:pt x="179975" y="195451"/>
                    <a:pt x="185746" y="186145"/>
                  </a:cubicBezTo>
                  <a:cubicBezTo>
                    <a:pt x="191481" y="176876"/>
                    <a:pt x="172906" y="151232"/>
                    <a:pt x="173736" y="140160"/>
                  </a:cubicBezTo>
                  <a:cubicBezTo>
                    <a:pt x="174565" y="129087"/>
                    <a:pt x="205186" y="110548"/>
                    <a:pt x="202084" y="89305"/>
                  </a:cubicBezTo>
                  <a:cubicBezTo>
                    <a:pt x="199028" y="68164"/>
                    <a:pt x="146727" y="1"/>
                    <a:pt x="118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768;p64">
              <a:extLst>
                <a:ext uri="{FF2B5EF4-FFF2-40B4-BE49-F238E27FC236}">
                  <a16:creationId xmlns:a16="http://schemas.microsoft.com/office/drawing/2014/main" id="{0B0D5BB6-6936-4DEA-A3EB-36C732F06398}"/>
                </a:ext>
              </a:extLst>
            </p:cNvPr>
            <p:cNvSpPr/>
            <p:nvPr/>
          </p:nvSpPr>
          <p:spPr>
            <a:xfrm>
              <a:off x="1297025" y="395900"/>
              <a:ext cx="5022350" cy="4941225"/>
            </a:xfrm>
            <a:custGeom>
              <a:avLst/>
              <a:gdLst/>
              <a:ahLst/>
              <a:cxnLst/>
              <a:rect l="l" t="t" r="r" b="b"/>
              <a:pathLst>
                <a:path w="200894" h="197649" extrusionOk="0">
                  <a:moveTo>
                    <a:pt x="116641" y="1"/>
                  </a:moveTo>
                  <a:cubicBezTo>
                    <a:pt x="88328" y="434"/>
                    <a:pt x="89230" y="18106"/>
                    <a:pt x="80826" y="42452"/>
                  </a:cubicBezTo>
                  <a:cubicBezTo>
                    <a:pt x="72423" y="66761"/>
                    <a:pt x="44110" y="55724"/>
                    <a:pt x="25103" y="64561"/>
                  </a:cubicBezTo>
                  <a:cubicBezTo>
                    <a:pt x="14030" y="69719"/>
                    <a:pt x="11505" y="84145"/>
                    <a:pt x="11505" y="96913"/>
                  </a:cubicBezTo>
                  <a:cubicBezTo>
                    <a:pt x="11505" y="106038"/>
                    <a:pt x="12804" y="114297"/>
                    <a:pt x="13164" y="117616"/>
                  </a:cubicBezTo>
                  <a:cubicBezTo>
                    <a:pt x="13201" y="117976"/>
                    <a:pt x="13237" y="118301"/>
                    <a:pt x="13237" y="118589"/>
                  </a:cubicBezTo>
                  <a:cubicBezTo>
                    <a:pt x="13237" y="125045"/>
                    <a:pt x="4617" y="119635"/>
                    <a:pt x="1659" y="125118"/>
                  </a:cubicBezTo>
                  <a:cubicBezTo>
                    <a:pt x="361" y="127534"/>
                    <a:pt x="0" y="130816"/>
                    <a:pt x="0" y="133846"/>
                  </a:cubicBezTo>
                  <a:cubicBezTo>
                    <a:pt x="0" y="138066"/>
                    <a:pt x="721" y="141745"/>
                    <a:pt x="721" y="141745"/>
                  </a:cubicBezTo>
                  <a:lnTo>
                    <a:pt x="41946" y="154801"/>
                  </a:lnTo>
                  <a:cubicBezTo>
                    <a:pt x="42199" y="153430"/>
                    <a:pt x="42559" y="151591"/>
                    <a:pt x="42992" y="149571"/>
                  </a:cubicBezTo>
                  <a:cubicBezTo>
                    <a:pt x="43858" y="145387"/>
                    <a:pt x="44976" y="140482"/>
                    <a:pt x="45986" y="137417"/>
                  </a:cubicBezTo>
                  <a:cubicBezTo>
                    <a:pt x="48041" y="131249"/>
                    <a:pt x="52189" y="128616"/>
                    <a:pt x="54678" y="127282"/>
                  </a:cubicBezTo>
                  <a:cubicBezTo>
                    <a:pt x="55327" y="126921"/>
                    <a:pt x="56156" y="126344"/>
                    <a:pt x="57094" y="125659"/>
                  </a:cubicBezTo>
                  <a:cubicBezTo>
                    <a:pt x="58934" y="124288"/>
                    <a:pt x="60989" y="122629"/>
                    <a:pt x="61891" y="121872"/>
                  </a:cubicBezTo>
                  <a:cubicBezTo>
                    <a:pt x="62035" y="121727"/>
                    <a:pt x="62144" y="121619"/>
                    <a:pt x="62252" y="121583"/>
                  </a:cubicBezTo>
                  <a:cubicBezTo>
                    <a:pt x="62252" y="121547"/>
                    <a:pt x="62252" y="121547"/>
                    <a:pt x="62288" y="121547"/>
                  </a:cubicBezTo>
                  <a:cubicBezTo>
                    <a:pt x="62396" y="121150"/>
                    <a:pt x="62829" y="119599"/>
                    <a:pt x="63658" y="117688"/>
                  </a:cubicBezTo>
                  <a:cubicBezTo>
                    <a:pt x="64596" y="115488"/>
                    <a:pt x="66039" y="112855"/>
                    <a:pt x="68059" y="110943"/>
                  </a:cubicBezTo>
                  <a:cubicBezTo>
                    <a:pt x="70078" y="109032"/>
                    <a:pt x="73397" y="107481"/>
                    <a:pt x="76246" y="106399"/>
                  </a:cubicBezTo>
                  <a:cubicBezTo>
                    <a:pt x="78807" y="105425"/>
                    <a:pt x="80971" y="104812"/>
                    <a:pt x="81367" y="104704"/>
                  </a:cubicBezTo>
                  <a:cubicBezTo>
                    <a:pt x="82954" y="103369"/>
                    <a:pt x="85407" y="102143"/>
                    <a:pt x="88184" y="101061"/>
                  </a:cubicBezTo>
                  <a:cubicBezTo>
                    <a:pt x="90997" y="99979"/>
                    <a:pt x="94135" y="99041"/>
                    <a:pt x="97057" y="98248"/>
                  </a:cubicBezTo>
                  <a:cubicBezTo>
                    <a:pt x="102358" y="96877"/>
                    <a:pt x="106975" y="96011"/>
                    <a:pt x="107877" y="95867"/>
                  </a:cubicBezTo>
                  <a:cubicBezTo>
                    <a:pt x="108129" y="95362"/>
                    <a:pt x="109067" y="93595"/>
                    <a:pt x="110978" y="91142"/>
                  </a:cubicBezTo>
                  <a:cubicBezTo>
                    <a:pt x="112169" y="89591"/>
                    <a:pt x="114225" y="88437"/>
                    <a:pt x="116028" y="87644"/>
                  </a:cubicBezTo>
                  <a:cubicBezTo>
                    <a:pt x="117615" y="86923"/>
                    <a:pt x="118985" y="86526"/>
                    <a:pt x="119274" y="86454"/>
                  </a:cubicBezTo>
                  <a:cubicBezTo>
                    <a:pt x="119310" y="86382"/>
                    <a:pt x="119454" y="86309"/>
                    <a:pt x="119635" y="86201"/>
                  </a:cubicBezTo>
                  <a:cubicBezTo>
                    <a:pt x="119887" y="86021"/>
                    <a:pt x="120284" y="85732"/>
                    <a:pt x="120825" y="85336"/>
                  </a:cubicBezTo>
                  <a:cubicBezTo>
                    <a:pt x="121907" y="84578"/>
                    <a:pt x="123530" y="83424"/>
                    <a:pt x="125730" y="81873"/>
                  </a:cubicBezTo>
                  <a:cubicBezTo>
                    <a:pt x="129337" y="79276"/>
                    <a:pt x="134422" y="76716"/>
                    <a:pt x="136153" y="75850"/>
                  </a:cubicBezTo>
                  <a:cubicBezTo>
                    <a:pt x="134278" y="74984"/>
                    <a:pt x="132763" y="73361"/>
                    <a:pt x="131465" y="71342"/>
                  </a:cubicBezTo>
                  <a:cubicBezTo>
                    <a:pt x="130022" y="69069"/>
                    <a:pt x="128868" y="66292"/>
                    <a:pt x="127858" y="63479"/>
                  </a:cubicBezTo>
                  <a:cubicBezTo>
                    <a:pt x="125874" y="57925"/>
                    <a:pt x="122051" y="52010"/>
                    <a:pt x="118985" y="49160"/>
                  </a:cubicBezTo>
                  <a:cubicBezTo>
                    <a:pt x="117867" y="48114"/>
                    <a:pt x="116930" y="47249"/>
                    <a:pt x="116244" y="46275"/>
                  </a:cubicBezTo>
                  <a:cubicBezTo>
                    <a:pt x="115595" y="45373"/>
                    <a:pt x="115198" y="44327"/>
                    <a:pt x="115198" y="43101"/>
                  </a:cubicBezTo>
                  <a:cubicBezTo>
                    <a:pt x="115198" y="42091"/>
                    <a:pt x="115451" y="40937"/>
                    <a:pt x="115992" y="39530"/>
                  </a:cubicBezTo>
                  <a:cubicBezTo>
                    <a:pt x="116677" y="37655"/>
                    <a:pt x="118228" y="35419"/>
                    <a:pt x="120031" y="33327"/>
                  </a:cubicBezTo>
                  <a:cubicBezTo>
                    <a:pt x="121835" y="31199"/>
                    <a:pt x="123927" y="29179"/>
                    <a:pt x="125694" y="27772"/>
                  </a:cubicBezTo>
                  <a:cubicBezTo>
                    <a:pt x="126884" y="26835"/>
                    <a:pt x="127930" y="26149"/>
                    <a:pt x="128723" y="25861"/>
                  </a:cubicBezTo>
                  <a:cubicBezTo>
                    <a:pt x="130022" y="25428"/>
                    <a:pt x="131392" y="24887"/>
                    <a:pt x="132547" y="24887"/>
                  </a:cubicBezTo>
                  <a:cubicBezTo>
                    <a:pt x="132907" y="24887"/>
                    <a:pt x="133268" y="24923"/>
                    <a:pt x="133556" y="25067"/>
                  </a:cubicBezTo>
                  <a:cubicBezTo>
                    <a:pt x="133881" y="25176"/>
                    <a:pt x="134170" y="25392"/>
                    <a:pt x="134386" y="25681"/>
                  </a:cubicBezTo>
                  <a:cubicBezTo>
                    <a:pt x="134819" y="26258"/>
                    <a:pt x="135071" y="27123"/>
                    <a:pt x="135071" y="28386"/>
                  </a:cubicBezTo>
                  <a:cubicBezTo>
                    <a:pt x="135071" y="28458"/>
                    <a:pt x="135071" y="28566"/>
                    <a:pt x="135071" y="28638"/>
                  </a:cubicBezTo>
                  <a:cubicBezTo>
                    <a:pt x="134999" y="30874"/>
                    <a:pt x="133701" y="32714"/>
                    <a:pt x="132258" y="34192"/>
                  </a:cubicBezTo>
                  <a:cubicBezTo>
                    <a:pt x="130815" y="35707"/>
                    <a:pt x="129192" y="36897"/>
                    <a:pt x="128399" y="37691"/>
                  </a:cubicBezTo>
                  <a:cubicBezTo>
                    <a:pt x="128182" y="37943"/>
                    <a:pt x="128038" y="38160"/>
                    <a:pt x="127966" y="38268"/>
                  </a:cubicBezTo>
                  <a:cubicBezTo>
                    <a:pt x="127641" y="39025"/>
                    <a:pt x="127461" y="39927"/>
                    <a:pt x="127461" y="40937"/>
                  </a:cubicBezTo>
                  <a:cubicBezTo>
                    <a:pt x="127461" y="41947"/>
                    <a:pt x="127641" y="43029"/>
                    <a:pt x="128074" y="44111"/>
                  </a:cubicBezTo>
                  <a:cubicBezTo>
                    <a:pt x="128507" y="45193"/>
                    <a:pt x="129842" y="47681"/>
                    <a:pt x="131501" y="50459"/>
                  </a:cubicBezTo>
                  <a:cubicBezTo>
                    <a:pt x="133124" y="53236"/>
                    <a:pt x="135107" y="56338"/>
                    <a:pt x="136911" y="58610"/>
                  </a:cubicBezTo>
                  <a:cubicBezTo>
                    <a:pt x="139580" y="62072"/>
                    <a:pt x="144882" y="68709"/>
                    <a:pt x="147767" y="72748"/>
                  </a:cubicBezTo>
                  <a:cubicBezTo>
                    <a:pt x="148741" y="74083"/>
                    <a:pt x="149426" y="75129"/>
                    <a:pt x="149715" y="75706"/>
                  </a:cubicBezTo>
                  <a:cubicBezTo>
                    <a:pt x="150039" y="76427"/>
                    <a:pt x="150256" y="76968"/>
                    <a:pt x="150256" y="77509"/>
                  </a:cubicBezTo>
                  <a:cubicBezTo>
                    <a:pt x="150256" y="78086"/>
                    <a:pt x="150039" y="78591"/>
                    <a:pt x="149715" y="79240"/>
                  </a:cubicBezTo>
                  <a:cubicBezTo>
                    <a:pt x="149390" y="79889"/>
                    <a:pt x="148885" y="80719"/>
                    <a:pt x="148272" y="81909"/>
                  </a:cubicBezTo>
                  <a:cubicBezTo>
                    <a:pt x="147262" y="83749"/>
                    <a:pt x="145206" y="86237"/>
                    <a:pt x="143403" y="88257"/>
                  </a:cubicBezTo>
                  <a:cubicBezTo>
                    <a:pt x="142068" y="89772"/>
                    <a:pt x="140842" y="90998"/>
                    <a:pt x="140301" y="91575"/>
                  </a:cubicBezTo>
                  <a:lnTo>
                    <a:pt x="140914" y="91864"/>
                  </a:lnTo>
                  <a:cubicBezTo>
                    <a:pt x="141022" y="91792"/>
                    <a:pt x="141203" y="91647"/>
                    <a:pt x="141455" y="91503"/>
                  </a:cubicBezTo>
                  <a:cubicBezTo>
                    <a:pt x="141888" y="91178"/>
                    <a:pt x="142465" y="90782"/>
                    <a:pt x="143150" y="90313"/>
                  </a:cubicBezTo>
                  <a:cubicBezTo>
                    <a:pt x="144521" y="89339"/>
                    <a:pt x="146252" y="88149"/>
                    <a:pt x="147587" y="87139"/>
                  </a:cubicBezTo>
                  <a:cubicBezTo>
                    <a:pt x="149931" y="85372"/>
                    <a:pt x="153105" y="84145"/>
                    <a:pt x="153970" y="83821"/>
                  </a:cubicBezTo>
                  <a:cubicBezTo>
                    <a:pt x="153934" y="83280"/>
                    <a:pt x="153826" y="81873"/>
                    <a:pt x="153826" y="79962"/>
                  </a:cubicBezTo>
                  <a:cubicBezTo>
                    <a:pt x="153826" y="76102"/>
                    <a:pt x="154151" y="70260"/>
                    <a:pt x="155882" y="65427"/>
                  </a:cubicBezTo>
                  <a:cubicBezTo>
                    <a:pt x="157289" y="61495"/>
                    <a:pt x="159381" y="55400"/>
                    <a:pt x="161256" y="49701"/>
                  </a:cubicBezTo>
                  <a:cubicBezTo>
                    <a:pt x="163131" y="44003"/>
                    <a:pt x="164755" y="38665"/>
                    <a:pt x="165187" y="36429"/>
                  </a:cubicBezTo>
                  <a:cubicBezTo>
                    <a:pt x="165368" y="35419"/>
                    <a:pt x="165476" y="34481"/>
                    <a:pt x="165548" y="33651"/>
                  </a:cubicBezTo>
                  <a:cubicBezTo>
                    <a:pt x="149137" y="15293"/>
                    <a:pt x="130346" y="1"/>
                    <a:pt x="116930" y="1"/>
                  </a:cubicBezTo>
                  <a:close/>
                  <a:moveTo>
                    <a:pt x="171499" y="40540"/>
                  </a:moveTo>
                  <a:cubicBezTo>
                    <a:pt x="171391" y="40612"/>
                    <a:pt x="171283" y="40721"/>
                    <a:pt x="171211" y="40829"/>
                  </a:cubicBezTo>
                  <a:cubicBezTo>
                    <a:pt x="170850" y="41262"/>
                    <a:pt x="170561" y="41766"/>
                    <a:pt x="170381" y="42163"/>
                  </a:cubicBezTo>
                  <a:cubicBezTo>
                    <a:pt x="170237" y="42416"/>
                    <a:pt x="170165" y="42632"/>
                    <a:pt x="170165" y="42704"/>
                  </a:cubicBezTo>
                  <a:lnTo>
                    <a:pt x="170129" y="42740"/>
                  </a:lnTo>
                  <a:lnTo>
                    <a:pt x="170129" y="42812"/>
                  </a:lnTo>
                  <a:cubicBezTo>
                    <a:pt x="170129" y="42885"/>
                    <a:pt x="170129" y="42993"/>
                    <a:pt x="170092" y="43101"/>
                  </a:cubicBezTo>
                  <a:cubicBezTo>
                    <a:pt x="170056" y="43353"/>
                    <a:pt x="170020" y="43714"/>
                    <a:pt x="169984" y="44147"/>
                  </a:cubicBezTo>
                  <a:cubicBezTo>
                    <a:pt x="169876" y="45013"/>
                    <a:pt x="169732" y="46275"/>
                    <a:pt x="169587" y="47754"/>
                  </a:cubicBezTo>
                  <a:cubicBezTo>
                    <a:pt x="169263" y="50783"/>
                    <a:pt x="168830" y="54823"/>
                    <a:pt x="168397" y="59115"/>
                  </a:cubicBezTo>
                  <a:cubicBezTo>
                    <a:pt x="167496" y="67663"/>
                    <a:pt x="166522" y="77112"/>
                    <a:pt x="166125" y="80899"/>
                  </a:cubicBezTo>
                  <a:cubicBezTo>
                    <a:pt x="165728" y="84722"/>
                    <a:pt x="165223" y="87716"/>
                    <a:pt x="163817" y="90818"/>
                  </a:cubicBezTo>
                  <a:cubicBezTo>
                    <a:pt x="162446" y="93920"/>
                    <a:pt x="160174" y="97093"/>
                    <a:pt x="156279" y="101385"/>
                  </a:cubicBezTo>
                  <a:cubicBezTo>
                    <a:pt x="148813" y="109609"/>
                    <a:pt x="139940" y="113360"/>
                    <a:pt x="139183" y="113648"/>
                  </a:cubicBezTo>
                  <a:lnTo>
                    <a:pt x="127533" y="124072"/>
                  </a:lnTo>
                  <a:cubicBezTo>
                    <a:pt x="127533" y="124360"/>
                    <a:pt x="127461" y="125370"/>
                    <a:pt x="127209" y="128796"/>
                  </a:cubicBezTo>
                  <a:cubicBezTo>
                    <a:pt x="127064" y="130924"/>
                    <a:pt x="126523" y="132547"/>
                    <a:pt x="125982" y="133738"/>
                  </a:cubicBezTo>
                  <a:cubicBezTo>
                    <a:pt x="125441" y="134928"/>
                    <a:pt x="124864" y="135721"/>
                    <a:pt x="124612" y="136154"/>
                  </a:cubicBezTo>
                  <a:cubicBezTo>
                    <a:pt x="124612" y="136190"/>
                    <a:pt x="124612" y="136190"/>
                    <a:pt x="124612" y="136190"/>
                  </a:cubicBezTo>
                  <a:cubicBezTo>
                    <a:pt x="124540" y="136298"/>
                    <a:pt x="124504" y="136407"/>
                    <a:pt x="124504" y="136443"/>
                  </a:cubicBezTo>
                  <a:cubicBezTo>
                    <a:pt x="124504" y="136515"/>
                    <a:pt x="124468" y="136623"/>
                    <a:pt x="124468" y="136731"/>
                  </a:cubicBezTo>
                  <a:cubicBezTo>
                    <a:pt x="124431" y="136803"/>
                    <a:pt x="124395" y="136875"/>
                    <a:pt x="124395" y="136984"/>
                  </a:cubicBezTo>
                  <a:cubicBezTo>
                    <a:pt x="124395" y="136984"/>
                    <a:pt x="124359" y="137020"/>
                    <a:pt x="124359" y="137020"/>
                  </a:cubicBezTo>
                  <a:cubicBezTo>
                    <a:pt x="124359" y="137056"/>
                    <a:pt x="124359" y="137056"/>
                    <a:pt x="124359" y="137092"/>
                  </a:cubicBezTo>
                  <a:cubicBezTo>
                    <a:pt x="124359" y="137092"/>
                    <a:pt x="124359" y="137092"/>
                    <a:pt x="124359" y="137128"/>
                  </a:cubicBezTo>
                  <a:cubicBezTo>
                    <a:pt x="124251" y="137453"/>
                    <a:pt x="124107" y="137849"/>
                    <a:pt x="123963" y="138354"/>
                  </a:cubicBezTo>
                  <a:cubicBezTo>
                    <a:pt x="123638" y="139364"/>
                    <a:pt x="123205" y="140699"/>
                    <a:pt x="122736" y="142105"/>
                  </a:cubicBezTo>
                  <a:cubicBezTo>
                    <a:pt x="121726" y="144991"/>
                    <a:pt x="120464" y="148345"/>
                    <a:pt x="119346" y="150653"/>
                  </a:cubicBezTo>
                  <a:cubicBezTo>
                    <a:pt x="118192" y="152961"/>
                    <a:pt x="117146" y="154837"/>
                    <a:pt x="115379" y="156640"/>
                  </a:cubicBezTo>
                  <a:cubicBezTo>
                    <a:pt x="113647" y="158444"/>
                    <a:pt x="111195" y="160139"/>
                    <a:pt x="107300" y="162122"/>
                  </a:cubicBezTo>
                  <a:cubicBezTo>
                    <a:pt x="100555" y="165549"/>
                    <a:pt x="95506" y="169228"/>
                    <a:pt x="94388" y="170093"/>
                  </a:cubicBezTo>
                  <a:cubicBezTo>
                    <a:pt x="94207" y="170202"/>
                    <a:pt x="94135" y="170274"/>
                    <a:pt x="94135" y="170274"/>
                  </a:cubicBezTo>
                  <a:cubicBezTo>
                    <a:pt x="94063" y="170310"/>
                    <a:pt x="93991" y="170310"/>
                    <a:pt x="93955" y="170310"/>
                  </a:cubicBezTo>
                  <a:cubicBezTo>
                    <a:pt x="93883" y="170310"/>
                    <a:pt x="93811" y="170310"/>
                    <a:pt x="93738" y="170274"/>
                  </a:cubicBezTo>
                  <a:lnTo>
                    <a:pt x="88473" y="165982"/>
                  </a:lnTo>
                  <a:cubicBezTo>
                    <a:pt x="88364" y="165910"/>
                    <a:pt x="88328" y="165729"/>
                    <a:pt x="88400" y="165621"/>
                  </a:cubicBezTo>
                  <a:cubicBezTo>
                    <a:pt x="88400" y="165621"/>
                    <a:pt x="88869" y="164828"/>
                    <a:pt x="89591" y="163637"/>
                  </a:cubicBezTo>
                  <a:cubicBezTo>
                    <a:pt x="90312" y="162411"/>
                    <a:pt x="91286" y="160788"/>
                    <a:pt x="92296" y="159057"/>
                  </a:cubicBezTo>
                  <a:cubicBezTo>
                    <a:pt x="94352" y="155558"/>
                    <a:pt x="96588" y="151663"/>
                    <a:pt x="97381" y="150040"/>
                  </a:cubicBezTo>
                  <a:cubicBezTo>
                    <a:pt x="98211" y="148309"/>
                    <a:pt x="100194" y="146830"/>
                    <a:pt x="101926" y="145748"/>
                  </a:cubicBezTo>
                  <a:cubicBezTo>
                    <a:pt x="103404" y="144810"/>
                    <a:pt x="104739" y="144197"/>
                    <a:pt x="105136" y="144017"/>
                  </a:cubicBezTo>
                  <a:lnTo>
                    <a:pt x="107336" y="137200"/>
                  </a:lnTo>
                  <a:cubicBezTo>
                    <a:pt x="107336" y="137200"/>
                    <a:pt x="107336" y="137200"/>
                    <a:pt x="107336" y="137164"/>
                  </a:cubicBezTo>
                  <a:lnTo>
                    <a:pt x="107624" y="136298"/>
                  </a:lnTo>
                  <a:lnTo>
                    <a:pt x="107624" y="136298"/>
                  </a:lnTo>
                  <a:cubicBezTo>
                    <a:pt x="106326" y="136479"/>
                    <a:pt x="102575" y="136984"/>
                    <a:pt x="98066" y="136984"/>
                  </a:cubicBezTo>
                  <a:cubicBezTo>
                    <a:pt x="95470" y="136984"/>
                    <a:pt x="92620" y="136803"/>
                    <a:pt x="89843" y="136334"/>
                  </a:cubicBezTo>
                  <a:cubicBezTo>
                    <a:pt x="81872" y="135000"/>
                    <a:pt x="74803" y="130456"/>
                    <a:pt x="73649" y="129698"/>
                  </a:cubicBezTo>
                  <a:cubicBezTo>
                    <a:pt x="72747" y="130275"/>
                    <a:pt x="68491" y="133088"/>
                    <a:pt x="65786" y="134856"/>
                  </a:cubicBezTo>
                  <a:cubicBezTo>
                    <a:pt x="64813" y="135469"/>
                    <a:pt x="64019" y="135974"/>
                    <a:pt x="63694" y="136190"/>
                  </a:cubicBezTo>
                  <a:cubicBezTo>
                    <a:pt x="63586" y="136226"/>
                    <a:pt x="63550" y="136262"/>
                    <a:pt x="63514" y="136298"/>
                  </a:cubicBezTo>
                  <a:lnTo>
                    <a:pt x="63478" y="136371"/>
                  </a:lnTo>
                  <a:cubicBezTo>
                    <a:pt x="63406" y="136443"/>
                    <a:pt x="63370" y="136551"/>
                    <a:pt x="63298" y="136659"/>
                  </a:cubicBezTo>
                  <a:cubicBezTo>
                    <a:pt x="63153" y="136948"/>
                    <a:pt x="62937" y="137344"/>
                    <a:pt x="62721" y="137849"/>
                  </a:cubicBezTo>
                  <a:cubicBezTo>
                    <a:pt x="62252" y="138859"/>
                    <a:pt x="61567" y="140194"/>
                    <a:pt x="60773" y="141745"/>
                  </a:cubicBezTo>
                  <a:cubicBezTo>
                    <a:pt x="59114" y="144774"/>
                    <a:pt x="56842" y="148489"/>
                    <a:pt x="53992" y="151302"/>
                  </a:cubicBezTo>
                  <a:cubicBezTo>
                    <a:pt x="51576" y="153683"/>
                    <a:pt x="50205" y="155666"/>
                    <a:pt x="49412" y="157181"/>
                  </a:cubicBezTo>
                  <a:lnTo>
                    <a:pt x="110041" y="176369"/>
                  </a:lnTo>
                  <a:lnTo>
                    <a:pt x="167532" y="194439"/>
                  </a:lnTo>
                  <a:cubicBezTo>
                    <a:pt x="167640" y="194475"/>
                    <a:pt x="167712" y="194547"/>
                    <a:pt x="167748" y="194655"/>
                  </a:cubicBezTo>
                  <a:lnTo>
                    <a:pt x="177234" y="197649"/>
                  </a:lnTo>
                  <a:cubicBezTo>
                    <a:pt x="177234" y="197649"/>
                    <a:pt x="178532" y="195449"/>
                    <a:pt x="184303" y="186143"/>
                  </a:cubicBezTo>
                  <a:cubicBezTo>
                    <a:pt x="185060" y="184917"/>
                    <a:pt x="185385" y="183366"/>
                    <a:pt x="185385" y="181599"/>
                  </a:cubicBezTo>
                  <a:cubicBezTo>
                    <a:pt x="185421" y="170526"/>
                    <a:pt x="172256" y="150761"/>
                    <a:pt x="172256" y="140879"/>
                  </a:cubicBezTo>
                  <a:cubicBezTo>
                    <a:pt x="172256" y="140626"/>
                    <a:pt x="172256" y="140410"/>
                    <a:pt x="172293" y="140158"/>
                  </a:cubicBezTo>
                  <a:cubicBezTo>
                    <a:pt x="173086" y="129626"/>
                    <a:pt x="200894" y="112314"/>
                    <a:pt x="200858" y="92333"/>
                  </a:cubicBezTo>
                  <a:cubicBezTo>
                    <a:pt x="200858" y="91323"/>
                    <a:pt x="200786" y="90313"/>
                    <a:pt x="200641" y="89303"/>
                  </a:cubicBezTo>
                  <a:cubicBezTo>
                    <a:pt x="199199" y="79421"/>
                    <a:pt x="187008" y="59223"/>
                    <a:pt x="171499" y="405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769;p64">
              <a:extLst>
                <a:ext uri="{FF2B5EF4-FFF2-40B4-BE49-F238E27FC236}">
                  <a16:creationId xmlns:a16="http://schemas.microsoft.com/office/drawing/2014/main" id="{D924CF3D-F35A-4BA4-83E0-7EA7F1DF7BE4}"/>
                </a:ext>
              </a:extLst>
            </p:cNvPr>
            <p:cNvSpPr/>
            <p:nvPr/>
          </p:nvSpPr>
          <p:spPr>
            <a:xfrm>
              <a:off x="5625075" y="5303525"/>
              <a:ext cx="225425" cy="80725"/>
            </a:xfrm>
            <a:custGeom>
              <a:avLst/>
              <a:gdLst/>
              <a:ahLst/>
              <a:cxnLst/>
              <a:rect l="l" t="t" r="r" b="b"/>
              <a:pathLst>
                <a:path w="9017" h="3229" extrusionOk="0">
                  <a:moveTo>
                    <a:pt x="359" y="0"/>
                  </a:moveTo>
                  <a:cubicBezTo>
                    <a:pt x="233" y="0"/>
                    <a:pt x="102" y="75"/>
                    <a:pt x="72" y="226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8584" y="3219"/>
                  </a:lnTo>
                  <a:cubicBezTo>
                    <a:pt x="8614" y="3225"/>
                    <a:pt x="8643" y="3228"/>
                    <a:pt x="8671" y="3228"/>
                  </a:cubicBezTo>
                  <a:cubicBezTo>
                    <a:pt x="8810" y="3228"/>
                    <a:pt x="8921" y="3153"/>
                    <a:pt x="8981" y="3003"/>
                  </a:cubicBezTo>
                  <a:cubicBezTo>
                    <a:pt x="9017" y="2858"/>
                    <a:pt x="8945" y="2678"/>
                    <a:pt x="8764" y="2642"/>
                  </a:cubicBezTo>
                  <a:lnTo>
                    <a:pt x="433" y="9"/>
                  </a:lnTo>
                  <a:cubicBezTo>
                    <a:pt x="409" y="3"/>
                    <a:pt x="384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770;p64">
              <a:extLst>
                <a:ext uri="{FF2B5EF4-FFF2-40B4-BE49-F238E27FC236}">
                  <a16:creationId xmlns:a16="http://schemas.microsoft.com/office/drawing/2014/main" id="{B80F3CF1-DC39-4B3A-BD2F-35E76C72687D}"/>
                </a:ext>
              </a:extLst>
            </p:cNvPr>
            <p:cNvSpPr/>
            <p:nvPr/>
          </p:nvSpPr>
          <p:spPr>
            <a:xfrm>
              <a:off x="1607200" y="4042075"/>
              <a:ext cx="3884450" cy="1229450"/>
            </a:xfrm>
            <a:custGeom>
              <a:avLst/>
              <a:gdLst/>
              <a:ahLst/>
              <a:cxnLst/>
              <a:rect l="l" t="t" r="r" b="b"/>
              <a:pathLst>
                <a:path w="155378" h="49178" extrusionOk="0">
                  <a:moveTo>
                    <a:pt x="356" y="0"/>
                  </a:moveTo>
                  <a:cubicBezTo>
                    <a:pt x="231" y="0"/>
                    <a:pt x="102" y="70"/>
                    <a:pt x="72" y="190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154944" y="49169"/>
                  </a:lnTo>
                  <a:cubicBezTo>
                    <a:pt x="154968" y="49175"/>
                    <a:pt x="154993" y="49178"/>
                    <a:pt x="155019" y="49178"/>
                  </a:cubicBezTo>
                  <a:cubicBezTo>
                    <a:pt x="155145" y="49178"/>
                    <a:pt x="155275" y="49103"/>
                    <a:pt x="155305" y="48952"/>
                  </a:cubicBezTo>
                  <a:cubicBezTo>
                    <a:pt x="155377" y="48808"/>
                    <a:pt x="155269" y="48628"/>
                    <a:pt x="155125" y="48592"/>
                  </a:cubicBezTo>
                  <a:lnTo>
                    <a:pt x="433" y="9"/>
                  </a:lnTo>
                  <a:cubicBezTo>
                    <a:pt x="408" y="3"/>
                    <a:pt x="382" y="0"/>
                    <a:pt x="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771;p64">
              <a:extLst>
                <a:ext uri="{FF2B5EF4-FFF2-40B4-BE49-F238E27FC236}">
                  <a16:creationId xmlns:a16="http://schemas.microsoft.com/office/drawing/2014/main" id="{0E0D789A-AAD6-4E26-9A2F-9D8FA90CB7FB}"/>
                </a:ext>
              </a:extLst>
            </p:cNvPr>
            <p:cNvSpPr/>
            <p:nvPr/>
          </p:nvSpPr>
          <p:spPr>
            <a:xfrm>
              <a:off x="2109425" y="4449850"/>
              <a:ext cx="1904375" cy="1019825"/>
            </a:xfrm>
            <a:custGeom>
              <a:avLst/>
              <a:gdLst/>
              <a:ahLst/>
              <a:cxnLst/>
              <a:rect l="l" t="t" r="r" b="b"/>
              <a:pathLst>
                <a:path w="76175" h="40793" extrusionOk="0">
                  <a:moveTo>
                    <a:pt x="16880" y="1"/>
                  </a:moveTo>
                  <a:lnTo>
                    <a:pt x="0" y="20775"/>
                  </a:lnTo>
                  <a:lnTo>
                    <a:pt x="57419" y="40792"/>
                  </a:lnTo>
                  <a:lnTo>
                    <a:pt x="76174" y="20018"/>
                  </a:lnTo>
                  <a:lnTo>
                    <a:pt x="168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772;p64">
              <a:extLst>
                <a:ext uri="{FF2B5EF4-FFF2-40B4-BE49-F238E27FC236}">
                  <a16:creationId xmlns:a16="http://schemas.microsoft.com/office/drawing/2014/main" id="{96EADDDE-2583-4BA8-9A4E-87194F013C3D}"/>
                </a:ext>
              </a:extLst>
            </p:cNvPr>
            <p:cNvSpPr/>
            <p:nvPr/>
          </p:nvSpPr>
          <p:spPr>
            <a:xfrm>
              <a:off x="2101300" y="4442275"/>
              <a:ext cx="1920600" cy="1034975"/>
            </a:xfrm>
            <a:custGeom>
              <a:avLst/>
              <a:gdLst/>
              <a:ahLst/>
              <a:cxnLst/>
              <a:rect l="l" t="t" r="r" b="b"/>
              <a:pathLst>
                <a:path w="76824" h="41399" extrusionOk="0">
                  <a:moveTo>
                    <a:pt x="17313" y="628"/>
                  </a:moveTo>
                  <a:lnTo>
                    <a:pt x="75994" y="20465"/>
                  </a:lnTo>
                  <a:lnTo>
                    <a:pt x="57671" y="40756"/>
                  </a:lnTo>
                  <a:lnTo>
                    <a:pt x="57671" y="40756"/>
                  </a:lnTo>
                  <a:lnTo>
                    <a:pt x="830" y="20934"/>
                  </a:lnTo>
                  <a:lnTo>
                    <a:pt x="17313" y="628"/>
                  </a:lnTo>
                  <a:close/>
                  <a:moveTo>
                    <a:pt x="17220" y="1"/>
                  </a:moveTo>
                  <a:cubicBezTo>
                    <a:pt x="17133" y="1"/>
                    <a:pt x="17041" y="34"/>
                    <a:pt x="16988" y="87"/>
                  </a:cubicBezTo>
                  <a:lnTo>
                    <a:pt x="73" y="20862"/>
                  </a:lnTo>
                  <a:cubicBezTo>
                    <a:pt x="37" y="20970"/>
                    <a:pt x="1" y="21042"/>
                    <a:pt x="37" y="21150"/>
                  </a:cubicBezTo>
                  <a:cubicBezTo>
                    <a:pt x="73" y="21259"/>
                    <a:pt x="145" y="21331"/>
                    <a:pt x="217" y="21367"/>
                  </a:cubicBezTo>
                  <a:lnTo>
                    <a:pt x="57636" y="41384"/>
                  </a:lnTo>
                  <a:cubicBezTo>
                    <a:pt x="57665" y="41394"/>
                    <a:pt x="57697" y="41398"/>
                    <a:pt x="57729" y="41398"/>
                  </a:cubicBezTo>
                  <a:cubicBezTo>
                    <a:pt x="57816" y="41398"/>
                    <a:pt x="57908" y="41365"/>
                    <a:pt x="57961" y="41312"/>
                  </a:cubicBezTo>
                  <a:lnTo>
                    <a:pt x="76716" y="20537"/>
                  </a:lnTo>
                  <a:cubicBezTo>
                    <a:pt x="76788" y="20429"/>
                    <a:pt x="76824" y="20357"/>
                    <a:pt x="76788" y="20249"/>
                  </a:cubicBezTo>
                  <a:cubicBezTo>
                    <a:pt x="76788" y="20140"/>
                    <a:pt x="76716" y="20068"/>
                    <a:pt x="76607" y="20032"/>
                  </a:cubicBezTo>
                  <a:lnTo>
                    <a:pt x="17313" y="15"/>
                  </a:lnTo>
                  <a:cubicBezTo>
                    <a:pt x="17284" y="5"/>
                    <a:pt x="17252" y="1"/>
                    <a:pt x="17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773;p64">
              <a:extLst>
                <a:ext uri="{FF2B5EF4-FFF2-40B4-BE49-F238E27FC236}">
                  <a16:creationId xmlns:a16="http://schemas.microsoft.com/office/drawing/2014/main" id="{E2D41238-3E51-4BE2-A4F1-3A575CA471DE}"/>
                </a:ext>
              </a:extLst>
            </p:cNvPr>
            <p:cNvSpPr/>
            <p:nvPr/>
          </p:nvSpPr>
          <p:spPr>
            <a:xfrm>
              <a:off x="2372725" y="4594125"/>
              <a:ext cx="1442700" cy="737600"/>
            </a:xfrm>
            <a:custGeom>
              <a:avLst/>
              <a:gdLst/>
              <a:ahLst/>
              <a:cxnLst/>
              <a:rect l="l" t="t" r="r" b="b"/>
              <a:pathLst>
                <a:path w="57708" h="29504" extrusionOk="0">
                  <a:moveTo>
                    <a:pt x="12587" y="0"/>
                  </a:moveTo>
                  <a:lnTo>
                    <a:pt x="0" y="14571"/>
                  </a:lnTo>
                  <a:lnTo>
                    <a:pt x="45084" y="29503"/>
                  </a:lnTo>
                  <a:lnTo>
                    <a:pt x="57707" y="15906"/>
                  </a:lnTo>
                  <a:lnTo>
                    <a:pt x="125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774;p64">
              <a:extLst>
                <a:ext uri="{FF2B5EF4-FFF2-40B4-BE49-F238E27FC236}">
                  <a16:creationId xmlns:a16="http://schemas.microsoft.com/office/drawing/2014/main" id="{04F1BEBE-B3D7-4FB0-842E-987084F0F824}"/>
                </a:ext>
              </a:extLst>
            </p:cNvPr>
            <p:cNvSpPr/>
            <p:nvPr/>
          </p:nvSpPr>
          <p:spPr>
            <a:xfrm>
              <a:off x="2364600" y="4586550"/>
              <a:ext cx="1458025" cy="752725"/>
            </a:xfrm>
            <a:custGeom>
              <a:avLst/>
              <a:gdLst/>
              <a:ahLst/>
              <a:cxnLst/>
              <a:rect l="l" t="t" r="r" b="b"/>
              <a:pathLst>
                <a:path w="58321" h="30109" extrusionOk="0">
                  <a:moveTo>
                    <a:pt x="13021" y="628"/>
                  </a:moveTo>
                  <a:lnTo>
                    <a:pt x="57491" y="16353"/>
                  </a:lnTo>
                  <a:lnTo>
                    <a:pt x="45320" y="29452"/>
                  </a:lnTo>
                  <a:lnTo>
                    <a:pt x="45320" y="29452"/>
                  </a:lnTo>
                  <a:lnTo>
                    <a:pt x="830" y="14730"/>
                  </a:lnTo>
                  <a:lnTo>
                    <a:pt x="13021" y="628"/>
                  </a:lnTo>
                  <a:close/>
                  <a:moveTo>
                    <a:pt x="12928" y="1"/>
                  </a:moveTo>
                  <a:cubicBezTo>
                    <a:pt x="12840" y="1"/>
                    <a:pt x="12749" y="34"/>
                    <a:pt x="12696" y="87"/>
                  </a:cubicBezTo>
                  <a:lnTo>
                    <a:pt x="73" y="14694"/>
                  </a:lnTo>
                  <a:cubicBezTo>
                    <a:pt x="0" y="14766"/>
                    <a:pt x="0" y="14874"/>
                    <a:pt x="37" y="14947"/>
                  </a:cubicBezTo>
                  <a:cubicBezTo>
                    <a:pt x="37" y="15055"/>
                    <a:pt x="109" y="15127"/>
                    <a:pt x="217" y="15163"/>
                  </a:cubicBezTo>
                  <a:lnTo>
                    <a:pt x="45337" y="30095"/>
                  </a:lnTo>
                  <a:cubicBezTo>
                    <a:pt x="45366" y="30104"/>
                    <a:pt x="45395" y="30109"/>
                    <a:pt x="45423" y="30109"/>
                  </a:cubicBezTo>
                  <a:cubicBezTo>
                    <a:pt x="45500" y="30109"/>
                    <a:pt x="45573" y="30075"/>
                    <a:pt x="45625" y="30023"/>
                  </a:cubicBezTo>
                  <a:lnTo>
                    <a:pt x="58249" y="16425"/>
                  </a:lnTo>
                  <a:cubicBezTo>
                    <a:pt x="58321" y="16353"/>
                    <a:pt x="58321" y="16245"/>
                    <a:pt x="58321" y="16137"/>
                  </a:cubicBezTo>
                  <a:cubicBezTo>
                    <a:pt x="58285" y="16029"/>
                    <a:pt x="58213" y="15956"/>
                    <a:pt x="58105" y="15920"/>
                  </a:cubicBezTo>
                  <a:lnTo>
                    <a:pt x="13021" y="15"/>
                  </a:lnTo>
                  <a:cubicBezTo>
                    <a:pt x="12992" y="5"/>
                    <a:pt x="12960" y="1"/>
                    <a:pt x="1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775;p64">
              <a:extLst>
                <a:ext uri="{FF2B5EF4-FFF2-40B4-BE49-F238E27FC236}">
                  <a16:creationId xmlns:a16="http://schemas.microsoft.com/office/drawing/2014/main" id="{0D1757D4-7F5D-4656-97AF-DFE2E8F88E0A}"/>
                </a:ext>
              </a:extLst>
            </p:cNvPr>
            <p:cNvSpPr/>
            <p:nvPr/>
          </p:nvSpPr>
          <p:spPr>
            <a:xfrm>
              <a:off x="2342050" y="1025400"/>
              <a:ext cx="3594125" cy="3621050"/>
            </a:xfrm>
            <a:custGeom>
              <a:avLst/>
              <a:gdLst/>
              <a:ahLst/>
              <a:cxnLst/>
              <a:rect l="l" t="t" r="r" b="b"/>
              <a:pathLst>
                <a:path w="143765" h="144842" extrusionOk="0">
                  <a:moveTo>
                    <a:pt x="90743" y="0"/>
                  </a:moveTo>
                  <a:cubicBezTo>
                    <a:pt x="89664" y="0"/>
                    <a:pt x="88322" y="517"/>
                    <a:pt x="87031" y="969"/>
                  </a:cubicBezTo>
                  <a:cubicBezTo>
                    <a:pt x="84109" y="1979"/>
                    <a:pt x="76247" y="9626"/>
                    <a:pt x="74443" y="14422"/>
                  </a:cubicBezTo>
                  <a:cubicBezTo>
                    <a:pt x="72676" y="19255"/>
                    <a:pt x="74227" y="20842"/>
                    <a:pt x="77365" y="23728"/>
                  </a:cubicBezTo>
                  <a:cubicBezTo>
                    <a:pt x="80503" y="26649"/>
                    <a:pt x="84326" y="32600"/>
                    <a:pt x="86345" y="38227"/>
                  </a:cubicBezTo>
                  <a:cubicBezTo>
                    <a:pt x="88365" y="43817"/>
                    <a:pt x="90926" y="49191"/>
                    <a:pt x="95074" y="50670"/>
                  </a:cubicBezTo>
                  <a:cubicBezTo>
                    <a:pt x="95074" y="50670"/>
                    <a:pt x="88473" y="53808"/>
                    <a:pt x="84109" y="56946"/>
                  </a:cubicBezTo>
                  <a:cubicBezTo>
                    <a:pt x="79709" y="60083"/>
                    <a:pt x="77581" y="61526"/>
                    <a:pt x="77581" y="61526"/>
                  </a:cubicBezTo>
                  <a:cubicBezTo>
                    <a:pt x="77581" y="61526"/>
                    <a:pt x="71666" y="63221"/>
                    <a:pt x="69394" y="66143"/>
                  </a:cubicBezTo>
                  <a:cubicBezTo>
                    <a:pt x="67158" y="69028"/>
                    <a:pt x="66256" y="70940"/>
                    <a:pt x="66256" y="70940"/>
                  </a:cubicBezTo>
                  <a:cubicBezTo>
                    <a:pt x="66256" y="70940"/>
                    <a:pt x="45986" y="74438"/>
                    <a:pt x="39711" y="79812"/>
                  </a:cubicBezTo>
                  <a:cubicBezTo>
                    <a:pt x="39711" y="79812"/>
                    <a:pt x="30405" y="82265"/>
                    <a:pt x="26474" y="85980"/>
                  </a:cubicBezTo>
                  <a:cubicBezTo>
                    <a:pt x="22543" y="89695"/>
                    <a:pt x="20739" y="96511"/>
                    <a:pt x="20739" y="96511"/>
                  </a:cubicBezTo>
                  <a:cubicBezTo>
                    <a:pt x="20739" y="96511"/>
                    <a:pt x="15474" y="101020"/>
                    <a:pt x="13021" y="102354"/>
                  </a:cubicBezTo>
                  <a:cubicBezTo>
                    <a:pt x="10532" y="103689"/>
                    <a:pt x="6493" y="106285"/>
                    <a:pt x="4473" y="112345"/>
                  </a:cubicBezTo>
                  <a:cubicBezTo>
                    <a:pt x="2453" y="118368"/>
                    <a:pt x="1" y="132073"/>
                    <a:pt x="1" y="132073"/>
                  </a:cubicBezTo>
                  <a:lnTo>
                    <a:pt x="6276" y="134995"/>
                  </a:lnTo>
                  <a:cubicBezTo>
                    <a:pt x="6276" y="134995"/>
                    <a:pt x="6385" y="131388"/>
                    <a:pt x="12011" y="125906"/>
                  </a:cubicBezTo>
                  <a:cubicBezTo>
                    <a:pt x="17602" y="120388"/>
                    <a:pt x="21064" y="111082"/>
                    <a:pt x="21533" y="110866"/>
                  </a:cubicBezTo>
                  <a:cubicBezTo>
                    <a:pt x="21966" y="110650"/>
                    <a:pt x="31848" y="104157"/>
                    <a:pt x="31848" y="104157"/>
                  </a:cubicBezTo>
                  <a:cubicBezTo>
                    <a:pt x="31848" y="104157"/>
                    <a:pt x="39458" y="109423"/>
                    <a:pt x="48114" y="110866"/>
                  </a:cubicBezTo>
                  <a:cubicBezTo>
                    <a:pt x="50854" y="111336"/>
                    <a:pt x="53685" y="111496"/>
                    <a:pt x="56272" y="111496"/>
                  </a:cubicBezTo>
                  <a:cubicBezTo>
                    <a:pt x="61825" y="111496"/>
                    <a:pt x="66256" y="110758"/>
                    <a:pt x="66256" y="110758"/>
                  </a:cubicBezTo>
                  <a:lnTo>
                    <a:pt x="66256" y="110758"/>
                  </a:lnTo>
                  <a:lnTo>
                    <a:pt x="63587" y="119053"/>
                  </a:lnTo>
                  <a:cubicBezTo>
                    <a:pt x="63587" y="119053"/>
                    <a:pt x="57420" y="121758"/>
                    <a:pt x="55833" y="125004"/>
                  </a:cubicBezTo>
                  <a:cubicBezTo>
                    <a:pt x="54282" y="128250"/>
                    <a:pt x="46888" y="140585"/>
                    <a:pt x="46888" y="140585"/>
                  </a:cubicBezTo>
                  <a:lnTo>
                    <a:pt x="52154" y="144841"/>
                  </a:lnTo>
                  <a:cubicBezTo>
                    <a:pt x="52154" y="144841"/>
                    <a:pt x="57636" y="140585"/>
                    <a:pt x="65390" y="136654"/>
                  </a:cubicBezTo>
                  <a:cubicBezTo>
                    <a:pt x="73109" y="132723"/>
                    <a:pt x="75020" y="129945"/>
                    <a:pt x="77256" y="125329"/>
                  </a:cubicBezTo>
                  <a:cubicBezTo>
                    <a:pt x="79493" y="120748"/>
                    <a:pt x="82306" y="111984"/>
                    <a:pt x="82414" y="111191"/>
                  </a:cubicBezTo>
                  <a:cubicBezTo>
                    <a:pt x="82522" y="110433"/>
                    <a:pt x="84758" y="108413"/>
                    <a:pt x="85119" y="103580"/>
                  </a:cubicBezTo>
                  <a:lnTo>
                    <a:pt x="85444" y="98747"/>
                  </a:lnTo>
                  <a:lnTo>
                    <a:pt x="97202" y="88216"/>
                  </a:lnTo>
                  <a:cubicBezTo>
                    <a:pt x="97202" y="88216"/>
                    <a:pt x="106543" y="84537"/>
                    <a:pt x="114261" y="75989"/>
                  </a:cubicBezTo>
                  <a:cubicBezTo>
                    <a:pt x="122016" y="67477"/>
                    <a:pt x="123242" y="63329"/>
                    <a:pt x="124036" y="55719"/>
                  </a:cubicBezTo>
                  <a:cubicBezTo>
                    <a:pt x="124793" y="48073"/>
                    <a:pt x="127931" y="17921"/>
                    <a:pt x="128039" y="17452"/>
                  </a:cubicBezTo>
                  <a:cubicBezTo>
                    <a:pt x="128183" y="17019"/>
                    <a:pt x="129193" y="14783"/>
                    <a:pt x="130528" y="14567"/>
                  </a:cubicBezTo>
                  <a:cubicBezTo>
                    <a:pt x="130553" y="14562"/>
                    <a:pt x="130580" y="14560"/>
                    <a:pt x="130610" y="14560"/>
                  </a:cubicBezTo>
                  <a:cubicBezTo>
                    <a:pt x="132140" y="14560"/>
                    <a:pt x="139275" y="20855"/>
                    <a:pt x="140266" y="21492"/>
                  </a:cubicBezTo>
                  <a:cubicBezTo>
                    <a:pt x="140695" y="21783"/>
                    <a:pt x="141308" y="22009"/>
                    <a:pt x="141886" y="22009"/>
                  </a:cubicBezTo>
                  <a:cubicBezTo>
                    <a:pt x="142668" y="22009"/>
                    <a:pt x="143387" y="21596"/>
                    <a:pt x="143512" y="20374"/>
                  </a:cubicBezTo>
                  <a:cubicBezTo>
                    <a:pt x="143764" y="18246"/>
                    <a:pt x="141961" y="12980"/>
                    <a:pt x="136226" y="7245"/>
                  </a:cubicBezTo>
                  <a:cubicBezTo>
                    <a:pt x="132064" y="3083"/>
                    <a:pt x="128730" y="1480"/>
                    <a:pt x="126700" y="1480"/>
                  </a:cubicBezTo>
                  <a:cubicBezTo>
                    <a:pt x="125950" y="1480"/>
                    <a:pt x="125379" y="1698"/>
                    <a:pt x="125009" y="2087"/>
                  </a:cubicBezTo>
                  <a:cubicBezTo>
                    <a:pt x="123675" y="3566"/>
                    <a:pt x="124577" y="6704"/>
                    <a:pt x="123675" y="11285"/>
                  </a:cubicBezTo>
                  <a:cubicBezTo>
                    <a:pt x="122773" y="15901"/>
                    <a:pt x="117183" y="32492"/>
                    <a:pt x="114370" y="40355"/>
                  </a:cubicBezTo>
                  <a:cubicBezTo>
                    <a:pt x="111556" y="48181"/>
                    <a:pt x="112458" y="58857"/>
                    <a:pt x="112458" y="58857"/>
                  </a:cubicBezTo>
                  <a:cubicBezTo>
                    <a:pt x="112458" y="58857"/>
                    <a:pt x="108671" y="60192"/>
                    <a:pt x="105966" y="62211"/>
                  </a:cubicBezTo>
                  <a:cubicBezTo>
                    <a:pt x="103261" y="64231"/>
                    <a:pt x="99113" y="67044"/>
                    <a:pt x="99113" y="67044"/>
                  </a:cubicBezTo>
                  <a:lnTo>
                    <a:pt x="97995" y="66467"/>
                  </a:lnTo>
                  <a:cubicBezTo>
                    <a:pt x="97995" y="66467"/>
                    <a:pt x="104271" y="60192"/>
                    <a:pt x="106182" y="56585"/>
                  </a:cubicBezTo>
                  <a:cubicBezTo>
                    <a:pt x="108094" y="53014"/>
                    <a:pt x="108671" y="52798"/>
                    <a:pt x="107661" y="50670"/>
                  </a:cubicBezTo>
                  <a:cubicBezTo>
                    <a:pt x="106651" y="48542"/>
                    <a:pt x="98464" y="38227"/>
                    <a:pt x="94857" y="33610"/>
                  </a:cubicBezTo>
                  <a:cubicBezTo>
                    <a:pt x="91287" y="29030"/>
                    <a:pt x="86886" y="21275"/>
                    <a:pt x="86021" y="19039"/>
                  </a:cubicBezTo>
                  <a:cubicBezTo>
                    <a:pt x="85119" y="16803"/>
                    <a:pt x="85227" y="14567"/>
                    <a:pt x="85877" y="12980"/>
                  </a:cubicBezTo>
                  <a:cubicBezTo>
                    <a:pt x="86562" y="11393"/>
                    <a:pt x="92837" y="8255"/>
                    <a:pt x="92946" y="3458"/>
                  </a:cubicBezTo>
                  <a:cubicBezTo>
                    <a:pt x="93005" y="788"/>
                    <a:pt x="92075" y="0"/>
                    <a:pt x="9074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776;p64">
              <a:extLst>
                <a:ext uri="{FF2B5EF4-FFF2-40B4-BE49-F238E27FC236}">
                  <a16:creationId xmlns:a16="http://schemas.microsoft.com/office/drawing/2014/main" id="{7F8EF4A8-C0A4-4651-9CDC-9A7B6A76F525}"/>
                </a:ext>
              </a:extLst>
            </p:cNvPr>
            <p:cNvSpPr/>
            <p:nvPr/>
          </p:nvSpPr>
          <p:spPr>
            <a:xfrm>
              <a:off x="3621525" y="3838525"/>
              <a:ext cx="734900" cy="798900"/>
            </a:xfrm>
            <a:custGeom>
              <a:avLst/>
              <a:gdLst/>
              <a:ahLst/>
              <a:cxnLst/>
              <a:rect l="l" t="t" r="r" b="b"/>
              <a:pathLst>
                <a:path w="29396" h="31956" extrusionOk="0">
                  <a:moveTo>
                    <a:pt x="26835" y="0"/>
                  </a:moveTo>
                  <a:cubicBezTo>
                    <a:pt x="26655" y="1948"/>
                    <a:pt x="26186" y="5086"/>
                    <a:pt x="25104" y="7358"/>
                  </a:cubicBezTo>
                  <a:cubicBezTo>
                    <a:pt x="23481" y="10856"/>
                    <a:pt x="20920" y="12046"/>
                    <a:pt x="20920" y="12046"/>
                  </a:cubicBezTo>
                  <a:cubicBezTo>
                    <a:pt x="20920" y="12046"/>
                    <a:pt x="21136" y="16014"/>
                    <a:pt x="17854" y="19043"/>
                  </a:cubicBezTo>
                  <a:cubicBezTo>
                    <a:pt x="14608" y="22073"/>
                    <a:pt x="6421" y="26978"/>
                    <a:pt x="1263" y="30260"/>
                  </a:cubicBezTo>
                  <a:cubicBezTo>
                    <a:pt x="831" y="30549"/>
                    <a:pt x="398" y="30837"/>
                    <a:pt x="1" y="31162"/>
                  </a:cubicBezTo>
                  <a:lnTo>
                    <a:pt x="975" y="31956"/>
                  </a:lnTo>
                  <a:cubicBezTo>
                    <a:pt x="1985" y="31162"/>
                    <a:pt x="7142" y="27375"/>
                    <a:pt x="14067" y="23876"/>
                  </a:cubicBezTo>
                  <a:cubicBezTo>
                    <a:pt x="17926" y="21929"/>
                    <a:pt x="20307" y="20234"/>
                    <a:pt x="21966" y="18502"/>
                  </a:cubicBezTo>
                  <a:cubicBezTo>
                    <a:pt x="23661" y="16771"/>
                    <a:pt x="24707" y="14968"/>
                    <a:pt x="25825" y="12696"/>
                  </a:cubicBezTo>
                  <a:cubicBezTo>
                    <a:pt x="27015" y="10243"/>
                    <a:pt x="28350" y="6600"/>
                    <a:pt x="29396" y="3607"/>
                  </a:cubicBezTo>
                  <a:cubicBezTo>
                    <a:pt x="28927" y="2272"/>
                    <a:pt x="28169" y="1010"/>
                    <a:pt x="26835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777;p64">
              <a:extLst>
                <a:ext uri="{FF2B5EF4-FFF2-40B4-BE49-F238E27FC236}">
                  <a16:creationId xmlns:a16="http://schemas.microsoft.com/office/drawing/2014/main" id="{A58D2ED7-1370-4FA1-8923-D58ECD282408}"/>
                </a:ext>
              </a:extLst>
            </p:cNvPr>
            <p:cNvSpPr/>
            <p:nvPr/>
          </p:nvSpPr>
          <p:spPr>
            <a:xfrm>
              <a:off x="2437625" y="3653675"/>
              <a:ext cx="495950" cy="734875"/>
            </a:xfrm>
            <a:custGeom>
              <a:avLst/>
              <a:gdLst/>
              <a:ahLst/>
              <a:cxnLst/>
              <a:rect l="l" t="t" r="r" b="b"/>
              <a:pathLst>
                <a:path w="19838" h="29395" extrusionOk="0">
                  <a:moveTo>
                    <a:pt x="19621" y="0"/>
                  </a:moveTo>
                  <a:cubicBezTo>
                    <a:pt x="17493" y="1118"/>
                    <a:pt x="15690" y="2128"/>
                    <a:pt x="15690" y="2128"/>
                  </a:cubicBezTo>
                  <a:cubicBezTo>
                    <a:pt x="15690" y="2128"/>
                    <a:pt x="15438" y="8692"/>
                    <a:pt x="10785" y="12660"/>
                  </a:cubicBezTo>
                  <a:cubicBezTo>
                    <a:pt x="6096" y="16627"/>
                    <a:pt x="722" y="25896"/>
                    <a:pt x="722" y="25896"/>
                  </a:cubicBezTo>
                  <a:lnTo>
                    <a:pt x="1" y="28385"/>
                  </a:lnTo>
                  <a:lnTo>
                    <a:pt x="2201" y="29395"/>
                  </a:lnTo>
                  <a:cubicBezTo>
                    <a:pt x="2417" y="28277"/>
                    <a:pt x="3391" y="25031"/>
                    <a:pt x="7972" y="20559"/>
                  </a:cubicBezTo>
                  <a:cubicBezTo>
                    <a:pt x="11723" y="16844"/>
                    <a:pt x="14572" y="11361"/>
                    <a:pt x="16123" y="8188"/>
                  </a:cubicBezTo>
                  <a:cubicBezTo>
                    <a:pt x="16628" y="7106"/>
                    <a:pt x="17025" y="6312"/>
                    <a:pt x="17241" y="5879"/>
                  </a:cubicBezTo>
                  <a:cubicBezTo>
                    <a:pt x="17313" y="5771"/>
                    <a:pt x="17349" y="5663"/>
                    <a:pt x="17421" y="5591"/>
                  </a:cubicBezTo>
                  <a:cubicBezTo>
                    <a:pt x="17457" y="5555"/>
                    <a:pt x="17493" y="5519"/>
                    <a:pt x="17566" y="5482"/>
                  </a:cubicBezTo>
                  <a:cubicBezTo>
                    <a:pt x="17566" y="5482"/>
                    <a:pt x="17602" y="5446"/>
                    <a:pt x="17674" y="5410"/>
                  </a:cubicBezTo>
                  <a:cubicBezTo>
                    <a:pt x="17746" y="5374"/>
                    <a:pt x="17818" y="5338"/>
                    <a:pt x="17890" y="5266"/>
                  </a:cubicBezTo>
                  <a:cubicBezTo>
                    <a:pt x="18107" y="5158"/>
                    <a:pt x="18359" y="4978"/>
                    <a:pt x="18648" y="4797"/>
                  </a:cubicBezTo>
                  <a:cubicBezTo>
                    <a:pt x="18972" y="4581"/>
                    <a:pt x="19333" y="4364"/>
                    <a:pt x="19694" y="4112"/>
                  </a:cubicBezTo>
                  <a:cubicBezTo>
                    <a:pt x="19766" y="3571"/>
                    <a:pt x="19838" y="2886"/>
                    <a:pt x="19838" y="2200"/>
                  </a:cubicBezTo>
                  <a:cubicBezTo>
                    <a:pt x="19838" y="1479"/>
                    <a:pt x="19766" y="722"/>
                    <a:pt x="19621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778;p64">
              <a:extLst>
                <a:ext uri="{FF2B5EF4-FFF2-40B4-BE49-F238E27FC236}">
                  <a16:creationId xmlns:a16="http://schemas.microsoft.com/office/drawing/2014/main" id="{CA566828-D44B-4E83-8FCB-07C21BAF8DC3}"/>
                </a:ext>
              </a:extLst>
            </p:cNvPr>
            <p:cNvSpPr/>
            <p:nvPr/>
          </p:nvSpPr>
          <p:spPr>
            <a:xfrm>
              <a:off x="2333950" y="1018075"/>
              <a:ext cx="3604025" cy="3636025"/>
            </a:xfrm>
            <a:custGeom>
              <a:avLst/>
              <a:gdLst/>
              <a:ahLst/>
              <a:cxnLst/>
              <a:rect l="l" t="t" r="r" b="b"/>
              <a:pathLst>
                <a:path w="144161" h="145441" extrusionOk="0">
                  <a:moveTo>
                    <a:pt x="91070" y="613"/>
                  </a:moveTo>
                  <a:cubicBezTo>
                    <a:pt x="91394" y="613"/>
                    <a:pt x="91647" y="649"/>
                    <a:pt x="91863" y="721"/>
                  </a:cubicBezTo>
                  <a:cubicBezTo>
                    <a:pt x="92188" y="866"/>
                    <a:pt x="92440" y="1082"/>
                    <a:pt x="92657" y="1515"/>
                  </a:cubicBezTo>
                  <a:cubicBezTo>
                    <a:pt x="92873" y="1948"/>
                    <a:pt x="92981" y="2597"/>
                    <a:pt x="92981" y="3499"/>
                  </a:cubicBezTo>
                  <a:cubicBezTo>
                    <a:pt x="92981" y="3571"/>
                    <a:pt x="92981" y="3643"/>
                    <a:pt x="92981" y="3751"/>
                  </a:cubicBezTo>
                  <a:cubicBezTo>
                    <a:pt x="92945" y="4869"/>
                    <a:pt x="92548" y="5915"/>
                    <a:pt x="91971" y="6889"/>
                  </a:cubicBezTo>
                  <a:cubicBezTo>
                    <a:pt x="91070" y="8332"/>
                    <a:pt x="89735" y="9594"/>
                    <a:pt x="88509" y="10604"/>
                  </a:cubicBezTo>
                  <a:cubicBezTo>
                    <a:pt x="87932" y="11109"/>
                    <a:pt x="87355" y="11578"/>
                    <a:pt x="86922" y="12010"/>
                  </a:cubicBezTo>
                  <a:cubicBezTo>
                    <a:pt x="86453" y="12407"/>
                    <a:pt x="86092" y="12768"/>
                    <a:pt x="85948" y="13165"/>
                  </a:cubicBezTo>
                  <a:cubicBezTo>
                    <a:pt x="85587" y="13994"/>
                    <a:pt x="85371" y="14968"/>
                    <a:pt x="85371" y="16050"/>
                  </a:cubicBezTo>
                  <a:cubicBezTo>
                    <a:pt x="85371" y="17132"/>
                    <a:pt x="85587" y="18286"/>
                    <a:pt x="86056" y="19440"/>
                  </a:cubicBezTo>
                  <a:cubicBezTo>
                    <a:pt x="86525" y="20594"/>
                    <a:pt x="87824" y="23083"/>
                    <a:pt x="89483" y="25896"/>
                  </a:cubicBezTo>
                  <a:cubicBezTo>
                    <a:pt x="91142" y="28673"/>
                    <a:pt x="93161" y="31775"/>
                    <a:pt x="94965" y="34084"/>
                  </a:cubicBezTo>
                  <a:cubicBezTo>
                    <a:pt x="96732" y="36392"/>
                    <a:pt x="99690" y="40107"/>
                    <a:pt x="102323" y="43533"/>
                  </a:cubicBezTo>
                  <a:cubicBezTo>
                    <a:pt x="103621" y="45228"/>
                    <a:pt x="104847" y="46887"/>
                    <a:pt x="105821" y="48222"/>
                  </a:cubicBezTo>
                  <a:cubicBezTo>
                    <a:pt x="106759" y="49556"/>
                    <a:pt x="107480" y="50602"/>
                    <a:pt x="107697" y="51071"/>
                  </a:cubicBezTo>
                  <a:cubicBezTo>
                    <a:pt x="108021" y="51756"/>
                    <a:pt x="108165" y="52225"/>
                    <a:pt x="108165" y="52622"/>
                  </a:cubicBezTo>
                  <a:cubicBezTo>
                    <a:pt x="108165" y="53019"/>
                    <a:pt x="108021" y="53452"/>
                    <a:pt x="107697" y="54065"/>
                  </a:cubicBezTo>
                  <a:cubicBezTo>
                    <a:pt x="107372" y="54714"/>
                    <a:pt x="106903" y="55543"/>
                    <a:pt x="106254" y="56734"/>
                  </a:cubicBezTo>
                  <a:cubicBezTo>
                    <a:pt x="105316" y="58501"/>
                    <a:pt x="103296" y="60954"/>
                    <a:pt x="101493" y="62973"/>
                  </a:cubicBezTo>
                  <a:cubicBezTo>
                    <a:pt x="100591" y="63983"/>
                    <a:pt x="99726" y="64885"/>
                    <a:pt x="99113" y="65498"/>
                  </a:cubicBezTo>
                  <a:cubicBezTo>
                    <a:pt x="98824" y="65823"/>
                    <a:pt x="98572" y="66111"/>
                    <a:pt x="98391" y="66255"/>
                  </a:cubicBezTo>
                  <a:cubicBezTo>
                    <a:pt x="98211" y="66436"/>
                    <a:pt x="98103" y="66544"/>
                    <a:pt x="98103" y="66544"/>
                  </a:cubicBezTo>
                  <a:cubicBezTo>
                    <a:pt x="98031" y="66616"/>
                    <a:pt x="98031" y="66724"/>
                    <a:pt x="98031" y="66796"/>
                  </a:cubicBezTo>
                  <a:cubicBezTo>
                    <a:pt x="98031" y="66905"/>
                    <a:pt x="98103" y="66977"/>
                    <a:pt x="98211" y="67013"/>
                  </a:cubicBezTo>
                  <a:lnTo>
                    <a:pt x="99329" y="67590"/>
                  </a:lnTo>
                  <a:cubicBezTo>
                    <a:pt x="99359" y="67605"/>
                    <a:pt x="99401" y="67614"/>
                    <a:pt x="99445" y="67614"/>
                  </a:cubicBezTo>
                  <a:cubicBezTo>
                    <a:pt x="99508" y="67614"/>
                    <a:pt x="99575" y="67596"/>
                    <a:pt x="99617" y="67554"/>
                  </a:cubicBezTo>
                  <a:cubicBezTo>
                    <a:pt x="99617" y="67554"/>
                    <a:pt x="103765" y="64777"/>
                    <a:pt x="106470" y="62757"/>
                  </a:cubicBezTo>
                  <a:cubicBezTo>
                    <a:pt x="107769" y="61747"/>
                    <a:pt x="109392" y="60917"/>
                    <a:pt x="110690" y="60340"/>
                  </a:cubicBezTo>
                  <a:cubicBezTo>
                    <a:pt x="111303" y="60052"/>
                    <a:pt x="111880" y="59799"/>
                    <a:pt x="112277" y="59655"/>
                  </a:cubicBezTo>
                  <a:cubicBezTo>
                    <a:pt x="112457" y="59583"/>
                    <a:pt x="112638" y="59511"/>
                    <a:pt x="112746" y="59475"/>
                  </a:cubicBezTo>
                  <a:cubicBezTo>
                    <a:pt x="112854" y="59439"/>
                    <a:pt x="112890" y="59403"/>
                    <a:pt x="112890" y="59403"/>
                  </a:cubicBezTo>
                  <a:cubicBezTo>
                    <a:pt x="113034" y="59367"/>
                    <a:pt x="113107" y="59258"/>
                    <a:pt x="113107" y="59114"/>
                  </a:cubicBezTo>
                  <a:cubicBezTo>
                    <a:pt x="113107" y="59114"/>
                    <a:pt x="113071" y="59006"/>
                    <a:pt x="113071" y="58826"/>
                  </a:cubicBezTo>
                  <a:cubicBezTo>
                    <a:pt x="113034" y="58248"/>
                    <a:pt x="112962" y="56878"/>
                    <a:pt x="112962" y="55075"/>
                  </a:cubicBezTo>
                  <a:cubicBezTo>
                    <a:pt x="112962" y="51251"/>
                    <a:pt x="113287" y="45445"/>
                    <a:pt x="114982" y="40720"/>
                  </a:cubicBezTo>
                  <a:cubicBezTo>
                    <a:pt x="116389" y="36789"/>
                    <a:pt x="118481" y="30693"/>
                    <a:pt x="120356" y="24995"/>
                  </a:cubicBezTo>
                  <a:cubicBezTo>
                    <a:pt x="122232" y="19260"/>
                    <a:pt x="123855" y="13994"/>
                    <a:pt x="124287" y="11650"/>
                  </a:cubicBezTo>
                  <a:cubicBezTo>
                    <a:pt x="124756" y="9305"/>
                    <a:pt x="124756" y="7358"/>
                    <a:pt x="124828" y="5843"/>
                  </a:cubicBezTo>
                  <a:cubicBezTo>
                    <a:pt x="124828" y="5049"/>
                    <a:pt x="124864" y="4400"/>
                    <a:pt x="125009" y="3859"/>
                  </a:cubicBezTo>
                  <a:cubicBezTo>
                    <a:pt x="125117" y="3318"/>
                    <a:pt x="125297" y="2922"/>
                    <a:pt x="125586" y="2597"/>
                  </a:cubicBezTo>
                  <a:cubicBezTo>
                    <a:pt x="125874" y="2272"/>
                    <a:pt x="126343" y="2092"/>
                    <a:pt x="127028" y="2092"/>
                  </a:cubicBezTo>
                  <a:cubicBezTo>
                    <a:pt x="127966" y="2092"/>
                    <a:pt x="129265" y="2453"/>
                    <a:pt x="130852" y="3354"/>
                  </a:cubicBezTo>
                  <a:cubicBezTo>
                    <a:pt x="132439" y="4256"/>
                    <a:pt x="134278" y="5699"/>
                    <a:pt x="136370" y="7754"/>
                  </a:cubicBezTo>
                  <a:cubicBezTo>
                    <a:pt x="139039" y="10460"/>
                    <a:pt x="140842" y="13020"/>
                    <a:pt x="141996" y="15220"/>
                  </a:cubicBezTo>
                  <a:cubicBezTo>
                    <a:pt x="143114" y="17420"/>
                    <a:pt x="143583" y="19224"/>
                    <a:pt x="143583" y="20306"/>
                  </a:cubicBezTo>
                  <a:cubicBezTo>
                    <a:pt x="143583" y="20414"/>
                    <a:pt x="143547" y="20522"/>
                    <a:pt x="143547" y="20630"/>
                  </a:cubicBezTo>
                  <a:cubicBezTo>
                    <a:pt x="143511" y="21208"/>
                    <a:pt x="143295" y="21532"/>
                    <a:pt x="143078" y="21712"/>
                  </a:cubicBezTo>
                  <a:cubicBezTo>
                    <a:pt x="142862" y="21929"/>
                    <a:pt x="142573" y="22001"/>
                    <a:pt x="142213" y="22001"/>
                  </a:cubicBezTo>
                  <a:cubicBezTo>
                    <a:pt x="141708" y="22001"/>
                    <a:pt x="141131" y="21785"/>
                    <a:pt x="140770" y="21532"/>
                  </a:cubicBezTo>
                  <a:cubicBezTo>
                    <a:pt x="140662" y="21460"/>
                    <a:pt x="140445" y="21316"/>
                    <a:pt x="140157" y="21063"/>
                  </a:cubicBezTo>
                  <a:cubicBezTo>
                    <a:pt x="139111" y="20234"/>
                    <a:pt x="137199" y="18647"/>
                    <a:pt x="135360" y="17204"/>
                  </a:cubicBezTo>
                  <a:cubicBezTo>
                    <a:pt x="134422" y="16519"/>
                    <a:pt x="133521" y="15834"/>
                    <a:pt x="132763" y="15365"/>
                  </a:cubicBezTo>
                  <a:cubicBezTo>
                    <a:pt x="132366" y="15112"/>
                    <a:pt x="132042" y="14932"/>
                    <a:pt x="131717" y="14788"/>
                  </a:cubicBezTo>
                  <a:cubicBezTo>
                    <a:pt x="131429" y="14643"/>
                    <a:pt x="131176" y="14535"/>
                    <a:pt x="130924" y="14535"/>
                  </a:cubicBezTo>
                  <a:lnTo>
                    <a:pt x="130779" y="14535"/>
                  </a:lnTo>
                  <a:cubicBezTo>
                    <a:pt x="129986" y="14679"/>
                    <a:pt x="129373" y="15365"/>
                    <a:pt x="128904" y="16050"/>
                  </a:cubicBezTo>
                  <a:cubicBezTo>
                    <a:pt x="128688" y="16375"/>
                    <a:pt x="128471" y="16735"/>
                    <a:pt x="128363" y="17024"/>
                  </a:cubicBezTo>
                  <a:cubicBezTo>
                    <a:pt x="128219" y="17312"/>
                    <a:pt x="128110" y="17529"/>
                    <a:pt x="128074" y="17673"/>
                  </a:cubicBezTo>
                  <a:lnTo>
                    <a:pt x="128074" y="17745"/>
                  </a:lnTo>
                  <a:cubicBezTo>
                    <a:pt x="128038" y="18106"/>
                    <a:pt x="127786" y="20198"/>
                    <a:pt x="127461" y="23263"/>
                  </a:cubicBezTo>
                  <a:cubicBezTo>
                    <a:pt x="126487" y="32424"/>
                    <a:pt x="124612" y="50350"/>
                    <a:pt x="124035" y="55976"/>
                  </a:cubicBezTo>
                  <a:cubicBezTo>
                    <a:pt x="123638" y="59763"/>
                    <a:pt x="123169" y="62685"/>
                    <a:pt x="121799" y="65678"/>
                  </a:cubicBezTo>
                  <a:cubicBezTo>
                    <a:pt x="120428" y="68708"/>
                    <a:pt x="118228" y="71846"/>
                    <a:pt x="114369" y="76102"/>
                  </a:cubicBezTo>
                  <a:cubicBezTo>
                    <a:pt x="110510" y="80322"/>
                    <a:pt x="106290" y="83351"/>
                    <a:pt x="103008" y="85335"/>
                  </a:cubicBezTo>
                  <a:cubicBezTo>
                    <a:pt x="101385" y="86345"/>
                    <a:pt x="99978" y="87066"/>
                    <a:pt x="99004" y="87535"/>
                  </a:cubicBezTo>
                  <a:cubicBezTo>
                    <a:pt x="98499" y="87787"/>
                    <a:pt x="98103" y="87932"/>
                    <a:pt x="97850" y="88076"/>
                  </a:cubicBezTo>
                  <a:cubicBezTo>
                    <a:pt x="97706" y="88112"/>
                    <a:pt x="97598" y="88148"/>
                    <a:pt x="97526" y="88184"/>
                  </a:cubicBezTo>
                  <a:cubicBezTo>
                    <a:pt x="97453" y="88220"/>
                    <a:pt x="97417" y="88220"/>
                    <a:pt x="97417" y="88220"/>
                  </a:cubicBezTo>
                  <a:lnTo>
                    <a:pt x="97345" y="88292"/>
                  </a:lnTo>
                  <a:lnTo>
                    <a:pt x="85551" y="98824"/>
                  </a:lnTo>
                  <a:cubicBezTo>
                    <a:pt x="85515" y="98896"/>
                    <a:pt x="85479" y="98968"/>
                    <a:pt x="85479" y="99040"/>
                  </a:cubicBezTo>
                  <a:cubicBezTo>
                    <a:pt x="85479" y="99040"/>
                    <a:pt x="85479" y="99040"/>
                    <a:pt x="85443" y="99654"/>
                  </a:cubicBezTo>
                  <a:cubicBezTo>
                    <a:pt x="85371" y="100231"/>
                    <a:pt x="85299" y="101457"/>
                    <a:pt x="85119" y="103837"/>
                  </a:cubicBezTo>
                  <a:cubicBezTo>
                    <a:pt x="84974" y="106218"/>
                    <a:pt x="84325" y="107877"/>
                    <a:pt x="83748" y="109067"/>
                  </a:cubicBezTo>
                  <a:cubicBezTo>
                    <a:pt x="83423" y="109644"/>
                    <a:pt x="83135" y="110113"/>
                    <a:pt x="82918" y="110510"/>
                  </a:cubicBezTo>
                  <a:cubicBezTo>
                    <a:pt x="82774" y="110690"/>
                    <a:pt x="82702" y="110870"/>
                    <a:pt x="82594" y="111015"/>
                  </a:cubicBezTo>
                  <a:cubicBezTo>
                    <a:pt x="82522" y="111159"/>
                    <a:pt x="82450" y="111303"/>
                    <a:pt x="82450" y="111447"/>
                  </a:cubicBezTo>
                  <a:cubicBezTo>
                    <a:pt x="82450" y="111520"/>
                    <a:pt x="82377" y="111736"/>
                    <a:pt x="82305" y="112061"/>
                  </a:cubicBezTo>
                  <a:cubicBezTo>
                    <a:pt x="81656" y="114297"/>
                    <a:pt x="79276" y="121510"/>
                    <a:pt x="77328" y="125514"/>
                  </a:cubicBezTo>
                  <a:cubicBezTo>
                    <a:pt x="76210" y="127786"/>
                    <a:pt x="75164" y="129589"/>
                    <a:pt x="73469" y="131320"/>
                  </a:cubicBezTo>
                  <a:cubicBezTo>
                    <a:pt x="71810" y="133052"/>
                    <a:pt x="69429" y="134747"/>
                    <a:pt x="65570" y="136694"/>
                  </a:cubicBezTo>
                  <a:cubicBezTo>
                    <a:pt x="58632" y="140212"/>
                    <a:pt x="53484" y="143989"/>
                    <a:pt x="52477" y="144771"/>
                  </a:cubicBezTo>
                  <a:lnTo>
                    <a:pt x="52477" y="144771"/>
                  </a:lnTo>
                  <a:lnTo>
                    <a:pt x="47587" y="140819"/>
                  </a:lnTo>
                  <a:lnTo>
                    <a:pt x="47587" y="140819"/>
                  </a:lnTo>
                  <a:cubicBezTo>
                    <a:pt x="48029" y="140079"/>
                    <a:pt x="49617" y="137424"/>
                    <a:pt x="51360" y="134458"/>
                  </a:cubicBezTo>
                  <a:cubicBezTo>
                    <a:pt x="53416" y="130960"/>
                    <a:pt x="55652" y="127065"/>
                    <a:pt x="56445" y="125405"/>
                  </a:cubicBezTo>
                  <a:cubicBezTo>
                    <a:pt x="57167" y="123891"/>
                    <a:pt x="59078" y="122412"/>
                    <a:pt x="60773" y="121366"/>
                  </a:cubicBezTo>
                  <a:cubicBezTo>
                    <a:pt x="61639" y="120825"/>
                    <a:pt x="62468" y="120392"/>
                    <a:pt x="63045" y="120104"/>
                  </a:cubicBezTo>
                  <a:cubicBezTo>
                    <a:pt x="63334" y="119923"/>
                    <a:pt x="63586" y="119815"/>
                    <a:pt x="63767" y="119743"/>
                  </a:cubicBezTo>
                  <a:cubicBezTo>
                    <a:pt x="63947" y="119671"/>
                    <a:pt x="64019" y="119635"/>
                    <a:pt x="64019" y="119635"/>
                  </a:cubicBezTo>
                  <a:cubicBezTo>
                    <a:pt x="64091" y="119599"/>
                    <a:pt x="64164" y="119527"/>
                    <a:pt x="64200" y="119454"/>
                  </a:cubicBezTo>
                  <a:lnTo>
                    <a:pt x="66869" y="111159"/>
                  </a:lnTo>
                  <a:cubicBezTo>
                    <a:pt x="66905" y="111051"/>
                    <a:pt x="66905" y="110943"/>
                    <a:pt x="66833" y="110870"/>
                  </a:cubicBezTo>
                  <a:cubicBezTo>
                    <a:pt x="66778" y="110789"/>
                    <a:pt x="66704" y="110749"/>
                    <a:pt x="66625" y="110749"/>
                  </a:cubicBezTo>
                  <a:cubicBezTo>
                    <a:pt x="66598" y="110749"/>
                    <a:pt x="66571" y="110753"/>
                    <a:pt x="66544" y="110762"/>
                  </a:cubicBezTo>
                  <a:cubicBezTo>
                    <a:pt x="66544" y="110762"/>
                    <a:pt x="66255" y="110798"/>
                    <a:pt x="65787" y="110870"/>
                  </a:cubicBezTo>
                  <a:cubicBezTo>
                    <a:pt x="64272" y="111087"/>
                    <a:pt x="60737" y="111484"/>
                    <a:pt x="56589" y="111484"/>
                  </a:cubicBezTo>
                  <a:cubicBezTo>
                    <a:pt x="53993" y="111484"/>
                    <a:pt x="51179" y="111339"/>
                    <a:pt x="48474" y="110870"/>
                  </a:cubicBezTo>
                  <a:cubicBezTo>
                    <a:pt x="44218" y="110149"/>
                    <a:pt x="40179" y="108490"/>
                    <a:pt x="37185" y="106975"/>
                  </a:cubicBezTo>
                  <a:cubicBezTo>
                    <a:pt x="35707" y="106254"/>
                    <a:pt x="34480" y="105532"/>
                    <a:pt x="33651" y="105028"/>
                  </a:cubicBezTo>
                  <a:cubicBezTo>
                    <a:pt x="33218" y="104775"/>
                    <a:pt x="32893" y="104559"/>
                    <a:pt x="32677" y="104414"/>
                  </a:cubicBezTo>
                  <a:cubicBezTo>
                    <a:pt x="32569" y="104342"/>
                    <a:pt x="32497" y="104270"/>
                    <a:pt x="32424" y="104234"/>
                  </a:cubicBezTo>
                  <a:cubicBezTo>
                    <a:pt x="32352" y="104198"/>
                    <a:pt x="32352" y="104198"/>
                    <a:pt x="32352" y="104198"/>
                  </a:cubicBezTo>
                  <a:cubicBezTo>
                    <a:pt x="32298" y="104162"/>
                    <a:pt x="32235" y="104144"/>
                    <a:pt x="32172" y="104144"/>
                  </a:cubicBezTo>
                  <a:cubicBezTo>
                    <a:pt x="32109" y="104144"/>
                    <a:pt x="32046" y="104162"/>
                    <a:pt x="31992" y="104198"/>
                  </a:cubicBezTo>
                  <a:cubicBezTo>
                    <a:pt x="31992" y="104198"/>
                    <a:pt x="31379" y="104595"/>
                    <a:pt x="30441" y="105208"/>
                  </a:cubicBezTo>
                  <a:cubicBezTo>
                    <a:pt x="29070" y="106110"/>
                    <a:pt x="26942" y="107516"/>
                    <a:pt x="25139" y="108670"/>
                  </a:cubicBezTo>
                  <a:cubicBezTo>
                    <a:pt x="24237" y="109283"/>
                    <a:pt x="23444" y="109824"/>
                    <a:pt x="22795" y="110221"/>
                  </a:cubicBezTo>
                  <a:cubicBezTo>
                    <a:pt x="22506" y="110402"/>
                    <a:pt x="22254" y="110582"/>
                    <a:pt x="22037" y="110690"/>
                  </a:cubicBezTo>
                  <a:cubicBezTo>
                    <a:pt x="21965" y="110762"/>
                    <a:pt x="21893" y="110798"/>
                    <a:pt x="21821" y="110834"/>
                  </a:cubicBezTo>
                  <a:cubicBezTo>
                    <a:pt x="21749" y="110870"/>
                    <a:pt x="21713" y="110906"/>
                    <a:pt x="21713" y="110906"/>
                  </a:cubicBezTo>
                  <a:cubicBezTo>
                    <a:pt x="21640" y="110943"/>
                    <a:pt x="21604" y="110979"/>
                    <a:pt x="21568" y="111015"/>
                  </a:cubicBezTo>
                  <a:cubicBezTo>
                    <a:pt x="21496" y="111087"/>
                    <a:pt x="21460" y="111195"/>
                    <a:pt x="21388" y="111303"/>
                  </a:cubicBezTo>
                  <a:cubicBezTo>
                    <a:pt x="21172" y="111736"/>
                    <a:pt x="20775" y="112530"/>
                    <a:pt x="20270" y="113612"/>
                  </a:cubicBezTo>
                  <a:cubicBezTo>
                    <a:pt x="18719" y="116785"/>
                    <a:pt x="15870" y="122268"/>
                    <a:pt x="12119" y="125983"/>
                  </a:cubicBezTo>
                  <a:cubicBezTo>
                    <a:pt x="7545" y="130440"/>
                    <a:pt x="6571" y="133698"/>
                    <a:pt x="6366" y="134823"/>
                  </a:cubicBezTo>
                  <a:lnTo>
                    <a:pt x="6366" y="134823"/>
                  </a:lnTo>
                  <a:lnTo>
                    <a:pt x="656" y="132165"/>
                  </a:lnTo>
                  <a:lnTo>
                    <a:pt x="656" y="132165"/>
                  </a:lnTo>
                  <a:cubicBezTo>
                    <a:pt x="718" y="131825"/>
                    <a:pt x="848" y="131131"/>
                    <a:pt x="1046" y="130166"/>
                  </a:cubicBezTo>
                  <a:cubicBezTo>
                    <a:pt x="1840" y="126055"/>
                    <a:pt x="3607" y="117218"/>
                    <a:pt x="5086" y="112710"/>
                  </a:cubicBezTo>
                  <a:cubicBezTo>
                    <a:pt x="7069" y="106759"/>
                    <a:pt x="11037" y="104234"/>
                    <a:pt x="13489" y="102900"/>
                  </a:cubicBezTo>
                  <a:cubicBezTo>
                    <a:pt x="14752" y="102214"/>
                    <a:pt x="16663" y="100736"/>
                    <a:pt x="18322" y="99473"/>
                  </a:cubicBezTo>
                  <a:cubicBezTo>
                    <a:pt x="19945" y="98175"/>
                    <a:pt x="21280" y="97057"/>
                    <a:pt x="21280" y="97057"/>
                  </a:cubicBezTo>
                  <a:cubicBezTo>
                    <a:pt x="21316" y="96985"/>
                    <a:pt x="21352" y="96949"/>
                    <a:pt x="21352" y="96876"/>
                  </a:cubicBezTo>
                  <a:cubicBezTo>
                    <a:pt x="21352" y="96876"/>
                    <a:pt x="21388" y="96768"/>
                    <a:pt x="21460" y="96588"/>
                  </a:cubicBezTo>
                  <a:cubicBezTo>
                    <a:pt x="21821" y="95253"/>
                    <a:pt x="23624" y="89627"/>
                    <a:pt x="26978" y="86489"/>
                  </a:cubicBezTo>
                  <a:cubicBezTo>
                    <a:pt x="28890" y="84686"/>
                    <a:pt x="32172" y="83135"/>
                    <a:pt x="34985" y="82089"/>
                  </a:cubicBezTo>
                  <a:cubicBezTo>
                    <a:pt x="36392" y="81548"/>
                    <a:pt x="37654" y="81115"/>
                    <a:pt x="38592" y="80826"/>
                  </a:cubicBezTo>
                  <a:cubicBezTo>
                    <a:pt x="39061" y="80682"/>
                    <a:pt x="39422" y="80574"/>
                    <a:pt x="39710" y="80502"/>
                  </a:cubicBezTo>
                  <a:cubicBezTo>
                    <a:pt x="39963" y="80430"/>
                    <a:pt x="40107" y="80394"/>
                    <a:pt x="40107" y="80394"/>
                  </a:cubicBezTo>
                  <a:lnTo>
                    <a:pt x="40215" y="80322"/>
                  </a:lnTo>
                  <a:cubicBezTo>
                    <a:pt x="41730" y="79023"/>
                    <a:pt x="44146" y="77797"/>
                    <a:pt x="46923" y="76715"/>
                  </a:cubicBezTo>
                  <a:cubicBezTo>
                    <a:pt x="51071" y="75128"/>
                    <a:pt x="56012" y="73829"/>
                    <a:pt x="59908" y="72928"/>
                  </a:cubicBezTo>
                  <a:cubicBezTo>
                    <a:pt x="61855" y="72459"/>
                    <a:pt x="63550" y="72134"/>
                    <a:pt x="64741" y="71882"/>
                  </a:cubicBezTo>
                  <a:cubicBezTo>
                    <a:pt x="65354" y="71774"/>
                    <a:pt x="65823" y="71702"/>
                    <a:pt x="66147" y="71629"/>
                  </a:cubicBezTo>
                  <a:cubicBezTo>
                    <a:pt x="66472" y="71557"/>
                    <a:pt x="66652" y="71557"/>
                    <a:pt x="66652" y="71557"/>
                  </a:cubicBezTo>
                  <a:cubicBezTo>
                    <a:pt x="66724" y="71521"/>
                    <a:pt x="66833" y="71449"/>
                    <a:pt x="66869" y="71377"/>
                  </a:cubicBezTo>
                  <a:cubicBezTo>
                    <a:pt x="66869" y="71377"/>
                    <a:pt x="66869" y="71341"/>
                    <a:pt x="66905" y="71305"/>
                  </a:cubicBezTo>
                  <a:cubicBezTo>
                    <a:pt x="67085" y="70908"/>
                    <a:pt x="68023" y="69141"/>
                    <a:pt x="69970" y="66616"/>
                  </a:cubicBezTo>
                  <a:cubicBezTo>
                    <a:pt x="71016" y="65209"/>
                    <a:pt x="73036" y="64091"/>
                    <a:pt x="74803" y="63298"/>
                  </a:cubicBezTo>
                  <a:cubicBezTo>
                    <a:pt x="75669" y="62901"/>
                    <a:pt x="76462" y="62613"/>
                    <a:pt x="77039" y="62432"/>
                  </a:cubicBezTo>
                  <a:cubicBezTo>
                    <a:pt x="77364" y="62324"/>
                    <a:pt x="77580" y="62252"/>
                    <a:pt x="77761" y="62180"/>
                  </a:cubicBezTo>
                  <a:cubicBezTo>
                    <a:pt x="77905" y="62144"/>
                    <a:pt x="78013" y="62108"/>
                    <a:pt x="78013" y="62108"/>
                  </a:cubicBezTo>
                  <a:lnTo>
                    <a:pt x="78085" y="62072"/>
                  </a:lnTo>
                  <a:cubicBezTo>
                    <a:pt x="78085" y="62072"/>
                    <a:pt x="80213" y="60629"/>
                    <a:pt x="84614" y="57491"/>
                  </a:cubicBezTo>
                  <a:cubicBezTo>
                    <a:pt x="86778" y="55904"/>
                    <a:pt x="89519" y="54353"/>
                    <a:pt x="91683" y="53163"/>
                  </a:cubicBezTo>
                  <a:cubicBezTo>
                    <a:pt x="92801" y="52586"/>
                    <a:pt x="93775" y="52117"/>
                    <a:pt x="94460" y="51756"/>
                  </a:cubicBezTo>
                  <a:cubicBezTo>
                    <a:pt x="95145" y="51432"/>
                    <a:pt x="95542" y="51215"/>
                    <a:pt x="95542" y="51215"/>
                  </a:cubicBezTo>
                  <a:cubicBezTo>
                    <a:pt x="95650" y="51179"/>
                    <a:pt x="95722" y="51071"/>
                    <a:pt x="95722" y="50927"/>
                  </a:cubicBezTo>
                  <a:cubicBezTo>
                    <a:pt x="95722" y="50819"/>
                    <a:pt x="95614" y="50710"/>
                    <a:pt x="95506" y="50674"/>
                  </a:cubicBezTo>
                  <a:cubicBezTo>
                    <a:pt x="93522" y="49989"/>
                    <a:pt x="91899" y="48330"/>
                    <a:pt x="90493" y="46130"/>
                  </a:cubicBezTo>
                  <a:cubicBezTo>
                    <a:pt x="89086" y="43930"/>
                    <a:pt x="87968" y="41189"/>
                    <a:pt x="86958" y="38412"/>
                  </a:cubicBezTo>
                  <a:cubicBezTo>
                    <a:pt x="84902" y="32749"/>
                    <a:pt x="81079" y="26798"/>
                    <a:pt x="77905" y="23804"/>
                  </a:cubicBezTo>
                  <a:cubicBezTo>
                    <a:pt x="76787" y="22794"/>
                    <a:pt x="75885" y="21929"/>
                    <a:pt x="75272" y="21063"/>
                  </a:cubicBezTo>
                  <a:cubicBezTo>
                    <a:pt x="74659" y="20198"/>
                    <a:pt x="74334" y="19332"/>
                    <a:pt x="74334" y="18214"/>
                  </a:cubicBezTo>
                  <a:cubicBezTo>
                    <a:pt x="74334" y="17312"/>
                    <a:pt x="74551" y="16194"/>
                    <a:pt x="75056" y="14824"/>
                  </a:cubicBezTo>
                  <a:cubicBezTo>
                    <a:pt x="75921" y="12515"/>
                    <a:pt x="78338" y="9414"/>
                    <a:pt x="80863" y="6781"/>
                  </a:cubicBezTo>
                  <a:cubicBezTo>
                    <a:pt x="82125" y="5482"/>
                    <a:pt x="83423" y="4292"/>
                    <a:pt x="84578" y="3354"/>
                  </a:cubicBezTo>
                  <a:cubicBezTo>
                    <a:pt x="85732" y="2453"/>
                    <a:pt x="86778" y="1803"/>
                    <a:pt x="87427" y="1551"/>
                  </a:cubicBezTo>
                  <a:cubicBezTo>
                    <a:pt x="88761" y="1118"/>
                    <a:pt x="90096" y="613"/>
                    <a:pt x="91070" y="613"/>
                  </a:cubicBezTo>
                  <a:close/>
                  <a:moveTo>
                    <a:pt x="91070" y="0"/>
                  </a:moveTo>
                  <a:cubicBezTo>
                    <a:pt x="89915" y="0"/>
                    <a:pt x="88545" y="541"/>
                    <a:pt x="87246" y="974"/>
                  </a:cubicBezTo>
                  <a:cubicBezTo>
                    <a:pt x="86453" y="1262"/>
                    <a:pt x="85407" y="1948"/>
                    <a:pt x="84217" y="2885"/>
                  </a:cubicBezTo>
                  <a:cubicBezTo>
                    <a:pt x="82450" y="4292"/>
                    <a:pt x="80358" y="6312"/>
                    <a:pt x="78554" y="8440"/>
                  </a:cubicBezTo>
                  <a:cubicBezTo>
                    <a:pt x="76751" y="10532"/>
                    <a:pt x="75200" y="12768"/>
                    <a:pt x="74515" y="14643"/>
                  </a:cubicBezTo>
                  <a:cubicBezTo>
                    <a:pt x="73974" y="16050"/>
                    <a:pt x="73721" y="17204"/>
                    <a:pt x="73721" y="18214"/>
                  </a:cubicBezTo>
                  <a:cubicBezTo>
                    <a:pt x="73721" y="19440"/>
                    <a:pt x="74118" y="20486"/>
                    <a:pt x="74767" y="21388"/>
                  </a:cubicBezTo>
                  <a:cubicBezTo>
                    <a:pt x="75453" y="22362"/>
                    <a:pt x="76390" y="23227"/>
                    <a:pt x="77508" y="24273"/>
                  </a:cubicBezTo>
                  <a:cubicBezTo>
                    <a:pt x="80574" y="27123"/>
                    <a:pt x="84397" y="33038"/>
                    <a:pt x="86381" y="38592"/>
                  </a:cubicBezTo>
                  <a:cubicBezTo>
                    <a:pt x="87391" y="41405"/>
                    <a:pt x="88545" y="44182"/>
                    <a:pt x="89988" y="46455"/>
                  </a:cubicBezTo>
                  <a:cubicBezTo>
                    <a:pt x="91288" y="48469"/>
                    <a:pt x="92822" y="50104"/>
                    <a:pt x="94696" y="50961"/>
                  </a:cubicBezTo>
                  <a:lnTo>
                    <a:pt x="94696" y="50961"/>
                  </a:lnTo>
                  <a:cubicBezTo>
                    <a:pt x="92972" y="51806"/>
                    <a:pt x="87861" y="54384"/>
                    <a:pt x="84253" y="56986"/>
                  </a:cubicBezTo>
                  <a:cubicBezTo>
                    <a:pt x="82053" y="58537"/>
                    <a:pt x="80430" y="59691"/>
                    <a:pt x="79348" y="60449"/>
                  </a:cubicBezTo>
                  <a:cubicBezTo>
                    <a:pt x="78807" y="60845"/>
                    <a:pt x="78410" y="61134"/>
                    <a:pt x="78158" y="61314"/>
                  </a:cubicBezTo>
                  <a:cubicBezTo>
                    <a:pt x="77968" y="61432"/>
                    <a:pt x="77857" y="61504"/>
                    <a:pt x="77802" y="61540"/>
                  </a:cubicBezTo>
                  <a:lnTo>
                    <a:pt x="77802" y="61540"/>
                  </a:lnTo>
                  <a:cubicBezTo>
                    <a:pt x="77579" y="61605"/>
                    <a:pt x="76171" y="62029"/>
                    <a:pt x="74551" y="62757"/>
                  </a:cubicBezTo>
                  <a:cubicBezTo>
                    <a:pt x="72748" y="63550"/>
                    <a:pt x="70692" y="64704"/>
                    <a:pt x="69501" y="66255"/>
                  </a:cubicBezTo>
                  <a:cubicBezTo>
                    <a:pt x="67589" y="68714"/>
                    <a:pt x="66648" y="70458"/>
                    <a:pt x="66397" y="70970"/>
                  </a:cubicBezTo>
                  <a:lnTo>
                    <a:pt x="66397" y="70970"/>
                  </a:lnTo>
                  <a:cubicBezTo>
                    <a:pt x="65525" y="71123"/>
                    <a:pt x="60874" y="71964"/>
                    <a:pt x="55580" y="73361"/>
                  </a:cubicBezTo>
                  <a:cubicBezTo>
                    <a:pt x="52658" y="74154"/>
                    <a:pt x="49520" y="75092"/>
                    <a:pt x="46707" y="76174"/>
                  </a:cubicBezTo>
                  <a:cubicBezTo>
                    <a:pt x="43936" y="77240"/>
                    <a:pt x="41514" y="78446"/>
                    <a:pt x="39891" y="79826"/>
                  </a:cubicBezTo>
                  <a:lnTo>
                    <a:pt x="39891" y="79826"/>
                  </a:lnTo>
                  <a:cubicBezTo>
                    <a:pt x="39591" y="79907"/>
                    <a:pt x="37413" y="80508"/>
                    <a:pt x="34769" y="81512"/>
                  </a:cubicBezTo>
                  <a:cubicBezTo>
                    <a:pt x="31920" y="82594"/>
                    <a:pt x="28601" y="84145"/>
                    <a:pt x="26582" y="86056"/>
                  </a:cubicBezTo>
                  <a:cubicBezTo>
                    <a:pt x="24562" y="87968"/>
                    <a:pt x="23119" y="90601"/>
                    <a:pt x="22181" y="92801"/>
                  </a:cubicBezTo>
                  <a:cubicBezTo>
                    <a:pt x="21351" y="94750"/>
                    <a:pt x="20888" y="96331"/>
                    <a:pt x="20793" y="96666"/>
                  </a:cubicBezTo>
                  <a:lnTo>
                    <a:pt x="20793" y="96666"/>
                  </a:lnTo>
                  <a:cubicBezTo>
                    <a:pt x="20662" y="96780"/>
                    <a:pt x="20391" y="97010"/>
                    <a:pt x="20017" y="97309"/>
                  </a:cubicBezTo>
                  <a:cubicBezTo>
                    <a:pt x="19224" y="97958"/>
                    <a:pt x="17962" y="98968"/>
                    <a:pt x="16699" y="99978"/>
                  </a:cubicBezTo>
                  <a:cubicBezTo>
                    <a:pt x="15401" y="100952"/>
                    <a:pt x="14066" y="101890"/>
                    <a:pt x="13201" y="102395"/>
                  </a:cubicBezTo>
                  <a:cubicBezTo>
                    <a:pt x="10712" y="103729"/>
                    <a:pt x="6564" y="106362"/>
                    <a:pt x="4509" y="112530"/>
                  </a:cubicBezTo>
                  <a:cubicBezTo>
                    <a:pt x="3499" y="115595"/>
                    <a:pt x="2381" y="120500"/>
                    <a:pt x="1515" y="124684"/>
                  </a:cubicBezTo>
                  <a:cubicBezTo>
                    <a:pt x="649" y="128868"/>
                    <a:pt x="36" y="132294"/>
                    <a:pt x="36" y="132294"/>
                  </a:cubicBezTo>
                  <a:cubicBezTo>
                    <a:pt x="0" y="132439"/>
                    <a:pt x="72" y="132583"/>
                    <a:pt x="181" y="132619"/>
                  </a:cubicBezTo>
                  <a:lnTo>
                    <a:pt x="6492" y="135540"/>
                  </a:lnTo>
                  <a:cubicBezTo>
                    <a:pt x="6528" y="135558"/>
                    <a:pt x="6573" y="135567"/>
                    <a:pt x="6618" y="135567"/>
                  </a:cubicBezTo>
                  <a:cubicBezTo>
                    <a:pt x="6664" y="135567"/>
                    <a:pt x="6709" y="135558"/>
                    <a:pt x="6745" y="135540"/>
                  </a:cubicBezTo>
                  <a:cubicBezTo>
                    <a:pt x="6853" y="135468"/>
                    <a:pt x="6889" y="135396"/>
                    <a:pt x="6889" y="135288"/>
                  </a:cubicBezTo>
                  <a:cubicBezTo>
                    <a:pt x="6925" y="135144"/>
                    <a:pt x="7141" y="131681"/>
                    <a:pt x="12515" y="126415"/>
                  </a:cubicBezTo>
                  <a:cubicBezTo>
                    <a:pt x="15365" y="123602"/>
                    <a:pt x="17637" y="119887"/>
                    <a:pt x="19296" y="116858"/>
                  </a:cubicBezTo>
                  <a:cubicBezTo>
                    <a:pt x="20090" y="115307"/>
                    <a:pt x="20775" y="113972"/>
                    <a:pt x="21244" y="112962"/>
                  </a:cubicBezTo>
                  <a:cubicBezTo>
                    <a:pt x="21460" y="112457"/>
                    <a:pt x="21676" y="112061"/>
                    <a:pt x="21821" y="111772"/>
                  </a:cubicBezTo>
                  <a:cubicBezTo>
                    <a:pt x="21893" y="111664"/>
                    <a:pt x="21929" y="111556"/>
                    <a:pt x="22001" y="111484"/>
                  </a:cubicBezTo>
                  <a:lnTo>
                    <a:pt x="22032" y="111422"/>
                  </a:lnTo>
                  <a:lnTo>
                    <a:pt x="22032" y="111422"/>
                  </a:lnTo>
                  <a:cubicBezTo>
                    <a:pt x="22072" y="111393"/>
                    <a:pt x="22134" y="111359"/>
                    <a:pt x="22217" y="111303"/>
                  </a:cubicBezTo>
                  <a:cubicBezTo>
                    <a:pt x="23547" y="110473"/>
                    <a:pt x="30999" y="105570"/>
                    <a:pt x="32191" y="104804"/>
                  </a:cubicBezTo>
                  <a:lnTo>
                    <a:pt x="32191" y="104804"/>
                  </a:lnTo>
                  <a:cubicBezTo>
                    <a:pt x="33450" y="105644"/>
                    <a:pt x="40477" y="110105"/>
                    <a:pt x="48366" y="111447"/>
                  </a:cubicBezTo>
                  <a:cubicBezTo>
                    <a:pt x="51143" y="111916"/>
                    <a:pt x="53993" y="112097"/>
                    <a:pt x="56589" y="112097"/>
                  </a:cubicBezTo>
                  <a:cubicBezTo>
                    <a:pt x="61074" y="112097"/>
                    <a:pt x="64816" y="111609"/>
                    <a:pt x="66140" y="111416"/>
                  </a:cubicBezTo>
                  <a:lnTo>
                    <a:pt x="66140" y="111416"/>
                  </a:lnTo>
                  <a:lnTo>
                    <a:pt x="63675" y="119111"/>
                  </a:lnTo>
                  <a:lnTo>
                    <a:pt x="63675" y="119111"/>
                  </a:lnTo>
                  <a:cubicBezTo>
                    <a:pt x="63317" y="119290"/>
                    <a:pt x="61962" y="119903"/>
                    <a:pt x="60449" y="120861"/>
                  </a:cubicBezTo>
                  <a:cubicBezTo>
                    <a:pt x="58717" y="121943"/>
                    <a:pt x="56734" y="123422"/>
                    <a:pt x="55904" y="125153"/>
                  </a:cubicBezTo>
                  <a:cubicBezTo>
                    <a:pt x="55111" y="126776"/>
                    <a:pt x="52875" y="130671"/>
                    <a:pt x="50819" y="134170"/>
                  </a:cubicBezTo>
                  <a:cubicBezTo>
                    <a:pt x="49809" y="135901"/>
                    <a:pt x="48835" y="137524"/>
                    <a:pt x="48114" y="138750"/>
                  </a:cubicBezTo>
                  <a:cubicBezTo>
                    <a:pt x="47392" y="139941"/>
                    <a:pt x="46923" y="140734"/>
                    <a:pt x="46923" y="140734"/>
                  </a:cubicBezTo>
                  <a:cubicBezTo>
                    <a:pt x="46851" y="140842"/>
                    <a:pt x="46887" y="141023"/>
                    <a:pt x="46996" y="141095"/>
                  </a:cubicBezTo>
                  <a:lnTo>
                    <a:pt x="52261" y="145387"/>
                  </a:lnTo>
                  <a:cubicBezTo>
                    <a:pt x="52315" y="145423"/>
                    <a:pt x="52388" y="145441"/>
                    <a:pt x="52460" y="145441"/>
                  </a:cubicBezTo>
                  <a:cubicBezTo>
                    <a:pt x="52532" y="145441"/>
                    <a:pt x="52604" y="145423"/>
                    <a:pt x="52658" y="145387"/>
                  </a:cubicBezTo>
                  <a:cubicBezTo>
                    <a:pt x="52658" y="145387"/>
                    <a:pt x="52730" y="145315"/>
                    <a:pt x="52911" y="145206"/>
                  </a:cubicBezTo>
                  <a:cubicBezTo>
                    <a:pt x="54029" y="144341"/>
                    <a:pt x="59078" y="140662"/>
                    <a:pt x="65823" y="137235"/>
                  </a:cubicBezTo>
                  <a:cubicBezTo>
                    <a:pt x="69718" y="135252"/>
                    <a:pt x="72170" y="133557"/>
                    <a:pt x="73902" y="131753"/>
                  </a:cubicBezTo>
                  <a:cubicBezTo>
                    <a:pt x="75669" y="129950"/>
                    <a:pt x="76715" y="128074"/>
                    <a:pt x="77869" y="125766"/>
                  </a:cubicBezTo>
                  <a:cubicBezTo>
                    <a:pt x="78987" y="123458"/>
                    <a:pt x="80249" y="120104"/>
                    <a:pt x="81259" y="117218"/>
                  </a:cubicBezTo>
                  <a:cubicBezTo>
                    <a:pt x="81728" y="115812"/>
                    <a:pt x="82161" y="114477"/>
                    <a:pt x="82486" y="113467"/>
                  </a:cubicBezTo>
                  <a:cubicBezTo>
                    <a:pt x="82630" y="112962"/>
                    <a:pt x="82774" y="112566"/>
                    <a:pt x="82882" y="112241"/>
                  </a:cubicBezTo>
                  <a:cubicBezTo>
                    <a:pt x="82954" y="111880"/>
                    <a:pt x="83027" y="111664"/>
                    <a:pt x="83027" y="111556"/>
                  </a:cubicBezTo>
                  <a:cubicBezTo>
                    <a:pt x="83027" y="111520"/>
                    <a:pt x="83063" y="111411"/>
                    <a:pt x="83135" y="111267"/>
                  </a:cubicBezTo>
                  <a:cubicBezTo>
                    <a:pt x="83387" y="110834"/>
                    <a:pt x="83964" y="110041"/>
                    <a:pt x="84505" y="108851"/>
                  </a:cubicBezTo>
                  <a:cubicBezTo>
                    <a:pt x="85046" y="107660"/>
                    <a:pt x="85587" y="106037"/>
                    <a:pt x="85732" y="103909"/>
                  </a:cubicBezTo>
                  <a:lnTo>
                    <a:pt x="86045" y="99238"/>
                  </a:lnTo>
                  <a:lnTo>
                    <a:pt x="86045" y="99238"/>
                  </a:lnTo>
                  <a:lnTo>
                    <a:pt x="97667" y="88792"/>
                  </a:lnTo>
                  <a:lnTo>
                    <a:pt x="97670" y="88797"/>
                  </a:lnTo>
                  <a:cubicBezTo>
                    <a:pt x="97670" y="88797"/>
                    <a:pt x="107011" y="85082"/>
                    <a:pt x="114802" y="76498"/>
                  </a:cubicBezTo>
                  <a:cubicBezTo>
                    <a:pt x="118697" y="72206"/>
                    <a:pt x="120969" y="69033"/>
                    <a:pt x="122340" y="65931"/>
                  </a:cubicBezTo>
                  <a:cubicBezTo>
                    <a:pt x="123746" y="62829"/>
                    <a:pt x="124251" y="59835"/>
                    <a:pt x="124648" y="56012"/>
                  </a:cubicBezTo>
                  <a:cubicBezTo>
                    <a:pt x="125045" y="52225"/>
                    <a:pt x="126019" y="42776"/>
                    <a:pt x="126920" y="34228"/>
                  </a:cubicBezTo>
                  <a:cubicBezTo>
                    <a:pt x="127353" y="29936"/>
                    <a:pt x="127786" y="25896"/>
                    <a:pt x="128110" y="22867"/>
                  </a:cubicBezTo>
                  <a:cubicBezTo>
                    <a:pt x="128255" y="21388"/>
                    <a:pt x="128399" y="20126"/>
                    <a:pt x="128507" y="19260"/>
                  </a:cubicBezTo>
                  <a:cubicBezTo>
                    <a:pt x="128543" y="18827"/>
                    <a:pt x="128579" y="18466"/>
                    <a:pt x="128615" y="18214"/>
                  </a:cubicBezTo>
                  <a:cubicBezTo>
                    <a:pt x="128652" y="18106"/>
                    <a:pt x="128652" y="17998"/>
                    <a:pt x="128652" y="17925"/>
                  </a:cubicBezTo>
                  <a:lnTo>
                    <a:pt x="128652" y="17853"/>
                  </a:lnTo>
                  <a:lnTo>
                    <a:pt x="128688" y="17817"/>
                  </a:lnTo>
                  <a:cubicBezTo>
                    <a:pt x="128688" y="17745"/>
                    <a:pt x="128760" y="17529"/>
                    <a:pt x="128904" y="17276"/>
                  </a:cubicBezTo>
                  <a:cubicBezTo>
                    <a:pt x="129084" y="16879"/>
                    <a:pt x="129373" y="16375"/>
                    <a:pt x="129734" y="15942"/>
                  </a:cubicBezTo>
                  <a:cubicBezTo>
                    <a:pt x="130094" y="15509"/>
                    <a:pt x="130491" y="15184"/>
                    <a:pt x="130888" y="15148"/>
                  </a:cubicBezTo>
                  <a:lnTo>
                    <a:pt x="130924" y="15148"/>
                  </a:lnTo>
                  <a:cubicBezTo>
                    <a:pt x="130996" y="15148"/>
                    <a:pt x="131284" y="15220"/>
                    <a:pt x="131609" y="15365"/>
                  </a:cubicBezTo>
                  <a:cubicBezTo>
                    <a:pt x="132763" y="15942"/>
                    <a:pt x="134747" y="17493"/>
                    <a:pt x="136550" y="18935"/>
                  </a:cubicBezTo>
                  <a:cubicBezTo>
                    <a:pt x="137452" y="19657"/>
                    <a:pt x="138317" y="20342"/>
                    <a:pt x="139003" y="20919"/>
                  </a:cubicBezTo>
                  <a:cubicBezTo>
                    <a:pt x="139688" y="21460"/>
                    <a:pt x="140193" y="21893"/>
                    <a:pt x="140445" y="22037"/>
                  </a:cubicBezTo>
                  <a:cubicBezTo>
                    <a:pt x="140914" y="22362"/>
                    <a:pt x="141564" y="22614"/>
                    <a:pt x="142213" y="22614"/>
                  </a:cubicBezTo>
                  <a:cubicBezTo>
                    <a:pt x="142682" y="22614"/>
                    <a:pt x="143114" y="22506"/>
                    <a:pt x="143475" y="22181"/>
                  </a:cubicBezTo>
                  <a:cubicBezTo>
                    <a:pt x="143836" y="21857"/>
                    <a:pt x="144088" y="21352"/>
                    <a:pt x="144160" y="20703"/>
                  </a:cubicBezTo>
                  <a:cubicBezTo>
                    <a:pt x="144160" y="20594"/>
                    <a:pt x="144160" y="20450"/>
                    <a:pt x="144160" y="20306"/>
                  </a:cubicBezTo>
                  <a:cubicBezTo>
                    <a:pt x="144160" y="19044"/>
                    <a:pt x="143691" y="17204"/>
                    <a:pt x="142501" y="14932"/>
                  </a:cubicBezTo>
                  <a:cubicBezTo>
                    <a:pt x="141347" y="12696"/>
                    <a:pt x="139508" y="10063"/>
                    <a:pt x="136767" y="7358"/>
                  </a:cubicBezTo>
                  <a:cubicBezTo>
                    <a:pt x="134675" y="5230"/>
                    <a:pt x="132799" y="3787"/>
                    <a:pt x="131140" y="2849"/>
                  </a:cubicBezTo>
                  <a:cubicBezTo>
                    <a:pt x="129517" y="1912"/>
                    <a:pt x="128147" y="1479"/>
                    <a:pt x="127028" y="1479"/>
                  </a:cubicBezTo>
                  <a:cubicBezTo>
                    <a:pt x="126235" y="1479"/>
                    <a:pt x="125550" y="1731"/>
                    <a:pt x="125117" y="2200"/>
                  </a:cubicBezTo>
                  <a:cubicBezTo>
                    <a:pt x="124756" y="2597"/>
                    <a:pt x="124540" y="3138"/>
                    <a:pt x="124396" y="3751"/>
                  </a:cubicBezTo>
                  <a:cubicBezTo>
                    <a:pt x="124215" y="4653"/>
                    <a:pt x="124215" y="5735"/>
                    <a:pt x="124179" y="7033"/>
                  </a:cubicBezTo>
                  <a:cubicBezTo>
                    <a:pt x="124143" y="8332"/>
                    <a:pt x="124035" y="9846"/>
                    <a:pt x="123710" y="11542"/>
                  </a:cubicBezTo>
                  <a:cubicBezTo>
                    <a:pt x="123278" y="13778"/>
                    <a:pt x="121654" y="19116"/>
                    <a:pt x="119779" y="24814"/>
                  </a:cubicBezTo>
                  <a:cubicBezTo>
                    <a:pt x="117904" y="30513"/>
                    <a:pt x="115812" y="36608"/>
                    <a:pt x="114405" y="40540"/>
                  </a:cubicBezTo>
                  <a:cubicBezTo>
                    <a:pt x="112674" y="45373"/>
                    <a:pt x="112349" y="51215"/>
                    <a:pt x="112349" y="55075"/>
                  </a:cubicBezTo>
                  <a:cubicBezTo>
                    <a:pt x="112349" y="57010"/>
                    <a:pt x="112439" y="58429"/>
                    <a:pt x="112477" y="58941"/>
                  </a:cubicBezTo>
                  <a:lnTo>
                    <a:pt x="112477" y="58941"/>
                  </a:lnTo>
                  <a:cubicBezTo>
                    <a:pt x="111604" y="59257"/>
                    <a:pt x="108459" y="60490"/>
                    <a:pt x="106110" y="62252"/>
                  </a:cubicBezTo>
                  <a:cubicBezTo>
                    <a:pt x="104775" y="63262"/>
                    <a:pt x="103044" y="64452"/>
                    <a:pt x="101673" y="65426"/>
                  </a:cubicBezTo>
                  <a:cubicBezTo>
                    <a:pt x="100988" y="65895"/>
                    <a:pt x="100411" y="66291"/>
                    <a:pt x="99978" y="66616"/>
                  </a:cubicBezTo>
                  <a:cubicBezTo>
                    <a:pt x="99741" y="66774"/>
                    <a:pt x="99558" y="66900"/>
                    <a:pt x="99441" y="66981"/>
                  </a:cubicBezTo>
                  <a:lnTo>
                    <a:pt x="99441" y="66981"/>
                  </a:lnTo>
                  <a:lnTo>
                    <a:pt x="98825" y="66683"/>
                  </a:lnTo>
                  <a:lnTo>
                    <a:pt x="98825" y="66683"/>
                  </a:lnTo>
                  <a:cubicBezTo>
                    <a:pt x="99364" y="66134"/>
                    <a:pt x="100585" y="64872"/>
                    <a:pt x="101926" y="63370"/>
                  </a:cubicBezTo>
                  <a:cubicBezTo>
                    <a:pt x="103729" y="61350"/>
                    <a:pt x="105785" y="58862"/>
                    <a:pt x="106795" y="57022"/>
                  </a:cubicBezTo>
                  <a:cubicBezTo>
                    <a:pt x="107408" y="55832"/>
                    <a:pt x="107913" y="55002"/>
                    <a:pt x="108238" y="54353"/>
                  </a:cubicBezTo>
                  <a:cubicBezTo>
                    <a:pt x="108562" y="53704"/>
                    <a:pt x="108779" y="53199"/>
                    <a:pt x="108779" y="52622"/>
                  </a:cubicBezTo>
                  <a:cubicBezTo>
                    <a:pt x="108779" y="52081"/>
                    <a:pt x="108562" y="51540"/>
                    <a:pt x="108238" y="50819"/>
                  </a:cubicBezTo>
                  <a:cubicBezTo>
                    <a:pt x="107949" y="50242"/>
                    <a:pt x="107264" y="49196"/>
                    <a:pt x="106290" y="47861"/>
                  </a:cubicBezTo>
                  <a:cubicBezTo>
                    <a:pt x="103405" y="43822"/>
                    <a:pt x="98103" y="37185"/>
                    <a:pt x="95434" y="33723"/>
                  </a:cubicBezTo>
                  <a:cubicBezTo>
                    <a:pt x="93630" y="31451"/>
                    <a:pt x="91647" y="28349"/>
                    <a:pt x="90024" y="25572"/>
                  </a:cubicBezTo>
                  <a:cubicBezTo>
                    <a:pt x="88365" y="22794"/>
                    <a:pt x="87030" y="20306"/>
                    <a:pt x="86597" y="19224"/>
                  </a:cubicBezTo>
                  <a:cubicBezTo>
                    <a:pt x="86164" y="18142"/>
                    <a:pt x="85984" y="17060"/>
                    <a:pt x="85984" y="16050"/>
                  </a:cubicBezTo>
                  <a:cubicBezTo>
                    <a:pt x="85984" y="15040"/>
                    <a:pt x="86164" y="14138"/>
                    <a:pt x="86489" y="13381"/>
                  </a:cubicBezTo>
                  <a:cubicBezTo>
                    <a:pt x="86561" y="13273"/>
                    <a:pt x="86705" y="13056"/>
                    <a:pt x="86922" y="12804"/>
                  </a:cubicBezTo>
                  <a:cubicBezTo>
                    <a:pt x="87715" y="12010"/>
                    <a:pt x="89338" y="10820"/>
                    <a:pt x="90781" y="9305"/>
                  </a:cubicBezTo>
                  <a:cubicBezTo>
                    <a:pt x="92224" y="7827"/>
                    <a:pt x="93522" y="5987"/>
                    <a:pt x="93594" y="3751"/>
                  </a:cubicBezTo>
                  <a:cubicBezTo>
                    <a:pt x="93594" y="3679"/>
                    <a:pt x="93594" y="3571"/>
                    <a:pt x="93594" y="3499"/>
                  </a:cubicBezTo>
                  <a:cubicBezTo>
                    <a:pt x="93594" y="2236"/>
                    <a:pt x="93342" y="1371"/>
                    <a:pt x="92909" y="794"/>
                  </a:cubicBezTo>
                  <a:cubicBezTo>
                    <a:pt x="92693" y="505"/>
                    <a:pt x="92404" y="289"/>
                    <a:pt x="92079" y="180"/>
                  </a:cubicBezTo>
                  <a:cubicBezTo>
                    <a:pt x="91791" y="36"/>
                    <a:pt x="91430" y="0"/>
                    <a:pt x="9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779;p64">
              <a:extLst>
                <a:ext uri="{FF2B5EF4-FFF2-40B4-BE49-F238E27FC236}">
                  <a16:creationId xmlns:a16="http://schemas.microsoft.com/office/drawing/2014/main" id="{B3BC6BED-C4C9-41BB-8E10-6FAB78A4F219}"/>
                </a:ext>
              </a:extLst>
            </p:cNvPr>
            <p:cNvSpPr/>
            <p:nvPr/>
          </p:nvSpPr>
          <p:spPr>
            <a:xfrm>
              <a:off x="2728875" y="2701500"/>
              <a:ext cx="2002650" cy="1227200"/>
            </a:xfrm>
            <a:custGeom>
              <a:avLst/>
              <a:gdLst/>
              <a:ahLst/>
              <a:cxnLst/>
              <a:rect l="l" t="t" r="r" b="b"/>
              <a:pathLst>
                <a:path w="80106" h="49088" extrusionOk="0">
                  <a:moveTo>
                    <a:pt x="57852" y="0"/>
                  </a:moveTo>
                  <a:cubicBezTo>
                    <a:pt x="56446" y="0"/>
                    <a:pt x="54714" y="109"/>
                    <a:pt x="53055" y="289"/>
                  </a:cubicBezTo>
                  <a:cubicBezTo>
                    <a:pt x="51468" y="2525"/>
                    <a:pt x="50783" y="3896"/>
                    <a:pt x="50783" y="3896"/>
                  </a:cubicBezTo>
                  <a:cubicBezTo>
                    <a:pt x="50783" y="3896"/>
                    <a:pt x="30513" y="7394"/>
                    <a:pt x="24238" y="12768"/>
                  </a:cubicBezTo>
                  <a:cubicBezTo>
                    <a:pt x="24238" y="12768"/>
                    <a:pt x="14932" y="15221"/>
                    <a:pt x="11001" y="18936"/>
                  </a:cubicBezTo>
                  <a:cubicBezTo>
                    <a:pt x="7070" y="22651"/>
                    <a:pt x="5266" y="29467"/>
                    <a:pt x="5266" y="29467"/>
                  </a:cubicBezTo>
                  <a:cubicBezTo>
                    <a:pt x="5266" y="29467"/>
                    <a:pt x="2489" y="31848"/>
                    <a:pt x="1" y="33651"/>
                  </a:cubicBezTo>
                  <a:cubicBezTo>
                    <a:pt x="364" y="33624"/>
                    <a:pt x="773" y="33606"/>
                    <a:pt x="1210" y="33606"/>
                  </a:cubicBezTo>
                  <a:cubicBezTo>
                    <a:pt x="3118" y="33606"/>
                    <a:pt x="5553" y="33951"/>
                    <a:pt x="6962" y="35418"/>
                  </a:cubicBezTo>
                  <a:cubicBezTo>
                    <a:pt x="8729" y="37258"/>
                    <a:pt x="8585" y="40504"/>
                    <a:pt x="8332" y="42379"/>
                  </a:cubicBezTo>
                  <a:cubicBezTo>
                    <a:pt x="11398" y="40396"/>
                    <a:pt x="16375" y="37113"/>
                    <a:pt x="16375" y="37113"/>
                  </a:cubicBezTo>
                  <a:cubicBezTo>
                    <a:pt x="16375" y="37113"/>
                    <a:pt x="23985" y="42379"/>
                    <a:pt x="32641" y="43822"/>
                  </a:cubicBezTo>
                  <a:cubicBezTo>
                    <a:pt x="35381" y="44292"/>
                    <a:pt x="38212" y="44452"/>
                    <a:pt x="40799" y="44452"/>
                  </a:cubicBezTo>
                  <a:cubicBezTo>
                    <a:pt x="46352" y="44452"/>
                    <a:pt x="50783" y="43714"/>
                    <a:pt x="50783" y="43714"/>
                  </a:cubicBezTo>
                  <a:lnTo>
                    <a:pt x="50783" y="43714"/>
                  </a:lnTo>
                  <a:lnTo>
                    <a:pt x="50350" y="45048"/>
                  </a:lnTo>
                  <a:cubicBezTo>
                    <a:pt x="51450" y="44242"/>
                    <a:pt x="53412" y="43153"/>
                    <a:pt x="56145" y="43153"/>
                  </a:cubicBezTo>
                  <a:cubicBezTo>
                    <a:pt x="57445" y="43153"/>
                    <a:pt x="58919" y="43399"/>
                    <a:pt x="60557" y="44038"/>
                  </a:cubicBezTo>
                  <a:cubicBezTo>
                    <a:pt x="63334" y="45156"/>
                    <a:pt x="64741" y="47068"/>
                    <a:pt x="65390" y="49088"/>
                  </a:cubicBezTo>
                  <a:cubicBezTo>
                    <a:pt x="66256" y="46563"/>
                    <a:pt x="66905" y="44507"/>
                    <a:pt x="66941" y="44147"/>
                  </a:cubicBezTo>
                  <a:cubicBezTo>
                    <a:pt x="67049" y="43389"/>
                    <a:pt x="69285" y="41369"/>
                    <a:pt x="69646" y="36536"/>
                  </a:cubicBezTo>
                  <a:lnTo>
                    <a:pt x="69971" y="31703"/>
                  </a:lnTo>
                  <a:lnTo>
                    <a:pt x="79889" y="22831"/>
                  </a:lnTo>
                  <a:cubicBezTo>
                    <a:pt x="80106" y="20667"/>
                    <a:pt x="79817" y="17349"/>
                    <a:pt x="77833" y="12768"/>
                  </a:cubicBezTo>
                  <a:cubicBezTo>
                    <a:pt x="73902" y="3787"/>
                    <a:pt x="61351" y="0"/>
                    <a:pt x="57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780;p64">
              <a:extLst>
                <a:ext uri="{FF2B5EF4-FFF2-40B4-BE49-F238E27FC236}">
                  <a16:creationId xmlns:a16="http://schemas.microsoft.com/office/drawing/2014/main" id="{AD64621E-2431-4391-BBC3-B15E6B5F0586}"/>
                </a:ext>
              </a:extLst>
            </p:cNvPr>
            <p:cNvSpPr/>
            <p:nvPr/>
          </p:nvSpPr>
          <p:spPr>
            <a:xfrm>
              <a:off x="2941675" y="3491375"/>
              <a:ext cx="1069400" cy="313800"/>
            </a:xfrm>
            <a:custGeom>
              <a:avLst/>
              <a:gdLst/>
              <a:ahLst/>
              <a:cxnLst/>
              <a:rect l="l" t="t" r="r" b="b"/>
              <a:pathLst>
                <a:path w="42776" h="12552" extrusionOk="0">
                  <a:moveTo>
                    <a:pt x="8620" y="0"/>
                  </a:moveTo>
                  <a:cubicBezTo>
                    <a:pt x="8620" y="0"/>
                    <a:pt x="7683" y="2777"/>
                    <a:pt x="5122" y="3715"/>
                  </a:cubicBezTo>
                  <a:cubicBezTo>
                    <a:pt x="3968" y="4148"/>
                    <a:pt x="1912" y="5194"/>
                    <a:pt x="0" y="6204"/>
                  </a:cubicBezTo>
                  <a:cubicBezTo>
                    <a:pt x="217" y="7033"/>
                    <a:pt x="289" y="7899"/>
                    <a:pt x="289" y="8692"/>
                  </a:cubicBezTo>
                  <a:cubicBezTo>
                    <a:pt x="289" y="9233"/>
                    <a:pt x="253" y="9738"/>
                    <a:pt x="217" y="10171"/>
                  </a:cubicBezTo>
                  <a:cubicBezTo>
                    <a:pt x="2453" y="8692"/>
                    <a:pt x="5447" y="6745"/>
                    <a:pt x="6853" y="5807"/>
                  </a:cubicBezTo>
                  <a:cubicBezTo>
                    <a:pt x="7394" y="5446"/>
                    <a:pt x="7683" y="5266"/>
                    <a:pt x="7683" y="5266"/>
                  </a:cubicBezTo>
                  <a:cubicBezTo>
                    <a:pt x="7755" y="5230"/>
                    <a:pt x="7791" y="5194"/>
                    <a:pt x="7863" y="5194"/>
                  </a:cubicBezTo>
                  <a:cubicBezTo>
                    <a:pt x="7935" y="5194"/>
                    <a:pt x="7971" y="5230"/>
                    <a:pt x="8043" y="5266"/>
                  </a:cubicBezTo>
                  <a:cubicBezTo>
                    <a:pt x="8043" y="5266"/>
                    <a:pt x="8043" y="5266"/>
                    <a:pt x="8115" y="5302"/>
                  </a:cubicBezTo>
                  <a:cubicBezTo>
                    <a:pt x="8188" y="5338"/>
                    <a:pt x="8260" y="5410"/>
                    <a:pt x="8368" y="5482"/>
                  </a:cubicBezTo>
                  <a:cubicBezTo>
                    <a:pt x="8584" y="5627"/>
                    <a:pt x="8909" y="5843"/>
                    <a:pt x="9342" y="6096"/>
                  </a:cubicBezTo>
                  <a:cubicBezTo>
                    <a:pt x="10171" y="6600"/>
                    <a:pt x="11398" y="7322"/>
                    <a:pt x="12876" y="8043"/>
                  </a:cubicBezTo>
                  <a:cubicBezTo>
                    <a:pt x="15870" y="9558"/>
                    <a:pt x="19909" y="11217"/>
                    <a:pt x="24165" y="11938"/>
                  </a:cubicBezTo>
                  <a:cubicBezTo>
                    <a:pt x="26870" y="12407"/>
                    <a:pt x="29684" y="12552"/>
                    <a:pt x="32280" y="12552"/>
                  </a:cubicBezTo>
                  <a:cubicBezTo>
                    <a:pt x="36428" y="12552"/>
                    <a:pt x="39963" y="12155"/>
                    <a:pt x="41478" y="11938"/>
                  </a:cubicBezTo>
                  <a:cubicBezTo>
                    <a:pt x="41802" y="11902"/>
                    <a:pt x="42055" y="11866"/>
                    <a:pt x="42163" y="11830"/>
                  </a:cubicBezTo>
                  <a:cubicBezTo>
                    <a:pt x="42596" y="10640"/>
                    <a:pt x="42776" y="9378"/>
                    <a:pt x="42019" y="8873"/>
                  </a:cubicBezTo>
                  <a:cubicBezTo>
                    <a:pt x="40612" y="7935"/>
                    <a:pt x="41081" y="5375"/>
                    <a:pt x="41081" y="5374"/>
                  </a:cubicBezTo>
                  <a:lnTo>
                    <a:pt x="41081" y="5374"/>
                  </a:lnTo>
                  <a:cubicBezTo>
                    <a:pt x="41081" y="5375"/>
                    <a:pt x="40287" y="7142"/>
                    <a:pt x="34697" y="7719"/>
                  </a:cubicBezTo>
                  <a:cubicBezTo>
                    <a:pt x="33651" y="8981"/>
                    <a:pt x="32389" y="9414"/>
                    <a:pt x="31162" y="9414"/>
                  </a:cubicBezTo>
                  <a:cubicBezTo>
                    <a:pt x="29215" y="9414"/>
                    <a:pt x="27303" y="8296"/>
                    <a:pt x="26257" y="7466"/>
                  </a:cubicBezTo>
                  <a:cubicBezTo>
                    <a:pt x="17781" y="5735"/>
                    <a:pt x="8620" y="0"/>
                    <a:pt x="86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81;p64">
              <a:extLst>
                <a:ext uri="{FF2B5EF4-FFF2-40B4-BE49-F238E27FC236}">
                  <a16:creationId xmlns:a16="http://schemas.microsoft.com/office/drawing/2014/main" id="{001DE20C-969D-452A-9289-7774CC04E37C}"/>
                </a:ext>
              </a:extLst>
            </p:cNvPr>
            <p:cNvSpPr/>
            <p:nvPr/>
          </p:nvSpPr>
          <p:spPr>
            <a:xfrm>
              <a:off x="4294200" y="3286675"/>
              <a:ext cx="393150" cy="620400"/>
            </a:xfrm>
            <a:custGeom>
              <a:avLst/>
              <a:gdLst/>
              <a:ahLst/>
              <a:cxnLst/>
              <a:rect l="l" t="t" r="r" b="b"/>
              <a:pathLst>
                <a:path w="15726" h="24816" extrusionOk="0">
                  <a:moveTo>
                    <a:pt x="15256" y="1"/>
                  </a:moveTo>
                  <a:lnTo>
                    <a:pt x="5663" y="4437"/>
                  </a:lnTo>
                  <a:cubicBezTo>
                    <a:pt x="5663" y="4437"/>
                    <a:pt x="6131" y="11687"/>
                    <a:pt x="3571" y="15402"/>
                  </a:cubicBezTo>
                  <a:cubicBezTo>
                    <a:pt x="1010" y="19153"/>
                    <a:pt x="72" y="20307"/>
                    <a:pt x="72" y="20307"/>
                  </a:cubicBezTo>
                  <a:cubicBezTo>
                    <a:pt x="72" y="20307"/>
                    <a:pt x="72" y="20740"/>
                    <a:pt x="0" y="21389"/>
                  </a:cubicBezTo>
                  <a:cubicBezTo>
                    <a:pt x="1335" y="22327"/>
                    <a:pt x="2236" y="23517"/>
                    <a:pt x="2777" y="24815"/>
                  </a:cubicBezTo>
                  <a:cubicBezTo>
                    <a:pt x="3282" y="23264"/>
                    <a:pt x="3715" y="21966"/>
                    <a:pt x="3895" y="21244"/>
                  </a:cubicBezTo>
                  <a:cubicBezTo>
                    <a:pt x="3967" y="20956"/>
                    <a:pt x="4040" y="20776"/>
                    <a:pt x="4040" y="20703"/>
                  </a:cubicBezTo>
                  <a:cubicBezTo>
                    <a:pt x="4040" y="20559"/>
                    <a:pt x="4112" y="20415"/>
                    <a:pt x="4184" y="20271"/>
                  </a:cubicBezTo>
                  <a:cubicBezTo>
                    <a:pt x="4292" y="20126"/>
                    <a:pt x="4364" y="19946"/>
                    <a:pt x="4508" y="19766"/>
                  </a:cubicBezTo>
                  <a:cubicBezTo>
                    <a:pt x="4725" y="19369"/>
                    <a:pt x="5013" y="18900"/>
                    <a:pt x="5338" y="18323"/>
                  </a:cubicBezTo>
                  <a:cubicBezTo>
                    <a:pt x="5915" y="17133"/>
                    <a:pt x="6564" y="15474"/>
                    <a:pt x="6709" y="13093"/>
                  </a:cubicBezTo>
                  <a:cubicBezTo>
                    <a:pt x="6889" y="10713"/>
                    <a:pt x="6961" y="9487"/>
                    <a:pt x="7033" y="8910"/>
                  </a:cubicBezTo>
                  <a:cubicBezTo>
                    <a:pt x="7069" y="8296"/>
                    <a:pt x="7069" y="8296"/>
                    <a:pt x="7069" y="8296"/>
                  </a:cubicBezTo>
                  <a:cubicBezTo>
                    <a:pt x="7069" y="8224"/>
                    <a:pt x="7105" y="8152"/>
                    <a:pt x="7141" y="8080"/>
                  </a:cubicBezTo>
                  <a:lnTo>
                    <a:pt x="15725" y="398"/>
                  </a:lnTo>
                  <a:lnTo>
                    <a:pt x="152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82;p64">
              <a:extLst>
                <a:ext uri="{FF2B5EF4-FFF2-40B4-BE49-F238E27FC236}">
                  <a16:creationId xmlns:a16="http://schemas.microsoft.com/office/drawing/2014/main" id="{54B6BD7B-75A8-4E24-9B50-9C324F217A49}"/>
                </a:ext>
              </a:extLst>
            </p:cNvPr>
            <p:cNvSpPr/>
            <p:nvPr/>
          </p:nvSpPr>
          <p:spPr>
            <a:xfrm>
              <a:off x="2720750" y="2693375"/>
              <a:ext cx="2014375" cy="1243450"/>
            </a:xfrm>
            <a:custGeom>
              <a:avLst/>
              <a:gdLst/>
              <a:ahLst/>
              <a:cxnLst/>
              <a:rect l="l" t="t" r="r" b="b"/>
              <a:pathLst>
                <a:path w="80575" h="49738" extrusionOk="0">
                  <a:moveTo>
                    <a:pt x="58177" y="614"/>
                  </a:moveTo>
                  <a:cubicBezTo>
                    <a:pt x="59007" y="614"/>
                    <a:pt x="60413" y="830"/>
                    <a:pt x="62145" y="1335"/>
                  </a:cubicBezTo>
                  <a:cubicBezTo>
                    <a:pt x="64705" y="2057"/>
                    <a:pt x="67915" y="3391"/>
                    <a:pt x="70873" y="5339"/>
                  </a:cubicBezTo>
                  <a:cubicBezTo>
                    <a:pt x="73794" y="7322"/>
                    <a:pt x="76427" y="9919"/>
                    <a:pt x="77870" y="13201"/>
                  </a:cubicBezTo>
                  <a:cubicBezTo>
                    <a:pt x="79493" y="16952"/>
                    <a:pt x="79962" y="19838"/>
                    <a:pt x="79962" y="21894"/>
                  </a:cubicBezTo>
                  <a:cubicBezTo>
                    <a:pt x="79962" y="22323"/>
                    <a:pt x="79962" y="22692"/>
                    <a:pt x="79934" y="23029"/>
                  </a:cubicBezTo>
                  <a:lnTo>
                    <a:pt x="79934" y="23029"/>
                  </a:lnTo>
                  <a:lnTo>
                    <a:pt x="70079" y="31812"/>
                  </a:lnTo>
                  <a:cubicBezTo>
                    <a:pt x="70043" y="31884"/>
                    <a:pt x="70007" y="31956"/>
                    <a:pt x="70007" y="32028"/>
                  </a:cubicBezTo>
                  <a:cubicBezTo>
                    <a:pt x="70007" y="32028"/>
                    <a:pt x="70007" y="32028"/>
                    <a:pt x="69971" y="32642"/>
                  </a:cubicBezTo>
                  <a:cubicBezTo>
                    <a:pt x="69899" y="33219"/>
                    <a:pt x="69827" y="34445"/>
                    <a:pt x="69647" y="36825"/>
                  </a:cubicBezTo>
                  <a:cubicBezTo>
                    <a:pt x="69502" y="39206"/>
                    <a:pt x="68853" y="40865"/>
                    <a:pt x="68276" y="42055"/>
                  </a:cubicBezTo>
                  <a:cubicBezTo>
                    <a:pt x="67951" y="42632"/>
                    <a:pt x="67663" y="43101"/>
                    <a:pt x="67446" y="43498"/>
                  </a:cubicBezTo>
                  <a:cubicBezTo>
                    <a:pt x="67302" y="43678"/>
                    <a:pt x="67230" y="43858"/>
                    <a:pt x="67122" y="44003"/>
                  </a:cubicBezTo>
                  <a:cubicBezTo>
                    <a:pt x="67050" y="44147"/>
                    <a:pt x="66978" y="44291"/>
                    <a:pt x="66978" y="44435"/>
                  </a:cubicBezTo>
                  <a:cubicBezTo>
                    <a:pt x="66978" y="44508"/>
                    <a:pt x="66905" y="44688"/>
                    <a:pt x="66833" y="44976"/>
                  </a:cubicBezTo>
                  <a:cubicBezTo>
                    <a:pt x="66648" y="45688"/>
                    <a:pt x="66250" y="46984"/>
                    <a:pt x="65707" y="48545"/>
                  </a:cubicBezTo>
                  <a:lnTo>
                    <a:pt x="65707" y="48545"/>
                  </a:lnTo>
                  <a:cubicBezTo>
                    <a:pt x="64932" y="46727"/>
                    <a:pt x="63512" y="45088"/>
                    <a:pt x="60990" y="44111"/>
                  </a:cubicBezTo>
                  <a:cubicBezTo>
                    <a:pt x="59295" y="43426"/>
                    <a:pt x="57780" y="43173"/>
                    <a:pt x="56446" y="43173"/>
                  </a:cubicBezTo>
                  <a:cubicBezTo>
                    <a:pt x="54166" y="43173"/>
                    <a:pt x="52431" y="43907"/>
                    <a:pt x="51241" y="44627"/>
                  </a:cubicBezTo>
                  <a:lnTo>
                    <a:pt x="51241" y="44627"/>
                  </a:lnTo>
                  <a:lnTo>
                    <a:pt x="51397" y="44147"/>
                  </a:lnTo>
                  <a:cubicBezTo>
                    <a:pt x="51433" y="44039"/>
                    <a:pt x="51433" y="43931"/>
                    <a:pt x="51361" y="43858"/>
                  </a:cubicBezTo>
                  <a:cubicBezTo>
                    <a:pt x="51306" y="43777"/>
                    <a:pt x="51232" y="43737"/>
                    <a:pt x="51153" y="43737"/>
                  </a:cubicBezTo>
                  <a:cubicBezTo>
                    <a:pt x="51126" y="43737"/>
                    <a:pt x="51099" y="43741"/>
                    <a:pt x="51072" y="43750"/>
                  </a:cubicBezTo>
                  <a:cubicBezTo>
                    <a:pt x="51072" y="43750"/>
                    <a:pt x="50783" y="43786"/>
                    <a:pt x="50315" y="43858"/>
                  </a:cubicBezTo>
                  <a:cubicBezTo>
                    <a:pt x="48800" y="44075"/>
                    <a:pt x="45265" y="44472"/>
                    <a:pt x="41117" y="44472"/>
                  </a:cubicBezTo>
                  <a:cubicBezTo>
                    <a:pt x="38521" y="44472"/>
                    <a:pt x="35707" y="44327"/>
                    <a:pt x="33002" y="43858"/>
                  </a:cubicBezTo>
                  <a:cubicBezTo>
                    <a:pt x="28746" y="43137"/>
                    <a:pt x="24707" y="41478"/>
                    <a:pt x="21713" y="39963"/>
                  </a:cubicBezTo>
                  <a:cubicBezTo>
                    <a:pt x="20235" y="39242"/>
                    <a:pt x="19008" y="38520"/>
                    <a:pt x="18179" y="38016"/>
                  </a:cubicBezTo>
                  <a:cubicBezTo>
                    <a:pt x="17746" y="37763"/>
                    <a:pt x="17421" y="37547"/>
                    <a:pt x="17205" y="37402"/>
                  </a:cubicBezTo>
                  <a:cubicBezTo>
                    <a:pt x="17097" y="37330"/>
                    <a:pt x="17025" y="37258"/>
                    <a:pt x="16952" y="37222"/>
                  </a:cubicBezTo>
                  <a:cubicBezTo>
                    <a:pt x="16880" y="37186"/>
                    <a:pt x="16880" y="37186"/>
                    <a:pt x="16880" y="37186"/>
                  </a:cubicBezTo>
                  <a:cubicBezTo>
                    <a:pt x="16826" y="37150"/>
                    <a:pt x="16763" y="37132"/>
                    <a:pt x="16700" y="37132"/>
                  </a:cubicBezTo>
                  <a:cubicBezTo>
                    <a:pt x="16637" y="37132"/>
                    <a:pt x="16574" y="37150"/>
                    <a:pt x="16520" y="37186"/>
                  </a:cubicBezTo>
                  <a:cubicBezTo>
                    <a:pt x="16520" y="37186"/>
                    <a:pt x="16231" y="37366"/>
                    <a:pt x="15690" y="37727"/>
                  </a:cubicBezTo>
                  <a:cubicBezTo>
                    <a:pt x="14291" y="38660"/>
                    <a:pt x="11291" y="40639"/>
                    <a:pt x="9050" y="42102"/>
                  </a:cubicBezTo>
                  <a:lnTo>
                    <a:pt x="9050" y="42102"/>
                  </a:lnTo>
                  <a:cubicBezTo>
                    <a:pt x="9093" y="41645"/>
                    <a:pt x="9126" y="41145"/>
                    <a:pt x="9126" y="40612"/>
                  </a:cubicBezTo>
                  <a:cubicBezTo>
                    <a:pt x="9126" y="38917"/>
                    <a:pt x="8801" y="36897"/>
                    <a:pt x="7503" y="35527"/>
                  </a:cubicBezTo>
                  <a:cubicBezTo>
                    <a:pt x="6745" y="34733"/>
                    <a:pt x="5736" y="34265"/>
                    <a:pt x="4690" y="34012"/>
                  </a:cubicBezTo>
                  <a:cubicBezTo>
                    <a:pt x="3644" y="33724"/>
                    <a:pt x="2526" y="33651"/>
                    <a:pt x="1588" y="33651"/>
                  </a:cubicBezTo>
                  <a:cubicBezTo>
                    <a:pt x="1486" y="33651"/>
                    <a:pt x="1385" y="33651"/>
                    <a:pt x="1287" y="33652"/>
                  </a:cubicBezTo>
                  <a:lnTo>
                    <a:pt x="1287" y="33652"/>
                  </a:lnTo>
                  <a:cubicBezTo>
                    <a:pt x="3541" y="31957"/>
                    <a:pt x="5775" y="30045"/>
                    <a:pt x="5808" y="30045"/>
                  </a:cubicBezTo>
                  <a:cubicBezTo>
                    <a:pt x="5844" y="29973"/>
                    <a:pt x="5880" y="29937"/>
                    <a:pt x="5880" y="29864"/>
                  </a:cubicBezTo>
                  <a:cubicBezTo>
                    <a:pt x="5880" y="29864"/>
                    <a:pt x="5916" y="29756"/>
                    <a:pt x="5988" y="29576"/>
                  </a:cubicBezTo>
                  <a:cubicBezTo>
                    <a:pt x="6349" y="28241"/>
                    <a:pt x="8152" y="22615"/>
                    <a:pt x="11506" y="19477"/>
                  </a:cubicBezTo>
                  <a:cubicBezTo>
                    <a:pt x="13418" y="17674"/>
                    <a:pt x="16700" y="16123"/>
                    <a:pt x="19513" y="15077"/>
                  </a:cubicBezTo>
                  <a:cubicBezTo>
                    <a:pt x="20920" y="14536"/>
                    <a:pt x="22182" y="14103"/>
                    <a:pt x="23120" y="13814"/>
                  </a:cubicBezTo>
                  <a:cubicBezTo>
                    <a:pt x="23589" y="13670"/>
                    <a:pt x="23950" y="13562"/>
                    <a:pt x="24238" y="13490"/>
                  </a:cubicBezTo>
                  <a:cubicBezTo>
                    <a:pt x="24491" y="13418"/>
                    <a:pt x="24635" y="13382"/>
                    <a:pt x="24635" y="13382"/>
                  </a:cubicBezTo>
                  <a:lnTo>
                    <a:pt x="24743" y="13310"/>
                  </a:lnTo>
                  <a:cubicBezTo>
                    <a:pt x="26258" y="12011"/>
                    <a:pt x="28674" y="10785"/>
                    <a:pt x="31451" y="9703"/>
                  </a:cubicBezTo>
                  <a:cubicBezTo>
                    <a:pt x="35599" y="8116"/>
                    <a:pt x="40540" y="6817"/>
                    <a:pt x="44436" y="5916"/>
                  </a:cubicBezTo>
                  <a:cubicBezTo>
                    <a:pt x="46383" y="5447"/>
                    <a:pt x="48078" y="5122"/>
                    <a:pt x="49269" y="4870"/>
                  </a:cubicBezTo>
                  <a:cubicBezTo>
                    <a:pt x="49882" y="4762"/>
                    <a:pt x="50351" y="4690"/>
                    <a:pt x="50675" y="4617"/>
                  </a:cubicBezTo>
                  <a:cubicBezTo>
                    <a:pt x="51000" y="4545"/>
                    <a:pt x="51180" y="4545"/>
                    <a:pt x="51180" y="4545"/>
                  </a:cubicBezTo>
                  <a:cubicBezTo>
                    <a:pt x="51252" y="4509"/>
                    <a:pt x="51361" y="4437"/>
                    <a:pt x="51397" y="4365"/>
                  </a:cubicBezTo>
                  <a:lnTo>
                    <a:pt x="51433" y="4293"/>
                  </a:lnTo>
                  <a:cubicBezTo>
                    <a:pt x="51575" y="4009"/>
                    <a:pt x="52205" y="2747"/>
                    <a:pt x="53565" y="886"/>
                  </a:cubicBezTo>
                  <a:lnTo>
                    <a:pt x="53565" y="886"/>
                  </a:lnTo>
                  <a:cubicBezTo>
                    <a:pt x="55147" y="716"/>
                    <a:pt x="56848" y="614"/>
                    <a:pt x="58177" y="614"/>
                  </a:cubicBezTo>
                  <a:close/>
                  <a:moveTo>
                    <a:pt x="58177" y="1"/>
                  </a:moveTo>
                  <a:cubicBezTo>
                    <a:pt x="56771" y="1"/>
                    <a:pt x="55003" y="145"/>
                    <a:pt x="53344" y="325"/>
                  </a:cubicBezTo>
                  <a:cubicBezTo>
                    <a:pt x="53272" y="325"/>
                    <a:pt x="53164" y="361"/>
                    <a:pt x="53128" y="434"/>
                  </a:cubicBezTo>
                  <a:cubicBezTo>
                    <a:pt x="51832" y="2259"/>
                    <a:pt x="51137" y="3532"/>
                    <a:pt x="50926" y="3957"/>
                  </a:cubicBezTo>
                  <a:lnTo>
                    <a:pt x="50926" y="3957"/>
                  </a:lnTo>
                  <a:cubicBezTo>
                    <a:pt x="50056" y="4111"/>
                    <a:pt x="45404" y="4952"/>
                    <a:pt x="40108" y="6349"/>
                  </a:cubicBezTo>
                  <a:cubicBezTo>
                    <a:pt x="37186" y="7142"/>
                    <a:pt x="34048" y="8080"/>
                    <a:pt x="31235" y="9162"/>
                  </a:cubicBezTo>
                  <a:cubicBezTo>
                    <a:pt x="28464" y="10228"/>
                    <a:pt x="26042" y="11434"/>
                    <a:pt x="24419" y="12814"/>
                  </a:cubicBezTo>
                  <a:lnTo>
                    <a:pt x="24419" y="12814"/>
                  </a:lnTo>
                  <a:cubicBezTo>
                    <a:pt x="24119" y="12895"/>
                    <a:pt x="21941" y="13496"/>
                    <a:pt x="19297" y="14500"/>
                  </a:cubicBezTo>
                  <a:cubicBezTo>
                    <a:pt x="16448" y="15582"/>
                    <a:pt x="13129" y="17133"/>
                    <a:pt x="11110" y="19044"/>
                  </a:cubicBezTo>
                  <a:cubicBezTo>
                    <a:pt x="9090" y="20956"/>
                    <a:pt x="7647" y="23589"/>
                    <a:pt x="6709" y="25789"/>
                  </a:cubicBezTo>
                  <a:cubicBezTo>
                    <a:pt x="5884" y="27725"/>
                    <a:pt x="5422" y="29299"/>
                    <a:pt x="5323" y="29648"/>
                  </a:cubicBezTo>
                  <a:lnTo>
                    <a:pt x="5323" y="29648"/>
                  </a:lnTo>
                  <a:cubicBezTo>
                    <a:pt x="5243" y="29714"/>
                    <a:pt x="5111" y="29825"/>
                    <a:pt x="4942" y="29973"/>
                  </a:cubicBezTo>
                  <a:cubicBezTo>
                    <a:pt x="4040" y="30730"/>
                    <a:pt x="1985" y="32389"/>
                    <a:pt x="145" y="33760"/>
                  </a:cubicBezTo>
                  <a:cubicBezTo>
                    <a:pt x="37" y="33832"/>
                    <a:pt x="1" y="33976"/>
                    <a:pt x="37" y="34084"/>
                  </a:cubicBezTo>
                  <a:cubicBezTo>
                    <a:pt x="109" y="34228"/>
                    <a:pt x="217" y="34301"/>
                    <a:pt x="362" y="34301"/>
                  </a:cubicBezTo>
                  <a:cubicBezTo>
                    <a:pt x="722" y="34265"/>
                    <a:pt x="1119" y="34228"/>
                    <a:pt x="1588" y="34228"/>
                  </a:cubicBezTo>
                  <a:cubicBezTo>
                    <a:pt x="2490" y="34228"/>
                    <a:pt x="3572" y="34337"/>
                    <a:pt x="4545" y="34589"/>
                  </a:cubicBezTo>
                  <a:cubicBezTo>
                    <a:pt x="5519" y="34842"/>
                    <a:pt x="6421" y="35274"/>
                    <a:pt x="7070" y="35960"/>
                  </a:cubicBezTo>
                  <a:cubicBezTo>
                    <a:pt x="8188" y="37114"/>
                    <a:pt x="8513" y="38953"/>
                    <a:pt x="8513" y="40612"/>
                  </a:cubicBezTo>
                  <a:cubicBezTo>
                    <a:pt x="8513" y="41370"/>
                    <a:pt x="8441" y="42091"/>
                    <a:pt x="8369" y="42668"/>
                  </a:cubicBezTo>
                  <a:cubicBezTo>
                    <a:pt x="8369" y="42776"/>
                    <a:pt x="8405" y="42885"/>
                    <a:pt x="8513" y="42957"/>
                  </a:cubicBezTo>
                  <a:cubicBezTo>
                    <a:pt x="8567" y="42975"/>
                    <a:pt x="8621" y="42984"/>
                    <a:pt x="8675" y="42984"/>
                  </a:cubicBezTo>
                  <a:cubicBezTo>
                    <a:pt x="8729" y="42984"/>
                    <a:pt x="8783" y="42975"/>
                    <a:pt x="8837" y="42957"/>
                  </a:cubicBezTo>
                  <a:cubicBezTo>
                    <a:pt x="11549" y="41181"/>
                    <a:pt x="15850" y="38365"/>
                    <a:pt x="16723" y="37794"/>
                  </a:cubicBezTo>
                  <a:lnTo>
                    <a:pt x="16723" y="37794"/>
                  </a:lnTo>
                  <a:cubicBezTo>
                    <a:pt x="17991" y="38640"/>
                    <a:pt x="25012" y="43095"/>
                    <a:pt x="32894" y="44435"/>
                  </a:cubicBezTo>
                  <a:cubicBezTo>
                    <a:pt x="35671" y="44904"/>
                    <a:pt x="38521" y="45085"/>
                    <a:pt x="41117" y="45085"/>
                  </a:cubicBezTo>
                  <a:cubicBezTo>
                    <a:pt x="45600" y="45085"/>
                    <a:pt x="49341" y="44598"/>
                    <a:pt x="50666" y="44405"/>
                  </a:cubicBezTo>
                  <a:lnTo>
                    <a:pt x="50666" y="44405"/>
                  </a:lnTo>
                  <a:lnTo>
                    <a:pt x="50387" y="45265"/>
                  </a:lnTo>
                  <a:cubicBezTo>
                    <a:pt x="50351" y="45409"/>
                    <a:pt x="50423" y="45554"/>
                    <a:pt x="50531" y="45626"/>
                  </a:cubicBezTo>
                  <a:cubicBezTo>
                    <a:pt x="50567" y="45662"/>
                    <a:pt x="50621" y="45680"/>
                    <a:pt x="50680" y="45680"/>
                  </a:cubicBezTo>
                  <a:cubicBezTo>
                    <a:pt x="50738" y="45680"/>
                    <a:pt x="50801" y="45662"/>
                    <a:pt x="50856" y="45626"/>
                  </a:cubicBezTo>
                  <a:cubicBezTo>
                    <a:pt x="51938" y="44832"/>
                    <a:pt x="53813" y="43786"/>
                    <a:pt x="56446" y="43786"/>
                  </a:cubicBezTo>
                  <a:cubicBezTo>
                    <a:pt x="57708" y="43786"/>
                    <a:pt x="59151" y="44039"/>
                    <a:pt x="60774" y="44652"/>
                  </a:cubicBezTo>
                  <a:cubicBezTo>
                    <a:pt x="63479" y="45734"/>
                    <a:pt x="64814" y="47537"/>
                    <a:pt x="65427" y="49521"/>
                  </a:cubicBezTo>
                  <a:cubicBezTo>
                    <a:pt x="65499" y="49629"/>
                    <a:pt x="65607" y="49737"/>
                    <a:pt x="65715" y="49737"/>
                  </a:cubicBezTo>
                  <a:cubicBezTo>
                    <a:pt x="65859" y="49737"/>
                    <a:pt x="65968" y="49665"/>
                    <a:pt x="66004" y="49521"/>
                  </a:cubicBezTo>
                  <a:cubicBezTo>
                    <a:pt x="66437" y="48259"/>
                    <a:pt x="66833" y="47104"/>
                    <a:pt x="67086" y="46239"/>
                  </a:cubicBezTo>
                  <a:cubicBezTo>
                    <a:pt x="67230" y="45806"/>
                    <a:pt x="67338" y="45409"/>
                    <a:pt x="67410" y="45121"/>
                  </a:cubicBezTo>
                  <a:cubicBezTo>
                    <a:pt x="67482" y="44832"/>
                    <a:pt x="67555" y="44652"/>
                    <a:pt x="67555" y="44544"/>
                  </a:cubicBezTo>
                  <a:cubicBezTo>
                    <a:pt x="67555" y="44508"/>
                    <a:pt x="67591" y="44399"/>
                    <a:pt x="67663" y="44255"/>
                  </a:cubicBezTo>
                  <a:cubicBezTo>
                    <a:pt x="67915" y="43822"/>
                    <a:pt x="68492" y="43029"/>
                    <a:pt x="69033" y="41839"/>
                  </a:cubicBezTo>
                  <a:cubicBezTo>
                    <a:pt x="69574" y="40648"/>
                    <a:pt x="70115" y="39025"/>
                    <a:pt x="70260" y="36897"/>
                  </a:cubicBezTo>
                  <a:lnTo>
                    <a:pt x="70573" y="32226"/>
                  </a:lnTo>
                  <a:lnTo>
                    <a:pt x="80431" y="23372"/>
                  </a:lnTo>
                  <a:cubicBezTo>
                    <a:pt x="80467" y="23336"/>
                    <a:pt x="80503" y="23264"/>
                    <a:pt x="80503" y="23192"/>
                  </a:cubicBezTo>
                  <a:cubicBezTo>
                    <a:pt x="80539" y="22795"/>
                    <a:pt x="80575" y="22362"/>
                    <a:pt x="80575" y="21894"/>
                  </a:cubicBezTo>
                  <a:cubicBezTo>
                    <a:pt x="80575" y="19730"/>
                    <a:pt x="80106" y="16772"/>
                    <a:pt x="78411" y="12985"/>
                  </a:cubicBezTo>
                  <a:cubicBezTo>
                    <a:pt x="76427" y="8404"/>
                    <a:pt x="72243" y="5158"/>
                    <a:pt x="68132" y="3066"/>
                  </a:cubicBezTo>
                  <a:cubicBezTo>
                    <a:pt x="66076" y="2021"/>
                    <a:pt x="64056" y="1263"/>
                    <a:pt x="62289" y="758"/>
                  </a:cubicBezTo>
                  <a:cubicBezTo>
                    <a:pt x="60558" y="253"/>
                    <a:pt x="59115" y="1"/>
                    <a:pt x="58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4783;p64">
              <a:extLst>
                <a:ext uri="{FF2B5EF4-FFF2-40B4-BE49-F238E27FC236}">
                  <a16:creationId xmlns:a16="http://schemas.microsoft.com/office/drawing/2014/main" id="{E85E9149-AA57-4A67-B4D0-3E816CB444B3}"/>
                </a:ext>
              </a:extLst>
            </p:cNvPr>
            <p:cNvSpPr/>
            <p:nvPr/>
          </p:nvSpPr>
          <p:spPr>
            <a:xfrm>
              <a:off x="3962375" y="3422450"/>
              <a:ext cx="140675" cy="348425"/>
            </a:xfrm>
            <a:custGeom>
              <a:avLst/>
              <a:gdLst/>
              <a:ahLst/>
              <a:cxnLst/>
              <a:rect l="l" t="t" r="r" b="b"/>
              <a:pathLst>
                <a:path w="5627" h="13937" extrusionOk="0">
                  <a:moveTo>
                    <a:pt x="5273" y="0"/>
                  </a:moveTo>
                  <a:cubicBezTo>
                    <a:pt x="5222" y="0"/>
                    <a:pt x="5170" y="16"/>
                    <a:pt x="5122" y="52"/>
                  </a:cubicBezTo>
                  <a:cubicBezTo>
                    <a:pt x="5086" y="52"/>
                    <a:pt x="1659" y="2108"/>
                    <a:pt x="505" y="6616"/>
                  </a:cubicBezTo>
                  <a:cubicBezTo>
                    <a:pt x="145" y="8023"/>
                    <a:pt x="0" y="9213"/>
                    <a:pt x="0" y="10259"/>
                  </a:cubicBezTo>
                  <a:cubicBezTo>
                    <a:pt x="0" y="12495"/>
                    <a:pt x="613" y="13758"/>
                    <a:pt x="613" y="13758"/>
                  </a:cubicBezTo>
                  <a:cubicBezTo>
                    <a:pt x="663" y="13881"/>
                    <a:pt x="763" y="13937"/>
                    <a:pt x="867" y="13937"/>
                  </a:cubicBezTo>
                  <a:cubicBezTo>
                    <a:pt x="915" y="13937"/>
                    <a:pt x="965" y="13925"/>
                    <a:pt x="1010" y="13902"/>
                  </a:cubicBezTo>
                  <a:cubicBezTo>
                    <a:pt x="1191" y="13830"/>
                    <a:pt x="1227" y="13649"/>
                    <a:pt x="1154" y="13505"/>
                  </a:cubicBezTo>
                  <a:cubicBezTo>
                    <a:pt x="1118" y="13397"/>
                    <a:pt x="613" y="12243"/>
                    <a:pt x="613" y="10259"/>
                  </a:cubicBezTo>
                  <a:cubicBezTo>
                    <a:pt x="613" y="9285"/>
                    <a:pt x="722" y="8095"/>
                    <a:pt x="1082" y="6761"/>
                  </a:cubicBezTo>
                  <a:cubicBezTo>
                    <a:pt x="1623" y="4633"/>
                    <a:pt x="2705" y="3082"/>
                    <a:pt x="3679" y="2072"/>
                  </a:cubicBezTo>
                  <a:cubicBezTo>
                    <a:pt x="4148" y="1567"/>
                    <a:pt x="4581" y="1170"/>
                    <a:pt x="4905" y="918"/>
                  </a:cubicBezTo>
                  <a:cubicBezTo>
                    <a:pt x="5086" y="810"/>
                    <a:pt x="5194" y="701"/>
                    <a:pt x="5302" y="629"/>
                  </a:cubicBezTo>
                  <a:lnTo>
                    <a:pt x="5410" y="593"/>
                  </a:lnTo>
                  <a:lnTo>
                    <a:pt x="5410" y="557"/>
                  </a:lnTo>
                  <a:cubicBezTo>
                    <a:pt x="5555" y="485"/>
                    <a:pt x="5627" y="305"/>
                    <a:pt x="5519" y="160"/>
                  </a:cubicBezTo>
                  <a:cubicBezTo>
                    <a:pt x="5471" y="64"/>
                    <a:pt x="5374" y="0"/>
                    <a:pt x="5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4784;p64">
              <a:extLst>
                <a:ext uri="{FF2B5EF4-FFF2-40B4-BE49-F238E27FC236}">
                  <a16:creationId xmlns:a16="http://schemas.microsoft.com/office/drawing/2014/main" id="{5138BB6D-1C62-4819-8DB0-AC4405799993}"/>
                </a:ext>
              </a:extLst>
            </p:cNvPr>
            <p:cNvSpPr/>
            <p:nvPr/>
          </p:nvSpPr>
          <p:spPr>
            <a:xfrm>
              <a:off x="3011100" y="2579750"/>
              <a:ext cx="993675" cy="569675"/>
            </a:xfrm>
            <a:custGeom>
              <a:avLst/>
              <a:gdLst/>
              <a:ahLst/>
              <a:cxnLst/>
              <a:rect l="l" t="t" r="r" b="b"/>
              <a:pathLst>
                <a:path w="39747" h="22787" extrusionOk="0">
                  <a:moveTo>
                    <a:pt x="18201" y="0"/>
                  </a:moveTo>
                  <a:cubicBezTo>
                    <a:pt x="13076" y="0"/>
                    <a:pt x="8219" y="1488"/>
                    <a:pt x="6168" y="3103"/>
                  </a:cubicBezTo>
                  <a:cubicBezTo>
                    <a:pt x="3283" y="5375"/>
                    <a:pt x="5916" y="6097"/>
                    <a:pt x="7286" y="6493"/>
                  </a:cubicBezTo>
                  <a:cubicBezTo>
                    <a:pt x="8693" y="6854"/>
                    <a:pt x="4545" y="7107"/>
                    <a:pt x="2381" y="9523"/>
                  </a:cubicBezTo>
                  <a:cubicBezTo>
                    <a:pt x="253" y="11903"/>
                    <a:pt x="1" y="16195"/>
                    <a:pt x="1768" y="17169"/>
                  </a:cubicBezTo>
                  <a:cubicBezTo>
                    <a:pt x="2093" y="17355"/>
                    <a:pt x="2529" y="17431"/>
                    <a:pt x="3023" y="17431"/>
                  </a:cubicBezTo>
                  <a:cubicBezTo>
                    <a:pt x="5212" y="17431"/>
                    <a:pt x="8548" y="15943"/>
                    <a:pt x="8548" y="15943"/>
                  </a:cubicBezTo>
                  <a:lnTo>
                    <a:pt x="9811" y="16809"/>
                  </a:lnTo>
                  <a:lnTo>
                    <a:pt x="22651" y="13527"/>
                  </a:lnTo>
                  <a:lnTo>
                    <a:pt x="22759" y="14428"/>
                  </a:lnTo>
                  <a:cubicBezTo>
                    <a:pt x="22850" y="14975"/>
                    <a:pt x="24797" y="15076"/>
                    <a:pt x="26501" y="15076"/>
                  </a:cubicBezTo>
                  <a:cubicBezTo>
                    <a:pt x="27495" y="15076"/>
                    <a:pt x="28406" y="15041"/>
                    <a:pt x="28818" y="15041"/>
                  </a:cubicBezTo>
                  <a:cubicBezTo>
                    <a:pt x="29936" y="15041"/>
                    <a:pt x="30946" y="20199"/>
                    <a:pt x="32713" y="21714"/>
                  </a:cubicBezTo>
                  <a:cubicBezTo>
                    <a:pt x="33597" y="22471"/>
                    <a:pt x="34418" y="22787"/>
                    <a:pt x="35143" y="22787"/>
                  </a:cubicBezTo>
                  <a:cubicBezTo>
                    <a:pt x="35869" y="22787"/>
                    <a:pt x="36500" y="22471"/>
                    <a:pt x="37005" y="21966"/>
                  </a:cubicBezTo>
                  <a:cubicBezTo>
                    <a:pt x="38015" y="20956"/>
                    <a:pt x="39747" y="18576"/>
                    <a:pt x="39494" y="15943"/>
                  </a:cubicBezTo>
                  <a:cubicBezTo>
                    <a:pt x="39278" y="13274"/>
                    <a:pt x="38123" y="12156"/>
                    <a:pt x="38123" y="12156"/>
                  </a:cubicBezTo>
                  <a:cubicBezTo>
                    <a:pt x="38123" y="12156"/>
                    <a:pt x="38881" y="11507"/>
                    <a:pt x="38376" y="10533"/>
                  </a:cubicBezTo>
                  <a:cubicBezTo>
                    <a:pt x="38232" y="10244"/>
                    <a:pt x="37881" y="10141"/>
                    <a:pt x="37454" y="10141"/>
                  </a:cubicBezTo>
                  <a:cubicBezTo>
                    <a:pt x="36387" y="10141"/>
                    <a:pt x="34841" y="10785"/>
                    <a:pt x="34841" y="10785"/>
                  </a:cubicBezTo>
                  <a:cubicBezTo>
                    <a:pt x="34841" y="10785"/>
                    <a:pt x="34841" y="10136"/>
                    <a:pt x="34336" y="8369"/>
                  </a:cubicBezTo>
                  <a:cubicBezTo>
                    <a:pt x="33831" y="6602"/>
                    <a:pt x="31343" y="2851"/>
                    <a:pt x="24418" y="831"/>
                  </a:cubicBezTo>
                  <a:cubicBezTo>
                    <a:pt x="22415" y="247"/>
                    <a:pt x="20286" y="0"/>
                    <a:pt x="18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785;p64">
              <a:extLst>
                <a:ext uri="{FF2B5EF4-FFF2-40B4-BE49-F238E27FC236}">
                  <a16:creationId xmlns:a16="http://schemas.microsoft.com/office/drawing/2014/main" id="{9B16858C-0F8B-4892-B3C3-55D43799BD32}"/>
                </a:ext>
              </a:extLst>
            </p:cNvPr>
            <p:cNvSpPr/>
            <p:nvPr/>
          </p:nvSpPr>
          <p:spPr>
            <a:xfrm>
              <a:off x="3018325" y="2572550"/>
              <a:ext cx="988250" cy="584325"/>
            </a:xfrm>
            <a:custGeom>
              <a:avLst/>
              <a:gdLst/>
              <a:ahLst/>
              <a:cxnLst/>
              <a:rect l="l" t="t" r="r" b="b"/>
              <a:pathLst>
                <a:path w="39530" h="23373" extrusionOk="0">
                  <a:moveTo>
                    <a:pt x="17925" y="578"/>
                  </a:moveTo>
                  <a:cubicBezTo>
                    <a:pt x="19981" y="578"/>
                    <a:pt x="22073" y="830"/>
                    <a:pt x="24057" y="1407"/>
                  </a:cubicBezTo>
                  <a:cubicBezTo>
                    <a:pt x="27447" y="2417"/>
                    <a:pt x="29792" y="3824"/>
                    <a:pt x="31306" y="5194"/>
                  </a:cubicBezTo>
                  <a:cubicBezTo>
                    <a:pt x="32821" y="6601"/>
                    <a:pt x="33542" y="7936"/>
                    <a:pt x="33759" y="8765"/>
                  </a:cubicBezTo>
                  <a:cubicBezTo>
                    <a:pt x="34011" y="9631"/>
                    <a:pt x="34156" y="10208"/>
                    <a:pt x="34192" y="10568"/>
                  </a:cubicBezTo>
                  <a:cubicBezTo>
                    <a:pt x="34228" y="10749"/>
                    <a:pt x="34264" y="10893"/>
                    <a:pt x="34264" y="10965"/>
                  </a:cubicBezTo>
                  <a:lnTo>
                    <a:pt x="34264" y="11037"/>
                  </a:lnTo>
                  <a:lnTo>
                    <a:pt x="34264" y="11073"/>
                  </a:lnTo>
                  <a:cubicBezTo>
                    <a:pt x="34264" y="11146"/>
                    <a:pt x="34300" y="11254"/>
                    <a:pt x="34408" y="11290"/>
                  </a:cubicBezTo>
                  <a:cubicBezTo>
                    <a:pt x="34450" y="11332"/>
                    <a:pt x="34505" y="11350"/>
                    <a:pt x="34565" y="11350"/>
                  </a:cubicBezTo>
                  <a:cubicBezTo>
                    <a:pt x="34607" y="11350"/>
                    <a:pt x="34652" y="11341"/>
                    <a:pt x="34697" y="11326"/>
                  </a:cubicBezTo>
                  <a:lnTo>
                    <a:pt x="34733" y="11326"/>
                  </a:lnTo>
                  <a:cubicBezTo>
                    <a:pt x="34877" y="11254"/>
                    <a:pt x="35274" y="11109"/>
                    <a:pt x="35743" y="10965"/>
                  </a:cubicBezTo>
                  <a:cubicBezTo>
                    <a:pt x="36211" y="10821"/>
                    <a:pt x="36752" y="10713"/>
                    <a:pt x="37185" y="10713"/>
                  </a:cubicBezTo>
                  <a:cubicBezTo>
                    <a:pt x="37366" y="10713"/>
                    <a:pt x="37510" y="10749"/>
                    <a:pt x="37618" y="10785"/>
                  </a:cubicBezTo>
                  <a:cubicBezTo>
                    <a:pt x="37726" y="10821"/>
                    <a:pt x="37798" y="10857"/>
                    <a:pt x="37834" y="10929"/>
                  </a:cubicBezTo>
                  <a:cubicBezTo>
                    <a:pt x="37943" y="11146"/>
                    <a:pt x="37979" y="11326"/>
                    <a:pt x="37979" y="11470"/>
                  </a:cubicBezTo>
                  <a:cubicBezTo>
                    <a:pt x="37979" y="11723"/>
                    <a:pt x="37871" y="11903"/>
                    <a:pt x="37798" y="12011"/>
                  </a:cubicBezTo>
                  <a:cubicBezTo>
                    <a:pt x="37762" y="12083"/>
                    <a:pt x="37726" y="12155"/>
                    <a:pt x="37690" y="12155"/>
                  </a:cubicBezTo>
                  <a:lnTo>
                    <a:pt x="37654" y="12191"/>
                  </a:lnTo>
                  <a:lnTo>
                    <a:pt x="37654" y="12228"/>
                  </a:lnTo>
                  <a:cubicBezTo>
                    <a:pt x="37582" y="12264"/>
                    <a:pt x="37546" y="12336"/>
                    <a:pt x="37546" y="12444"/>
                  </a:cubicBezTo>
                  <a:cubicBezTo>
                    <a:pt x="37546" y="12516"/>
                    <a:pt x="37582" y="12588"/>
                    <a:pt x="37618" y="12660"/>
                  </a:cubicBezTo>
                  <a:cubicBezTo>
                    <a:pt x="37654" y="12696"/>
                    <a:pt x="38700" y="13778"/>
                    <a:pt x="38916" y="16231"/>
                  </a:cubicBezTo>
                  <a:cubicBezTo>
                    <a:pt x="38953" y="16411"/>
                    <a:pt x="38953" y="16556"/>
                    <a:pt x="38953" y="16736"/>
                  </a:cubicBezTo>
                  <a:cubicBezTo>
                    <a:pt x="38953" y="17890"/>
                    <a:pt x="38556" y="18972"/>
                    <a:pt x="38051" y="19910"/>
                  </a:cubicBezTo>
                  <a:cubicBezTo>
                    <a:pt x="37582" y="20848"/>
                    <a:pt x="36933" y="21605"/>
                    <a:pt x="36500" y="22038"/>
                  </a:cubicBezTo>
                  <a:cubicBezTo>
                    <a:pt x="36031" y="22507"/>
                    <a:pt x="35490" y="22759"/>
                    <a:pt x="34841" y="22759"/>
                  </a:cubicBezTo>
                  <a:cubicBezTo>
                    <a:pt x="34228" y="22759"/>
                    <a:pt x="33470" y="22507"/>
                    <a:pt x="32641" y="21785"/>
                  </a:cubicBezTo>
                  <a:cubicBezTo>
                    <a:pt x="32244" y="21461"/>
                    <a:pt x="31847" y="20884"/>
                    <a:pt x="31487" y="20198"/>
                  </a:cubicBezTo>
                  <a:cubicBezTo>
                    <a:pt x="30982" y="19152"/>
                    <a:pt x="30513" y="17926"/>
                    <a:pt x="30080" y="16916"/>
                  </a:cubicBezTo>
                  <a:cubicBezTo>
                    <a:pt x="29864" y="16411"/>
                    <a:pt x="29647" y="15979"/>
                    <a:pt x="29395" y="15654"/>
                  </a:cubicBezTo>
                  <a:cubicBezTo>
                    <a:pt x="29287" y="15474"/>
                    <a:pt x="29178" y="15329"/>
                    <a:pt x="29034" y="15221"/>
                  </a:cubicBezTo>
                  <a:cubicBezTo>
                    <a:pt x="28890" y="15113"/>
                    <a:pt x="28710" y="15041"/>
                    <a:pt x="28529" y="15041"/>
                  </a:cubicBezTo>
                  <a:cubicBezTo>
                    <a:pt x="28096" y="15041"/>
                    <a:pt x="27231" y="15077"/>
                    <a:pt x="26257" y="15077"/>
                  </a:cubicBezTo>
                  <a:cubicBezTo>
                    <a:pt x="25391" y="15077"/>
                    <a:pt x="24490" y="15041"/>
                    <a:pt x="23804" y="14933"/>
                  </a:cubicBezTo>
                  <a:cubicBezTo>
                    <a:pt x="23444" y="14897"/>
                    <a:pt x="23155" y="14824"/>
                    <a:pt x="22975" y="14752"/>
                  </a:cubicBezTo>
                  <a:cubicBezTo>
                    <a:pt x="22903" y="14716"/>
                    <a:pt x="22831" y="14680"/>
                    <a:pt x="22795" y="14680"/>
                  </a:cubicBezTo>
                  <a:lnTo>
                    <a:pt x="22795" y="14644"/>
                  </a:lnTo>
                  <a:lnTo>
                    <a:pt x="22790" y="14649"/>
                  </a:lnTo>
                  <a:lnTo>
                    <a:pt x="22790" y="14649"/>
                  </a:lnTo>
                  <a:lnTo>
                    <a:pt x="22650" y="13778"/>
                  </a:lnTo>
                  <a:cubicBezTo>
                    <a:pt x="22650" y="13706"/>
                    <a:pt x="22614" y="13634"/>
                    <a:pt x="22542" y="13562"/>
                  </a:cubicBezTo>
                  <a:cubicBezTo>
                    <a:pt x="22470" y="13526"/>
                    <a:pt x="22362" y="13526"/>
                    <a:pt x="22290" y="13526"/>
                  </a:cubicBezTo>
                  <a:lnTo>
                    <a:pt x="9594" y="16772"/>
                  </a:lnTo>
                  <a:lnTo>
                    <a:pt x="8440" y="15979"/>
                  </a:lnTo>
                  <a:cubicBezTo>
                    <a:pt x="8398" y="15936"/>
                    <a:pt x="8343" y="15919"/>
                    <a:pt x="8283" y="15919"/>
                  </a:cubicBezTo>
                  <a:cubicBezTo>
                    <a:pt x="8241" y="15919"/>
                    <a:pt x="8196" y="15928"/>
                    <a:pt x="8151" y="15942"/>
                  </a:cubicBezTo>
                  <a:cubicBezTo>
                    <a:pt x="8151" y="15942"/>
                    <a:pt x="8079" y="15979"/>
                    <a:pt x="8007" y="16015"/>
                  </a:cubicBezTo>
                  <a:cubicBezTo>
                    <a:pt x="7682" y="16159"/>
                    <a:pt x="6817" y="16520"/>
                    <a:pt x="5807" y="16844"/>
                  </a:cubicBezTo>
                  <a:cubicBezTo>
                    <a:pt x="4761" y="17169"/>
                    <a:pt x="3607" y="17421"/>
                    <a:pt x="2705" y="17421"/>
                  </a:cubicBezTo>
                  <a:cubicBezTo>
                    <a:pt x="2236" y="17421"/>
                    <a:pt x="1876" y="17349"/>
                    <a:pt x="1623" y="17205"/>
                  </a:cubicBezTo>
                  <a:cubicBezTo>
                    <a:pt x="1299" y="17024"/>
                    <a:pt x="1046" y="16700"/>
                    <a:pt x="866" y="16267"/>
                  </a:cubicBezTo>
                  <a:cubicBezTo>
                    <a:pt x="685" y="15834"/>
                    <a:pt x="613" y="15257"/>
                    <a:pt x="613" y="14644"/>
                  </a:cubicBezTo>
                  <a:cubicBezTo>
                    <a:pt x="613" y="13129"/>
                    <a:pt x="1190" y="11254"/>
                    <a:pt x="2344" y="9991"/>
                  </a:cubicBezTo>
                  <a:cubicBezTo>
                    <a:pt x="3210" y="9018"/>
                    <a:pt x="4436" y="8404"/>
                    <a:pt x="5482" y="8008"/>
                  </a:cubicBezTo>
                  <a:cubicBezTo>
                    <a:pt x="6023" y="7791"/>
                    <a:pt x="6492" y="7647"/>
                    <a:pt x="6853" y="7503"/>
                  </a:cubicBezTo>
                  <a:cubicBezTo>
                    <a:pt x="6997" y="7467"/>
                    <a:pt x="7141" y="7395"/>
                    <a:pt x="7286" y="7322"/>
                  </a:cubicBezTo>
                  <a:cubicBezTo>
                    <a:pt x="7322" y="7286"/>
                    <a:pt x="7394" y="7286"/>
                    <a:pt x="7466" y="7214"/>
                  </a:cubicBezTo>
                  <a:lnTo>
                    <a:pt x="7538" y="7106"/>
                  </a:lnTo>
                  <a:cubicBezTo>
                    <a:pt x="7574" y="7070"/>
                    <a:pt x="7574" y="6998"/>
                    <a:pt x="7574" y="6926"/>
                  </a:cubicBezTo>
                  <a:cubicBezTo>
                    <a:pt x="7574" y="6854"/>
                    <a:pt x="7538" y="6745"/>
                    <a:pt x="7502" y="6709"/>
                  </a:cubicBezTo>
                  <a:cubicBezTo>
                    <a:pt x="7430" y="6637"/>
                    <a:pt x="7358" y="6601"/>
                    <a:pt x="7322" y="6565"/>
                  </a:cubicBezTo>
                  <a:cubicBezTo>
                    <a:pt x="7250" y="6529"/>
                    <a:pt x="7177" y="6529"/>
                    <a:pt x="7105" y="6493"/>
                  </a:cubicBezTo>
                  <a:cubicBezTo>
                    <a:pt x="6636" y="6349"/>
                    <a:pt x="6023" y="6204"/>
                    <a:pt x="5590" y="5952"/>
                  </a:cubicBezTo>
                  <a:cubicBezTo>
                    <a:pt x="5374" y="5844"/>
                    <a:pt x="5158" y="5699"/>
                    <a:pt x="5049" y="5591"/>
                  </a:cubicBezTo>
                  <a:cubicBezTo>
                    <a:pt x="4941" y="5447"/>
                    <a:pt x="4869" y="5303"/>
                    <a:pt x="4869" y="5158"/>
                  </a:cubicBezTo>
                  <a:cubicBezTo>
                    <a:pt x="4869" y="5014"/>
                    <a:pt x="4941" y="4798"/>
                    <a:pt x="5122" y="4545"/>
                  </a:cubicBezTo>
                  <a:cubicBezTo>
                    <a:pt x="5302" y="4293"/>
                    <a:pt x="5590" y="3968"/>
                    <a:pt x="6059" y="3608"/>
                  </a:cubicBezTo>
                  <a:cubicBezTo>
                    <a:pt x="7033" y="2850"/>
                    <a:pt x="8728" y="2093"/>
                    <a:pt x="10820" y="1516"/>
                  </a:cubicBezTo>
                  <a:cubicBezTo>
                    <a:pt x="12912" y="975"/>
                    <a:pt x="15365" y="578"/>
                    <a:pt x="17925" y="578"/>
                  </a:cubicBezTo>
                  <a:close/>
                  <a:moveTo>
                    <a:pt x="17925" y="1"/>
                  </a:moveTo>
                  <a:cubicBezTo>
                    <a:pt x="15329" y="1"/>
                    <a:pt x="12804" y="361"/>
                    <a:pt x="10676" y="939"/>
                  </a:cubicBezTo>
                  <a:cubicBezTo>
                    <a:pt x="8512" y="1516"/>
                    <a:pt x="6781" y="2309"/>
                    <a:pt x="5699" y="3139"/>
                  </a:cubicBezTo>
                  <a:cubicBezTo>
                    <a:pt x="5194" y="3535"/>
                    <a:pt x="4869" y="3860"/>
                    <a:pt x="4617" y="4221"/>
                  </a:cubicBezTo>
                  <a:cubicBezTo>
                    <a:pt x="4400" y="4545"/>
                    <a:pt x="4292" y="4834"/>
                    <a:pt x="4292" y="5158"/>
                  </a:cubicBezTo>
                  <a:cubicBezTo>
                    <a:pt x="4292" y="5483"/>
                    <a:pt x="4400" y="5772"/>
                    <a:pt x="4617" y="5988"/>
                  </a:cubicBezTo>
                  <a:cubicBezTo>
                    <a:pt x="4905" y="6313"/>
                    <a:pt x="5302" y="6493"/>
                    <a:pt x="5735" y="6673"/>
                  </a:cubicBezTo>
                  <a:cubicBezTo>
                    <a:pt x="6016" y="6801"/>
                    <a:pt x="6315" y="6893"/>
                    <a:pt x="6594" y="6974"/>
                  </a:cubicBezTo>
                  <a:lnTo>
                    <a:pt x="6594" y="6974"/>
                  </a:lnTo>
                  <a:cubicBezTo>
                    <a:pt x="6121" y="7126"/>
                    <a:pt x="5394" y="7360"/>
                    <a:pt x="4617" y="7719"/>
                  </a:cubicBezTo>
                  <a:cubicBezTo>
                    <a:pt x="3679" y="8116"/>
                    <a:pt x="2669" y="8729"/>
                    <a:pt x="1876" y="9595"/>
                  </a:cubicBezTo>
                  <a:cubicBezTo>
                    <a:pt x="613" y="11001"/>
                    <a:pt x="0" y="12985"/>
                    <a:pt x="0" y="14644"/>
                  </a:cubicBezTo>
                  <a:cubicBezTo>
                    <a:pt x="0" y="15329"/>
                    <a:pt x="108" y="15942"/>
                    <a:pt x="325" y="16483"/>
                  </a:cubicBezTo>
                  <a:cubicBezTo>
                    <a:pt x="541" y="17024"/>
                    <a:pt x="866" y="17457"/>
                    <a:pt x="1335" y="17746"/>
                  </a:cubicBezTo>
                  <a:cubicBezTo>
                    <a:pt x="1731" y="17962"/>
                    <a:pt x="2200" y="18034"/>
                    <a:pt x="2705" y="18034"/>
                  </a:cubicBezTo>
                  <a:cubicBezTo>
                    <a:pt x="3859" y="18034"/>
                    <a:pt x="5266" y="17638"/>
                    <a:pt x="6420" y="17277"/>
                  </a:cubicBezTo>
                  <a:cubicBezTo>
                    <a:pt x="7244" y="16985"/>
                    <a:pt x="7930" y="16692"/>
                    <a:pt x="8235" y="16559"/>
                  </a:cubicBezTo>
                  <a:lnTo>
                    <a:pt x="8235" y="16559"/>
                  </a:lnTo>
                  <a:lnTo>
                    <a:pt x="9341" y="17349"/>
                  </a:lnTo>
                  <a:cubicBezTo>
                    <a:pt x="9392" y="17375"/>
                    <a:pt x="9462" y="17400"/>
                    <a:pt x="9523" y="17400"/>
                  </a:cubicBezTo>
                  <a:cubicBezTo>
                    <a:pt x="9549" y="17400"/>
                    <a:pt x="9573" y="17396"/>
                    <a:pt x="9594" y="17385"/>
                  </a:cubicBezTo>
                  <a:lnTo>
                    <a:pt x="22106" y="14187"/>
                  </a:lnTo>
                  <a:lnTo>
                    <a:pt x="22106" y="14187"/>
                  </a:lnTo>
                  <a:cubicBezTo>
                    <a:pt x="22121" y="14314"/>
                    <a:pt x="22138" y="14495"/>
                    <a:pt x="22181" y="14752"/>
                  </a:cubicBezTo>
                  <a:cubicBezTo>
                    <a:pt x="22217" y="14897"/>
                    <a:pt x="22290" y="15041"/>
                    <a:pt x="22398" y="15113"/>
                  </a:cubicBezTo>
                  <a:cubicBezTo>
                    <a:pt x="22578" y="15293"/>
                    <a:pt x="22795" y="15365"/>
                    <a:pt x="23083" y="15438"/>
                  </a:cubicBezTo>
                  <a:cubicBezTo>
                    <a:pt x="23877" y="15618"/>
                    <a:pt x="25103" y="15654"/>
                    <a:pt x="26257" y="15654"/>
                  </a:cubicBezTo>
                  <a:lnTo>
                    <a:pt x="28529" y="15654"/>
                  </a:lnTo>
                  <a:cubicBezTo>
                    <a:pt x="28538" y="15645"/>
                    <a:pt x="28549" y="15640"/>
                    <a:pt x="28563" y="15640"/>
                  </a:cubicBezTo>
                  <a:cubicBezTo>
                    <a:pt x="28604" y="15640"/>
                    <a:pt x="28664" y="15681"/>
                    <a:pt x="28746" y="15762"/>
                  </a:cubicBezTo>
                  <a:cubicBezTo>
                    <a:pt x="28926" y="15979"/>
                    <a:pt x="29178" y="16411"/>
                    <a:pt x="29431" y="16916"/>
                  </a:cubicBezTo>
                  <a:cubicBezTo>
                    <a:pt x="29792" y="17746"/>
                    <a:pt x="30188" y="18792"/>
                    <a:pt x="30621" y="19766"/>
                  </a:cubicBezTo>
                  <a:cubicBezTo>
                    <a:pt x="31090" y="20775"/>
                    <a:pt x="31595" y="21677"/>
                    <a:pt x="32244" y="22218"/>
                  </a:cubicBezTo>
                  <a:cubicBezTo>
                    <a:pt x="33146" y="23012"/>
                    <a:pt x="34047" y="23372"/>
                    <a:pt x="34841" y="23372"/>
                  </a:cubicBezTo>
                  <a:cubicBezTo>
                    <a:pt x="35670" y="23372"/>
                    <a:pt x="36356" y="23012"/>
                    <a:pt x="36933" y="22471"/>
                  </a:cubicBezTo>
                  <a:cubicBezTo>
                    <a:pt x="37402" y="21966"/>
                    <a:pt x="38051" y="21172"/>
                    <a:pt x="38592" y="20198"/>
                  </a:cubicBezTo>
                  <a:cubicBezTo>
                    <a:pt x="39133" y="19225"/>
                    <a:pt x="39530" y="17998"/>
                    <a:pt x="39530" y="16736"/>
                  </a:cubicBezTo>
                  <a:cubicBezTo>
                    <a:pt x="39530" y="16556"/>
                    <a:pt x="39530" y="16375"/>
                    <a:pt x="39530" y="16195"/>
                  </a:cubicBezTo>
                  <a:cubicBezTo>
                    <a:pt x="39335" y="14081"/>
                    <a:pt x="38583" y="12890"/>
                    <a:pt x="38232" y="12438"/>
                  </a:cubicBezTo>
                  <a:lnTo>
                    <a:pt x="38232" y="12438"/>
                  </a:lnTo>
                  <a:cubicBezTo>
                    <a:pt x="38255" y="12407"/>
                    <a:pt x="38278" y="12373"/>
                    <a:pt x="38303" y="12336"/>
                  </a:cubicBezTo>
                  <a:cubicBezTo>
                    <a:pt x="38448" y="12155"/>
                    <a:pt x="38556" y="11867"/>
                    <a:pt x="38556" y="11470"/>
                  </a:cubicBezTo>
                  <a:cubicBezTo>
                    <a:pt x="38556" y="11254"/>
                    <a:pt x="38520" y="10965"/>
                    <a:pt x="38375" y="10677"/>
                  </a:cubicBezTo>
                  <a:cubicBezTo>
                    <a:pt x="38267" y="10460"/>
                    <a:pt x="38051" y="10316"/>
                    <a:pt x="37834" y="10208"/>
                  </a:cubicBezTo>
                  <a:cubicBezTo>
                    <a:pt x="37618" y="10136"/>
                    <a:pt x="37402" y="10100"/>
                    <a:pt x="37185" y="10100"/>
                  </a:cubicBezTo>
                  <a:cubicBezTo>
                    <a:pt x="36572" y="10100"/>
                    <a:pt x="35923" y="10280"/>
                    <a:pt x="35382" y="10460"/>
                  </a:cubicBezTo>
                  <a:cubicBezTo>
                    <a:pt x="35174" y="10516"/>
                    <a:pt x="34987" y="10577"/>
                    <a:pt x="34836" y="10630"/>
                  </a:cubicBezTo>
                  <a:lnTo>
                    <a:pt x="34836" y="10630"/>
                  </a:lnTo>
                  <a:cubicBezTo>
                    <a:pt x="34780" y="10251"/>
                    <a:pt x="34648" y="9604"/>
                    <a:pt x="34336" y="8585"/>
                  </a:cubicBezTo>
                  <a:cubicBezTo>
                    <a:pt x="34084" y="7647"/>
                    <a:pt x="33290" y="6204"/>
                    <a:pt x="31703" y="4762"/>
                  </a:cubicBezTo>
                  <a:cubicBezTo>
                    <a:pt x="30116" y="3319"/>
                    <a:pt x="27700" y="1840"/>
                    <a:pt x="24201" y="830"/>
                  </a:cubicBezTo>
                  <a:cubicBezTo>
                    <a:pt x="22181" y="253"/>
                    <a:pt x="20017" y="1"/>
                    <a:pt x="17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786;p64">
              <a:extLst>
                <a:ext uri="{FF2B5EF4-FFF2-40B4-BE49-F238E27FC236}">
                  <a16:creationId xmlns:a16="http://schemas.microsoft.com/office/drawing/2014/main" id="{F42DC32C-8F9E-401B-9511-C658AD8E6FB4}"/>
                </a:ext>
              </a:extLst>
            </p:cNvPr>
            <p:cNvSpPr/>
            <p:nvPr/>
          </p:nvSpPr>
          <p:spPr>
            <a:xfrm>
              <a:off x="3553000" y="3237875"/>
              <a:ext cx="350775" cy="489200"/>
            </a:xfrm>
            <a:custGeom>
              <a:avLst/>
              <a:gdLst/>
              <a:ahLst/>
              <a:cxnLst/>
              <a:rect l="l" t="t" r="r" b="b"/>
              <a:pathLst>
                <a:path w="14031" h="19568" extrusionOk="0">
                  <a:moveTo>
                    <a:pt x="12612" y="1"/>
                  </a:moveTo>
                  <a:cubicBezTo>
                    <a:pt x="11647" y="1"/>
                    <a:pt x="9796" y="3410"/>
                    <a:pt x="8513" y="6678"/>
                  </a:cubicBezTo>
                  <a:cubicBezTo>
                    <a:pt x="6962" y="10717"/>
                    <a:pt x="1" y="15875"/>
                    <a:pt x="1227" y="17101"/>
                  </a:cubicBezTo>
                  <a:cubicBezTo>
                    <a:pt x="1976" y="17850"/>
                    <a:pt x="4325" y="19567"/>
                    <a:pt x="6731" y="19567"/>
                  </a:cubicBezTo>
                  <a:cubicBezTo>
                    <a:pt x="8265" y="19567"/>
                    <a:pt x="9822" y="18869"/>
                    <a:pt x="11001" y="16777"/>
                  </a:cubicBezTo>
                  <a:cubicBezTo>
                    <a:pt x="14031" y="11366"/>
                    <a:pt x="13129" y="618"/>
                    <a:pt x="13129" y="618"/>
                  </a:cubicBezTo>
                  <a:cubicBezTo>
                    <a:pt x="13019" y="191"/>
                    <a:pt x="12840" y="1"/>
                    <a:pt x="12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787;p64">
              <a:extLst>
                <a:ext uri="{FF2B5EF4-FFF2-40B4-BE49-F238E27FC236}">
                  <a16:creationId xmlns:a16="http://schemas.microsoft.com/office/drawing/2014/main" id="{1B1F98E2-AEC1-4277-AA38-72C30C407015}"/>
                </a:ext>
              </a:extLst>
            </p:cNvPr>
            <p:cNvSpPr/>
            <p:nvPr/>
          </p:nvSpPr>
          <p:spPr>
            <a:xfrm>
              <a:off x="3580050" y="3238000"/>
              <a:ext cx="303900" cy="488725"/>
            </a:xfrm>
            <a:custGeom>
              <a:avLst/>
              <a:gdLst/>
              <a:ahLst/>
              <a:cxnLst/>
              <a:rect l="l" t="t" r="r" b="b"/>
              <a:pathLst>
                <a:path w="12156" h="19549" extrusionOk="0">
                  <a:moveTo>
                    <a:pt x="11542" y="0"/>
                  </a:moveTo>
                  <a:cubicBezTo>
                    <a:pt x="10569" y="0"/>
                    <a:pt x="8729" y="3391"/>
                    <a:pt x="7431" y="6673"/>
                  </a:cubicBezTo>
                  <a:cubicBezTo>
                    <a:pt x="5988" y="10388"/>
                    <a:pt x="1" y="15040"/>
                    <a:pt x="1" y="16735"/>
                  </a:cubicBezTo>
                  <a:cubicBezTo>
                    <a:pt x="1" y="16880"/>
                    <a:pt x="73" y="16988"/>
                    <a:pt x="145" y="17096"/>
                  </a:cubicBezTo>
                  <a:cubicBezTo>
                    <a:pt x="903" y="17854"/>
                    <a:pt x="3247" y="19549"/>
                    <a:pt x="5627" y="19549"/>
                  </a:cubicBezTo>
                  <a:cubicBezTo>
                    <a:pt x="7178" y="19549"/>
                    <a:pt x="8729" y="18863"/>
                    <a:pt x="9919" y="16772"/>
                  </a:cubicBezTo>
                  <a:cubicBezTo>
                    <a:pt x="11795" y="13381"/>
                    <a:pt x="12156" y="7863"/>
                    <a:pt x="12156" y="4256"/>
                  </a:cubicBezTo>
                  <a:cubicBezTo>
                    <a:pt x="12156" y="2092"/>
                    <a:pt x="12047" y="613"/>
                    <a:pt x="12047" y="613"/>
                  </a:cubicBezTo>
                  <a:cubicBezTo>
                    <a:pt x="11939" y="181"/>
                    <a:pt x="11759" y="0"/>
                    <a:pt x="11542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4788;p64">
              <a:extLst>
                <a:ext uri="{FF2B5EF4-FFF2-40B4-BE49-F238E27FC236}">
                  <a16:creationId xmlns:a16="http://schemas.microsoft.com/office/drawing/2014/main" id="{0CB38A7A-3F42-4A26-B2A9-877A2AAED779}"/>
                </a:ext>
              </a:extLst>
            </p:cNvPr>
            <p:cNvSpPr/>
            <p:nvPr/>
          </p:nvSpPr>
          <p:spPr>
            <a:xfrm>
              <a:off x="3572850" y="3229875"/>
              <a:ext cx="319225" cy="504975"/>
            </a:xfrm>
            <a:custGeom>
              <a:avLst/>
              <a:gdLst/>
              <a:ahLst/>
              <a:cxnLst/>
              <a:rect l="l" t="t" r="r" b="b"/>
              <a:pathLst>
                <a:path w="12769" h="20199" extrusionOk="0">
                  <a:moveTo>
                    <a:pt x="11830" y="614"/>
                  </a:moveTo>
                  <a:lnTo>
                    <a:pt x="11903" y="650"/>
                  </a:lnTo>
                  <a:cubicBezTo>
                    <a:pt x="11939" y="722"/>
                    <a:pt x="11975" y="830"/>
                    <a:pt x="12047" y="1011"/>
                  </a:cubicBezTo>
                  <a:cubicBezTo>
                    <a:pt x="12047" y="1049"/>
                    <a:pt x="12047" y="1118"/>
                    <a:pt x="12047" y="1227"/>
                  </a:cubicBezTo>
                  <a:cubicBezTo>
                    <a:pt x="12083" y="1732"/>
                    <a:pt x="12155" y="2958"/>
                    <a:pt x="12155" y="4581"/>
                  </a:cubicBezTo>
                  <a:cubicBezTo>
                    <a:pt x="12155" y="6385"/>
                    <a:pt x="12047" y="8657"/>
                    <a:pt x="11758" y="10893"/>
                  </a:cubicBezTo>
                  <a:cubicBezTo>
                    <a:pt x="11434" y="13129"/>
                    <a:pt x="10857" y="15293"/>
                    <a:pt x="9919" y="16952"/>
                  </a:cubicBezTo>
                  <a:cubicBezTo>
                    <a:pt x="9378" y="17962"/>
                    <a:pt x="8729" y="18611"/>
                    <a:pt x="8043" y="19008"/>
                  </a:cubicBezTo>
                  <a:cubicBezTo>
                    <a:pt x="7358" y="19405"/>
                    <a:pt x="6637" y="19585"/>
                    <a:pt x="5915" y="19585"/>
                  </a:cubicBezTo>
                  <a:cubicBezTo>
                    <a:pt x="4797" y="19585"/>
                    <a:pt x="3643" y="19188"/>
                    <a:pt x="2705" y="18684"/>
                  </a:cubicBezTo>
                  <a:cubicBezTo>
                    <a:pt x="1768" y="18179"/>
                    <a:pt x="1010" y="17565"/>
                    <a:pt x="650" y="17205"/>
                  </a:cubicBezTo>
                  <a:cubicBezTo>
                    <a:pt x="614" y="17169"/>
                    <a:pt x="614" y="17133"/>
                    <a:pt x="614" y="17060"/>
                  </a:cubicBezTo>
                  <a:cubicBezTo>
                    <a:pt x="577" y="16916"/>
                    <a:pt x="650" y="16700"/>
                    <a:pt x="830" y="16447"/>
                  </a:cubicBezTo>
                  <a:cubicBezTo>
                    <a:pt x="1082" y="15942"/>
                    <a:pt x="1587" y="15329"/>
                    <a:pt x="2200" y="14608"/>
                  </a:cubicBezTo>
                  <a:cubicBezTo>
                    <a:pt x="3138" y="13562"/>
                    <a:pt x="4364" y="12300"/>
                    <a:pt x="5446" y="11001"/>
                  </a:cubicBezTo>
                  <a:cubicBezTo>
                    <a:pt x="6529" y="9703"/>
                    <a:pt x="7502" y="8368"/>
                    <a:pt x="8007" y="7106"/>
                  </a:cubicBezTo>
                  <a:cubicBezTo>
                    <a:pt x="8656" y="5483"/>
                    <a:pt x="9414" y="3824"/>
                    <a:pt x="10135" y="2598"/>
                  </a:cubicBezTo>
                  <a:cubicBezTo>
                    <a:pt x="10532" y="1948"/>
                    <a:pt x="10857" y="1443"/>
                    <a:pt x="11181" y="1119"/>
                  </a:cubicBezTo>
                  <a:cubicBezTo>
                    <a:pt x="11325" y="938"/>
                    <a:pt x="11470" y="794"/>
                    <a:pt x="11578" y="722"/>
                  </a:cubicBezTo>
                  <a:cubicBezTo>
                    <a:pt x="11686" y="650"/>
                    <a:pt x="11794" y="614"/>
                    <a:pt x="11830" y="614"/>
                  </a:cubicBezTo>
                  <a:close/>
                  <a:moveTo>
                    <a:pt x="11830" y="1"/>
                  </a:moveTo>
                  <a:cubicBezTo>
                    <a:pt x="11614" y="37"/>
                    <a:pt x="11434" y="109"/>
                    <a:pt x="11253" y="217"/>
                  </a:cubicBezTo>
                  <a:cubicBezTo>
                    <a:pt x="10929" y="434"/>
                    <a:pt x="10640" y="758"/>
                    <a:pt x="10316" y="1191"/>
                  </a:cubicBezTo>
                  <a:cubicBezTo>
                    <a:pt x="9378" y="2525"/>
                    <a:pt x="8296" y="4726"/>
                    <a:pt x="7466" y="6890"/>
                  </a:cubicBezTo>
                  <a:cubicBezTo>
                    <a:pt x="6781" y="8657"/>
                    <a:pt x="4942" y="10749"/>
                    <a:pt x="3246" y="12588"/>
                  </a:cubicBezTo>
                  <a:cubicBezTo>
                    <a:pt x="2417" y="13490"/>
                    <a:pt x="1623" y="14355"/>
                    <a:pt x="1010" y="15113"/>
                  </a:cubicBezTo>
                  <a:cubicBezTo>
                    <a:pt x="722" y="15474"/>
                    <a:pt x="469" y="15834"/>
                    <a:pt x="289" y="16123"/>
                  </a:cubicBezTo>
                  <a:cubicBezTo>
                    <a:pt x="109" y="16447"/>
                    <a:pt x="0" y="16736"/>
                    <a:pt x="0" y="17060"/>
                  </a:cubicBezTo>
                  <a:cubicBezTo>
                    <a:pt x="0" y="17241"/>
                    <a:pt x="72" y="17493"/>
                    <a:pt x="217" y="17638"/>
                  </a:cubicBezTo>
                  <a:cubicBezTo>
                    <a:pt x="650" y="18034"/>
                    <a:pt x="1407" y="18647"/>
                    <a:pt x="2417" y="19188"/>
                  </a:cubicBezTo>
                  <a:cubicBezTo>
                    <a:pt x="3427" y="19729"/>
                    <a:pt x="4653" y="20198"/>
                    <a:pt x="5915" y="20198"/>
                  </a:cubicBezTo>
                  <a:cubicBezTo>
                    <a:pt x="6745" y="20198"/>
                    <a:pt x="7574" y="19982"/>
                    <a:pt x="8332" y="19513"/>
                  </a:cubicBezTo>
                  <a:cubicBezTo>
                    <a:pt x="9125" y="19080"/>
                    <a:pt x="9847" y="18323"/>
                    <a:pt x="10460" y="17241"/>
                  </a:cubicBezTo>
                  <a:cubicBezTo>
                    <a:pt x="11434" y="15474"/>
                    <a:pt x="12011" y="13237"/>
                    <a:pt x="12335" y="10965"/>
                  </a:cubicBezTo>
                  <a:cubicBezTo>
                    <a:pt x="12660" y="8693"/>
                    <a:pt x="12768" y="6385"/>
                    <a:pt x="12768" y="4581"/>
                  </a:cubicBezTo>
                  <a:cubicBezTo>
                    <a:pt x="12768" y="2417"/>
                    <a:pt x="12624" y="902"/>
                    <a:pt x="12624" y="902"/>
                  </a:cubicBezTo>
                  <a:lnTo>
                    <a:pt x="12624" y="866"/>
                  </a:lnTo>
                  <a:cubicBezTo>
                    <a:pt x="12552" y="614"/>
                    <a:pt x="12480" y="434"/>
                    <a:pt x="12335" y="289"/>
                  </a:cubicBezTo>
                  <a:cubicBezTo>
                    <a:pt x="12227" y="109"/>
                    <a:pt x="12011" y="1"/>
                    <a:pt x="11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4789;p64">
              <a:extLst>
                <a:ext uri="{FF2B5EF4-FFF2-40B4-BE49-F238E27FC236}">
                  <a16:creationId xmlns:a16="http://schemas.microsoft.com/office/drawing/2014/main" id="{908C9830-8512-491E-AA6B-DCC02835EEAE}"/>
                </a:ext>
              </a:extLst>
            </p:cNvPr>
            <p:cNvSpPr/>
            <p:nvPr/>
          </p:nvSpPr>
          <p:spPr>
            <a:xfrm>
              <a:off x="3224800" y="2836750"/>
              <a:ext cx="786275" cy="880150"/>
            </a:xfrm>
            <a:custGeom>
              <a:avLst/>
              <a:gdLst/>
              <a:ahLst/>
              <a:cxnLst/>
              <a:rect l="l" t="t" r="r" b="b"/>
              <a:pathLst>
                <a:path w="31451" h="35206" extrusionOk="0">
                  <a:moveTo>
                    <a:pt x="19513" y="0"/>
                  </a:moveTo>
                  <a:cubicBezTo>
                    <a:pt x="19512" y="1"/>
                    <a:pt x="3138" y="4256"/>
                    <a:pt x="0" y="5663"/>
                  </a:cubicBezTo>
                  <a:cubicBezTo>
                    <a:pt x="0" y="5663"/>
                    <a:pt x="253" y="14211"/>
                    <a:pt x="3535" y="23156"/>
                  </a:cubicBezTo>
                  <a:cubicBezTo>
                    <a:pt x="6817" y="32064"/>
                    <a:pt x="12335" y="35094"/>
                    <a:pt x="14716" y="35202"/>
                  </a:cubicBezTo>
                  <a:cubicBezTo>
                    <a:pt x="14753" y="35204"/>
                    <a:pt x="14791" y="35205"/>
                    <a:pt x="14830" y="35205"/>
                  </a:cubicBezTo>
                  <a:cubicBezTo>
                    <a:pt x="17272" y="35205"/>
                    <a:pt x="21672" y="30736"/>
                    <a:pt x="23660" y="26546"/>
                  </a:cubicBezTo>
                  <a:cubicBezTo>
                    <a:pt x="25680" y="22254"/>
                    <a:pt x="27051" y="17349"/>
                    <a:pt x="27051" y="17349"/>
                  </a:cubicBezTo>
                  <a:cubicBezTo>
                    <a:pt x="27051" y="17349"/>
                    <a:pt x="29972" y="16339"/>
                    <a:pt x="30730" y="13706"/>
                  </a:cubicBezTo>
                  <a:cubicBezTo>
                    <a:pt x="31451" y="11073"/>
                    <a:pt x="31343" y="8657"/>
                    <a:pt x="29323" y="8404"/>
                  </a:cubicBezTo>
                  <a:cubicBezTo>
                    <a:pt x="29239" y="8394"/>
                    <a:pt x="29158" y="8389"/>
                    <a:pt x="29078" y="8389"/>
                  </a:cubicBezTo>
                  <a:cubicBezTo>
                    <a:pt x="27233" y="8389"/>
                    <a:pt x="26438" y="11073"/>
                    <a:pt x="26438" y="11073"/>
                  </a:cubicBezTo>
                  <a:cubicBezTo>
                    <a:pt x="26438" y="11073"/>
                    <a:pt x="23913" y="9414"/>
                    <a:pt x="22903" y="6168"/>
                  </a:cubicBezTo>
                  <a:cubicBezTo>
                    <a:pt x="22001" y="3236"/>
                    <a:pt x="23517" y="908"/>
                    <a:pt x="23130" y="908"/>
                  </a:cubicBezTo>
                  <a:cubicBezTo>
                    <a:pt x="23084" y="908"/>
                    <a:pt x="23011" y="941"/>
                    <a:pt x="22903" y="1010"/>
                  </a:cubicBezTo>
                  <a:cubicBezTo>
                    <a:pt x="21982" y="1569"/>
                    <a:pt x="20222" y="3298"/>
                    <a:pt x="19180" y="3298"/>
                  </a:cubicBezTo>
                  <a:cubicBezTo>
                    <a:pt x="19080" y="3298"/>
                    <a:pt x="18986" y="3282"/>
                    <a:pt x="18900" y="3247"/>
                  </a:cubicBezTo>
                  <a:cubicBezTo>
                    <a:pt x="17890" y="2886"/>
                    <a:pt x="19513" y="1"/>
                    <a:pt x="1951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4790;p64">
              <a:extLst>
                <a:ext uri="{FF2B5EF4-FFF2-40B4-BE49-F238E27FC236}">
                  <a16:creationId xmlns:a16="http://schemas.microsoft.com/office/drawing/2014/main" id="{6A9B79A8-AB53-43E8-9314-A412365E5A36}"/>
                </a:ext>
              </a:extLst>
            </p:cNvPr>
            <p:cNvSpPr/>
            <p:nvPr/>
          </p:nvSpPr>
          <p:spPr>
            <a:xfrm>
              <a:off x="3217575" y="2829200"/>
              <a:ext cx="793500" cy="895725"/>
            </a:xfrm>
            <a:custGeom>
              <a:avLst/>
              <a:gdLst/>
              <a:ahLst/>
              <a:cxnLst/>
              <a:rect l="l" t="t" r="r" b="b"/>
              <a:pathLst>
                <a:path w="31740" h="35829" extrusionOk="0">
                  <a:moveTo>
                    <a:pt x="19227" y="757"/>
                  </a:moveTo>
                  <a:cubicBezTo>
                    <a:pt x="19168" y="873"/>
                    <a:pt x="19106" y="999"/>
                    <a:pt x="19044" y="1132"/>
                  </a:cubicBezTo>
                  <a:cubicBezTo>
                    <a:pt x="18792" y="1709"/>
                    <a:pt x="18539" y="2358"/>
                    <a:pt x="18539" y="2935"/>
                  </a:cubicBezTo>
                  <a:cubicBezTo>
                    <a:pt x="18539" y="3116"/>
                    <a:pt x="18575" y="3296"/>
                    <a:pt x="18648" y="3476"/>
                  </a:cubicBezTo>
                  <a:cubicBezTo>
                    <a:pt x="18720" y="3621"/>
                    <a:pt x="18864" y="3765"/>
                    <a:pt x="19080" y="3837"/>
                  </a:cubicBezTo>
                  <a:cubicBezTo>
                    <a:pt x="19189" y="3873"/>
                    <a:pt x="19333" y="3909"/>
                    <a:pt x="19441" y="3909"/>
                  </a:cubicBezTo>
                  <a:cubicBezTo>
                    <a:pt x="19802" y="3909"/>
                    <a:pt x="20126" y="3765"/>
                    <a:pt x="20487" y="3585"/>
                  </a:cubicBezTo>
                  <a:cubicBezTo>
                    <a:pt x="21028" y="3332"/>
                    <a:pt x="21569" y="2899"/>
                    <a:pt x="22074" y="2503"/>
                  </a:cubicBezTo>
                  <a:cubicBezTo>
                    <a:pt x="22443" y="2239"/>
                    <a:pt x="22794" y="1955"/>
                    <a:pt x="23082" y="1752"/>
                  </a:cubicBezTo>
                  <a:lnTo>
                    <a:pt x="23082" y="1752"/>
                  </a:lnTo>
                  <a:cubicBezTo>
                    <a:pt x="22898" y="2318"/>
                    <a:pt x="22615" y="3308"/>
                    <a:pt x="22615" y="4486"/>
                  </a:cubicBezTo>
                  <a:cubicBezTo>
                    <a:pt x="22615" y="5135"/>
                    <a:pt x="22687" y="5821"/>
                    <a:pt x="22904" y="6542"/>
                  </a:cubicBezTo>
                  <a:cubicBezTo>
                    <a:pt x="23949" y="9932"/>
                    <a:pt x="26546" y="11591"/>
                    <a:pt x="26546" y="11628"/>
                  </a:cubicBezTo>
                  <a:cubicBezTo>
                    <a:pt x="26600" y="11646"/>
                    <a:pt x="26645" y="11655"/>
                    <a:pt x="26691" y="11655"/>
                  </a:cubicBezTo>
                  <a:cubicBezTo>
                    <a:pt x="26736" y="11655"/>
                    <a:pt x="26781" y="11646"/>
                    <a:pt x="26835" y="11628"/>
                  </a:cubicBezTo>
                  <a:cubicBezTo>
                    <a:pt x="26907" y="11628"/>
                    <a:pt x="26979" y="11555"/>
                    <a:pt x="27015" y="11447"/>
                  </a:cubicBezTo>
                  <a:lnTo>
                    <a:pt x="27015" y="11411"/>
                  </a:lnTo>
                  <a:cubicBezTo>
                    <a:pt x="27051" y="11303"/>
                    <a:pt x="27268" y="10654"/>
                    <a:pt x="27700" y="10077"/>
                  </a:cubicBezTo>
                  <a:cubicBezTo>
                    <a:pt x="27881" y="9788"/>
                    <a:pt x="28133" y="9500"/>
                    <a:pt x="28422" y="9319"/>
                  </a:cubicBezTo>
                  <a:cubicBezTo>
                    <a:pt x="28710" y="9139"/>
                    <a:pt x="28999" y="8995"/>
                    <a:pt x="29360" y="8995"/>
                  </a:cubicBezTo>
                  <a:cubicBezTo>
                    <a:pt x="29432" y="8995"/>
                    <a:pt x="29504" y="8995"/>
                    <a:pt x="29576" y="9031"/>
                  </a:cubicBezTo>
                  <a:cubicBezTo>
                    <a:pt x="30153" y="9103"/>
                    <a:pt x="30514" y="9319"/>
                    <a:pt x="30766" y="9716"/>
                  </a:cubicBezTo>
                  <a:cubicBezTo>
                    <a:pt x="31019" y="10113"/>
                    <a:pt x="31127" y="10690"/>
                    <a:pt x="31127" y="11375"/>
                  </a:cubicBezTo>
                  <a:cubicBezTo>
                    <a:pt x="31127" y="12096"/>
                    <a:pt x="30983" y="12998"/>
                    <a:pt x="30694" y="13936"/>
                  </a:cubicBezTo>
                  <a:cubicBezTo>
                    <a:pt x="30369" y="15162"/>
                    <a:pt x="29504" y="16028"/>
                    <a:pt x="28710" y="16569"/>
                  </a:cubicBezTo>
                  <a:cubicBezTo>
                    <a:pt x="28314" y="16857"/>
                    <a:pt x="27953" y="17038"/>
                    <a:pt x="27700" y="17182"/>
                  </a:cubicBezTo>
                  <a:cubicBezTo>
                    <a:pt x="27556" y="17254"/>
                    <a:pt x="27448" y="17290"/>
                    <a:pt x="27376" y="17326"/>
                  </a:cubicBezTo>
                  <a:lnTo>
                    <a:pt x="27268" y="17362"/>
                  </a:lnTo>
                  <a:cubicBezTo>
                    <a:pt x="27159" y="17398"/>
                    <a:pt x="27087" y="17470"/>
                    <a:pt x="27051" y="17579"/>
                  </a:cubicBezTo>
                  <a:cubicBezTo>
                    <a:pt x="27051" y="17579"/>
                    <a:pt x="26979" y="17867"/>
                    <a:pt x="26835" y="18408"/>
                  </a:cubicBezTo>
                  <a:cubicBezTo>
                    <a:pt x="26330" y="19959"/>
                    <a:pt x="25176" y="23530"/>
                    <a:pt x="23697" y="26704"/>
                  </a:cubicBezTo>
                  <a:cubicBezTo>
                    <a:pt x="22723" y="28795"/>
                    <a:pt x="21136" y="30923"/>
                    <a:pt x="19477" y="32546"/>
                  </a:cubicBezTo>
                  <a:cubicBezTo>
                    <a:pt x="18684" y="33376"/>
                    <a:pt x="17854" y="34025"/>
                    <a:pt x="17097" y="34494"/>
                  </a:cubicBezTo>
                  <a:cubicBezTo>
                    <a:pt x="16339" y="34963"/>
                    <a:pt x="15618" y="35215"/>
                    <a:pt x="15113" y="35215"/>
                  </a:cubicBezTo>
                  <a:lnTo>
                    <a:pt x="15041" y="35215"/>
                  </a:lnTo>
                  <a:cubicBezTo>
                    <a:pt x="13959" y="35179"/>
                    <a:pt x="12011" y="34422"/>
                    <a:pt x="9955" y="32546"/>
                  </a:cubicBezTo>
                  <a:cubicBezTo>
                    <a:pt x="7900" y="30707"/>
                    <a:pt x="5736" y="27750"/>
                    <a:pt x="4113" y="23349"/>
                  </a:cubicBezTo>
                  <a:cubicBezTo>
                    <a:pt x="2490" y="18913"/>
                    <a:pt x="1588" y="14549"/>
                    <a:pt x="1119" y="11303"/>
                  </a:cubicBezTo>
                  <a:cubicBezTo>
                    <a:pt x="903" y="9680"/>
                    <a:pt x="758" y="8345"/>
                    <a:pt x="686" y="7408"/>
                  </a:cubicBezTo>
                  <a:cubicBezTo>
                    <a:pt x="650" y="6939"/>
                    <a:pt x="614" y="6578"/>
                    <a:pt x="614" y="6326"/>
                  </a:cubicBezTo>
                  <a:cubicBezTo>
                    <a:pt x="614" y="6256"/>
                    <a:pt x="614" y="6195"/>
                    <a:pt x="614" y="6142"/>
                  </a:cubicBezTo>
                  <a:lnTo>
                    <a:pt x="614" y="6142"/>
                  </a:lnTo>
                  <a:cubicBezTo>
                    <a:pt x="1427" y="5813"/>
                    <a:pt x="2924" y="5309"/>
                    <a:pt x="4762" y="4775"/>
                  </a:cubicBezTo>
                  <a:cubicBezTo>
                    <a:pt x="7719" y="3873"/>
                    <a:pt x="11506" y="2827"/>
                    <a:pt x="14536" y="1998"/>
                  </a:cubicBezTo>
                  <a:cubicBezTo>
                    <a:pt x="16051" y="1601"/>
                    <a:pt x="17385" y="1240"/>
                    <a:pt x="18359" y="988"/>
                  </a:cubicBezTo>
                  <a:cubicBezTo>
                    <a:pt x="18699" y="896"/>
                    <a:pt x="18992" y="819"/>
                    <a:pt x="19227" y="757"/>
                  </a:cubicBezTo>
                  <a:close/>
                  <a:moveTo>
                    <a:pt x="19816" y="0"/>
                  </a:moveTo>
                  <a:cubicBezTo>
                    <a:pt x="19786" y="0"/>
                    <a:pt x="19757" y="5"/>
                    <a:pt x="19730" y="14"/>
                  </a:cubicBezTo>
                  <a:cubicBezTo>
                    <a:pt x="19730" y="14"/>
                    <a:pt x="15618" y="1060"/>
                    <a:pt x="11146" y="2322"/>
                  </a:cubicBezTo>
                  <a:cubicBezTo>
                    <a:pt x="8909" y="2935"/>
                    <a:pt x="6565" y="3585"/>
                    <a:pt x="4581" y="4198"/>
                  </a:cubicBezTo>
                  <a:cubicBezTo>
                    <a:pt x="2598" y="4775"/>
                    <a:pt x="1011" y="5316"/>
                    <a:pt x="181" y="5676"/>
                  </a:cubicBezTo>
                  <a:cubicBezTo>
                    <a:pt x="73" y="5713"/>
                    <a:pt x="1" y="5821"/>
                    <a:pt x="1" y="5965"/>
                  </a:cubicBezTo>
                  <a:cubicBezTo>
                    <a:pt x="1" y="5965"/>
                    <a:pt x="253" y="14549"/>
                    <a:pt x="3536" y="23530"/>
                  </a:cubicBezTo>
                  <a:cubicBezTo>
                    <a:pt x="5195" y="28038"/>
                    <a:pt x="7431" y="31068"/>
                    <a:pt x="9559" y="33015"/>
                  </a:cubicBezTo>
                  <a:cubicBezTo>
                    <a:pt x="11687" y="34927"/>
                    <a:pt x="13706" y="35756"/>
                    <a:pt x="15005" y="35829"/>
                  </a:cubicBezTo>
                  <a:lnTo>
                    <a:pt x="15113" y="35829"/>
                  </a:lnTo>
                  <a:cubicBezTo>
                    <a:pt x="15798" y="35829"/>
                    <a:pt x="16592" y="35504"/>
                    <a:pt x="17385" y="34999"/>
                  </a:cubicBezTo>
                  <a:cubicBezTo>
                    <a:pt x="19838" y="33520"/>
                    <a:pt x="22687" y="30202"/>
                    <a:pt x="24238" y="26956"/>
                  </a:cubicBezTo>
                  <a:cubicBezTo>
                    <a:pt x="26041" y="23124"/>
                    <a:pt x="27327" y="18802"/>
                    <a:pt x="27582" y="17895"/>
                  </a:cubicBezTo>
                  <a:lnTo>
                    <a:pt x="27582" y="17895"/>
                  </a:lnTo>
                  <a:cubicBezTo>
                    <a:pt x="27834" y="17799"/>
                    <a:pt x="28411" y="17541"/>
                    <a:pt x="29071" y="17074"/>
                  </a:cubicBezTo>
                  <a:cubicBezTo>
                    <a:pt x="29901" y="16461"/>
                    <a:pt x="30874" y="15487"/>
                    <a:pt x="31307" y="14080"/>
                  </a:cubicBezTo>
                  <a:cubicBezTo>
                    <a:pt x="31560" y="13142"/>
                    <a:pt x="31740" y="12205"/>
                    <a:pt x="31740" y="11375"/>
                  </a:cubicBezTo>
                  <a:cubicBezTo>
                    <a:pt x="31740" y="10618"/>
                    <a:pt x="31596" y="9932"/>
                    <a:pt x="31271" y="9391"/>
                  </a:cubicBezTo>
                  <a:cubicBezTo>
                    <a:pt x="30946" y="8886"/>
                    <a:pt x="30369" y="8490"/>
                    <a:pt x="29648" y="8418"/>
                  </a:cubicBezTo>
                  <a:lnTo>
                    <a:pt x="29360" y="8418"/>
                  </a:lnTo>
                  <a:cubicBezTo>
                    <a:pt x="28855" y="8418"/>
                    <a:pt x="28386" y="8598"/>
                    <a:pt x="27989" y="8886"/>
                  </a:cubicBezTo>
                  <a:cubicBezTo>
                    <a:pt x="27448" y="9283"/>
                    <a:pt x="27051" y="9896"/>
                    <a:pt x="26799" y="10365"/>
                  </a:cubicBezTo>
                  <a:cubicBezTo>
                    <a:pt x="26706" y="10551"/>
                    <a:pt x="26632" y="10723"/>
                    <a:pt x="26577" y="10865"/>
                  </a:cubicBezTo>
                  <a:lnTo>
                    <a:pt x="26577" y="10865"/>
                  </a:lnTo>
                  <a:cubicBezTo>
                    <a:pt x="25881" y="10313"/>
                    <a:pt x="24225" y="8805"/>
                    <a:pt x="23481" y="6362"/>
                  </a:cubicBezTo>
                  <a:cubicBezTo>
                    <a:pt x="23300" y="5713"/>
                    <a:pt x="23192" y="5063"/>
                    <a:pt x="23192" y="4486"/>
                  </a:cubicBezTo>
                  <a:cubicBezTo>
                    <a:pt x="23192" y="3729"/>
                    <a:pt x="23336" y="3044"/>
                    <a:pt x="23481" y="2503"/>
                  </a:cubicBezTo>
                  <a:cubicBezTo>
                    <a:pt x="23553" y="2214"/>
                    <a:pt x="23625" y="1998"/>
                    <a:pt x="23697" y="1781"/>
                  </a:cubicBezTo>
                  <a:cubicBezTo>
                    <a:pt x="23733" y="1601"/>
                    <a:pt x="23769" y="1457"/>
                    <a:pt x="23805" y="1312"/>
                  </a:cubicBezTo>
                  <a:cubicBezTo>
                    <a:pt x="23805" y="1240"/>
                    <a:pt x="23769" y="1168"/>
                    <a:pt x="23733" y="1060"/>
                  </a:cubicBezTo>
                  <a:cubicBezTo>
                    <a:pt x="23697" y="1024"/>
                    <a:pt x="23625" y="952"/>
                    <a:pt x="23589" y="916"/>
                  </a:cubicBezTo>
                  <a:cubicBezTo>
                    <a:pt x="23517" y="916"/>
                    <a:pt x="23481" y="880"/>
                    <a:pt x="23408" y="880"/>
                  </a:cubicBezTo>
                  <a:cubicBezTo>
                    <a:pt x="23336" y="916"/>
                    <a:pt x="23264" y="916"/>
                    <a:pt x="23228" y="952"/>
                  </a:cubicBezTo>
                  <a:cubicBezTo>
                    <a:pt x="23156" y="988"/>
                    <a:pt x="23084" y="988"/>
                    <a:pt x="23048" y="1024"/>
                  </a:cubicBezTo>
                  <a:cubicBezTo>
                    <a:pt x="22543" y="1348"/>
                    <a:pt x="21894" y="1925"/>
                    <a:pt x="21208" y="2430"/>
                  </a:cubicBezTo>
                  <a:cubicBezTo>
                    <a:pt x="20848" y="2683"/>
                    <a:pt x="20523" y="2899"/>
                    <a:pt x="20198" y="3044"/>
                  </a:cubicBezTo>
                  <a:cubicBezTo>
                    <a:pt x="19910" y="3224"/>
                    <a:pt x="19621" y="3296"/>
                    <a:pt x="19441" y="3296"/>
                  </a:cubicBezTo>
                  <a:lnTo>
                    <a:pt x="19297" y="3296"/>
                  </a:lnTo>
                  <a:lnTo>
                    <a:pt x="19189" y="3188"/>
                  </a:lnTo>
                  <a:cubicBezTo>
                    <a:pt x="19153" y="3152"/>
                    <a:pt x="19153" y="3080"/>
                    <a:pt x="19153" y="2935"/>
                  </a:cubicBezTo>
                  <a:cubicBezTo>
                    <a:pt x="19153" y="2539"/>
                    <a:pt x="19369" y="1889"/>
                    <a:pt x="19585" y="1384"/>
                  </a:cubicBezTo>
                  <a:cubicBezTo>
                    <a:pt x="19730" y="1096"/>
                    <a:pt x="19838" y="880"/>
                    <a:pt x="19910" y="699"/>
                  </a:cubicBezTo>
                  <a:cubicBezTo>
                    <a:pt x="19946" y="627"/>
                    <a:pt x="19982" y="555"/>
                    <a:pt x="20018" y="519"/>
                  </a:cubicBezTo>
                  <a:lnTo>
                    <a:pt x="20054" y="447"/>
                  </a:lnTo>
                  <a:cubicBezTo>
                    <a:pt x="20126" y="339"/>
                    <a:pt x="20126" y="194"/>
                    <a:pt x="20054" y="122"/>
                  </a:cubicBezTo>
                  <a:cubicBezTo>
                    <a:pt x="20000" y="41"/>
                    <a:pt x="19905" y="0"/>
                    <a:pt x="19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4791;p64">
              <a:extLst>
                <a:ext uri="{FF2B5EF4-FFF2-40B4-BE49-F238E27FC236}">
                  <a16:creationId xmlns:a16="http://schemas.microsoft.com/office/drawing/2014/main" id="{E567F91D-8D3A-43BA-93FC-FF29728C77E6}"/>
                </a:ext>
              </a:extLst>
            </p:cNvPr>
            <p:cNvSpPr/>
            <p:nvPr/>
          </p:nvSpPr>
          <p:spPr>
            <a:xfrm>
              <a:off x="3751375" y="3083575"/>
              <a:ext cx="155125" cy="68600"/>
            </a:xfrm>
            <a:custGeom>
              <a:avLst/>
              <a:gdLst/>
              <a:ahLst/>
              <a:cxnLst/>
              <a:rect l="l" t="t" r="r" b="b"/>
              <a:pathLst>
                <a:path w="6205" h="2744" extrusionOk="0">
                  <a:moveTo>
                    <a:pt x="5848" y="1"/>
                  </a:moveTo>
                  <a:cubicBezTo>
                    <a:pt x="5822" y="1"/>
                    <a:pt x="5796" y="4"/>
                    <a:pt x="5771" y="10"/>
                  </a:cubicBezTo>
                  <a:lnTo>
                    <a:pt x="217" y="2174"/>
                  </a:lnTo>
                  <a:cubicBezTo>
                    <a:pt x="73" y="2210"/>
                    <a:pt x="1" y="2390"/>
                    <a:pt x="73" y="2571"/>
                  </a:cubicBezTo>
                  <a:cubicBezTo>
                    <a:pt x="99" y="2676"/>
                    <a:pt x="203" y="2743"/>
                    <a:pt x="313" y="2743"/>
                  </a:cubicBezTo>
                  <a:cubicBezTo>
                    <a:pt x="354" y="2743"/>
                    <a:pt x="395" y="2734"/>
                    <a:pt x="433" y="2715"/>
                  </a:cubicBezTo>
                  <a:lnTo>
                    <a:pt x="5988" y="587"/>
                  </a:lnTo>
                  <a:cubicBezTo>
                    <a:pt x="6132" y="515"/>
                    <a:pt x="6204" y="334"/>
                    <a:pt x="6168" y="190"/>
                  </a:cubicBezTo>
                  <a:cubicBezTo>
                    <a:pt x="6108" y="71"/>
                    <a:pt x="5974" y="1"/>
                    <a:pt x="5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4792;p64">
              <a:extLst>
                <a:ext uri="{FF2B5EF4-FFF2-40B4-BE49-F238E27FC236}">
                  <a16:creationId xmlns:a16="http://schemas.microsoft.com/office/drawing/2014/main" id="{BA14BFA1-DCA5-42C5-834D-93EE44891F4A}"/>
                </a:ext>
              </a:extLst>
            </p:cNvPr>
            <p:cNvSpPr/>
            <p:nvPr/>
          </p:nvSpPr>
          <p:spPr>
            <a:xfrm>
              <a:off x="3156275" y="3109950"/>
              <a:ext cx="628500" cy="217975"/>
            </a:xfrm>
            <a:custGeom>
              <a:avLst/>
              <a:gdLst/>
              <a:ahLst/>
              <a:cxnLst/>
              <a:rect l="l" t="t" r="r" b="b"/>
              <a:pathLst>
                <a:path w="25140" h="8719" extrusionOk="0">
                  <a:moveTo>
                    <a:pt x="0" y="1"/>
                  </a:moveTo>
                  <a:cubicBezTo>
                    <a:pt x="0" y="1"/>
                    <a:pt x="109" y="3535"/>
                    <a:pt x="1876" y="5555"/>
                  </a:cubicBezTo>
                  <a:cubicBezTo>
                    <a:pt x="3144" y="6979"/>
                    <a:pt x="5380" y="7511"/>
                    <a:pt x="7047" y="7511"/>
                  </a:cubicBezTo>
                  <a:cubicBezTo>
                    <a:pt x="7702" y="7511"/>
                    <a:pt x="8270" y="7429"/>
                    <a:pt x="8656" y="7286"/>
                  </a:cubicBezTo>
                  <a:cubicBezTo>
                    <a:pt x="9996" y="6840"/>
                    <a:pt x="9831" y="3255"/>
                    <a:pt x="11120" y="3255"/>
                  </a:cubicBezTo>
                  <a:cubicBezTo>
                    <a:pt x="11184" y="3255"/>
                    <a:pt x="11253" y="3264"/>
                    <a:pt x="11325" y="3283"/>
                  </a:cubicBezTo>
                  <a:cubicBezTo>
                    <a:pt x="12804" y="3644"/>
                    <a:pt x="12552" y="5303"/>
                    <a:pt x="13201" y="6817"/>
                  </a:cubicBezTo>
                  <a:cubicBezTo>
                    <a:pt x="13814" y="8296"/>
                    <a:pt x="14463" y="8188"/>
                    <a:pt x="17204" y="8549"/>
                  </a:cubicBezTo>
                  <a:cubicBezTo>
                    <a:pt x="17971" y="8658"/>
                    <a:pt x="18726" y="8718"/>
                    <a:pt x="19439" y="8718"/>
                  </a:cubicBezTo>
                  <a:cubicBezTo>
                    <a:pt x="21311" y="8718"/>
                    <a:pt x="22893" y="8305"/>
                    <a:pt x="23624" y="7286"/>
                  </a:cubicBezTo>
                  <a:cubicBezTo>
                    <a:pt x="24634" y="5916"/>
                    <a:pt x="25139" y="1624"/>
                    <a:pt x="24129" y="1407"/>
                  </a:cubicBezTo>
                  <a:cubicBezTo>
                    <a:pt x="23922" y="1355"/>
                    <a:pt x="23613" y="1334"/>
                    <a:pt x="23223" y="1334"/>
                  </a:cubicBezTo>
                  <a:cubicBezTo>
                    <a:pt x="21714" y="1334"/>
                    <a:pt x="18980" y="1653"/>
                    <a:pt x="16086" y="1768"/>
                  </a:cubicBezTo>
                  <a:cubicBezTo>
                    <a:pt x="12444" y="1876"/>
                    <a:pt x="11073" y="2021"/>
                    <a:pt x="11073" y="20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4793;p64">
              <a:extLst>
                <a:ext uri="{FF2B5EF4-FFF2-40B4-BE49-F238E27FC236}">
                  <a16:creationId xmlns:a16="http://schemas.microsoft.com/office/drawing/2014/main" id="{CF3417C3-926B-41F8-BAE0-A8BCB7FF5DE2}"/>
                </a:ext>
              </a:extLst>
            </p:cNvPr>
            <p:cNvSpPr/>
            <p:nvPr/>
          </p:nvSpPr>
          <p:spPr>
            <a:xfrm>
              <a:off x="3501625" y="3169475"/>
              <a:ext cx="275025" cy="158450"/>
            </a:xfrm>
            <a:custGeom>
              <a:avLst/>
              <a:gdLst/>
              <a:ahLst/>
              <a:cxnLst/>
              <a:rect l="l" t="t" r="r" b="b"/>
              <a:pathLst>
                <a:path w="11001" h="6338" extrusionOk="0">
                  <a:moveTo>
                    <a:pt x="10820" y="0"/>
                  </a:moveTo>
                  <a:lnTo>
                    <a:pt x="0" y="5374"/>
                  </a:lnTo>
                  <a:cubicBezTo>
                    <a:pt x="577" y="5879"/>
                    <a:pt x="1443" y="5915"/>
                    <a:pt x="3390" y="6168"/>
                  </a:cubicBezTo>
                  <a:cubicBezTo>
                    <a:pt x="4157" y="6277"/>
                    <a:pt x="4912" y="6337"/>
                    <a:pt x="5625" y="6337"/>
                  </a:cubicBezTo>
                  <a:cubicBezTo>
                    <a:pt x="7497" y="6337"/>
                    <a:pt x="9079" y="5924"/>
                    <a:pt x="9810" y="4905"/>
                  </a:cubicBezTo>
                  <a:cubicBezTo>
                    <a:pt x="10568" y="3932"/>
                    <a:pt x="11001" y="1407"/>
                    <a:pt x="10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4794;p64">
              <a:extLst>
                <a:ext uri="{FF2B5EF4-FFF2-40B4-BE49-F238E27FC236}">
                  <a16:creationId xmlns:a16="http://schemas.microsoft.com/office/drawing/2014/main" id="{254CDA45-9A02-41DA-9C24-FE6ECABB2302}"/>
                </a:ext>
              </a:extLst>
            </p:cNvPr>
            <p:cNvSpPr/>
            <p:nvPr/>
          </p:nvSpPr>
          <p:spPr>
            <a:xfrm>
              <a:off x="3217575" y="3153250"/>
              <a:ext cx="351700" cy="144800"/>
            </a:xfrm>
            <a:custGeom>
              <a:avLst/>
              <a:gdLst/>
              <a:ahLst/>
              <a:cxnLst/>
              <a:rect l="l" t="t" r="r" b="b"/>
              <a:pathLst>
                <a:path w="14068" h="5792" extrusionOk="0">
                  <a:moveTo>
                    <a:pt x="14067" y="0"/>
                  </a:moveTo>
                  <a:lnTo>
                    <a:pt x="14067" y="0"/>
                  </a:lnTo>
                  <a:cubicBezTo>
                    <a:pt x="13923" y="36"/>
                    <a:pt x="13779" y="36"/>
                    <a:pt x="13634" y="36"/>
                  </a:cubicBezTo>
                  <a:cubicBezTo>
                    <a:pt x="12552" y="72"/>
                    <a:pt x="11687" y="108"/>
                    <a:pt x="10965" y="144"/>
                  </a:cubicBezTo>
                  <a:lnTo>
                    <a:pt x="1" y="4364"/>
                  </a:lnTo>
                  <a:cubicBezTo>
                    <a:pt x="1302" y="5395"/>
                    <a:pt x="3138" y="5791"/>
                    <a:pt x="4564" y="5791"/>
                  </a:cubicBezTo>
                  <a:cubicBezTo>
                    <a:pt x="5234" y="5791"/>
                    <a:pt x="5813" y="5704"/>
                    <a:pt x="6204" y="5554"/>
                  </a:cubicBezTo>
                  <a:cubicBezTo>
                    <a:pt x="7544" y="5108"/>
                    <a:pt x="7379" y="1523"/>
                    <a:pt x="8668" y="1523"/>
                  </a:cubicBezTo>
                  <a:cubicBezTo>
                    <a:pt x="8732" y="1523"/>
                    <a:pt x="8801" y="1532"/>
                    <a:pt x="8873" y="1551"/>
                  </a:cubicBezTo>
                  <a:cubicBezTo>
                    <a:pt x="9739" y="1767"/>
                    <a:pt x="10028" y="2453"/>
                    <a:pt x="10244" y="3282"/>
                  </a:cubicBezTo>
                  <a:lnTo>
                    <a:pt x="140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4795;p64">
              <a:extLst>
                <a:ext uri="{FF2B5EF4-FFF2-40B4-BE49-F238E27FC236}">
                  <a16:creationId xmlns:a16="http://schemas.microsoft.com/office/drawing/2014/main" id="{32693DB7-90E3-4524-9A14-9A61979262A5}"/>
                </a:ext>
              </a:extLst>
            </p:cNvPr>
            <p:cNvSpPr/>
            <p:nvPr/>
          </p:nvSpPr>
          <p:spPr>
            <a:xfrm>
              <a:off x="3148150" y="3102400"/>
              <a:ext cx="633000" cy="233000"/>
            </a:xfrm>
            <a:custGeom>
              <a:avLst/>
              <a:gdLst/>
              <a:ahLst/>
              <a:cxnLst/>
              <a:rect l="l" t="t" r="r" b="b"/>
              <a:pathLst>
                <a:path w="25320" h="9320" extrusionOk="0">
                  <a:moveTo>
                    <a:pt x="638" y="661"/>
                  </a:moveTo>
                  <a:lnTo>
                    <a:pt x="11326" y="2611"/>
                  </a:lnTo>
                  <a:lnTo>
                    <a:pt x="11686" y="2611"/>
                  </a:lnTo>
                  <a:cubicBezTo>
                    <a:pt x="12228" y="2575"/>
                    <a:pt x="13706" y="2467"/>
                    <a:pt x="16411" y="2359"/>
                  </a:cubicBezTo>
                  <a:cubicBezTo>
                    <a:pt x="19369" y="2250"/>
                    <a:pt x="22146" y="1926"/>
                    <a:pt x="23625" y="1926"/>
                  </a:cubicBezTo>
                  <a:cubicBezTo>
                    <a:pt x="23985" y="1926"/>
                    <a:pt x="24238" y="1962"/>
                    <a:pt x="24382" y="1998"/>
                  </a:cubicBezTo>
                  <a:lnTo>
                    <a:pt x="24490" y="2034"/>
                  </a:lnTo>
                  <a:cubicBezTo>
                    <a:pt x="24526" y="2142"/>
                    <a:pt x="24599" y="2286"/>
                    <a:pt x="24635" y="2539"/>
                  </a:cubicBezTo>
                  <a:cubicBezTo>
                    <a:pt x="24707" y="2755"/>
                    <a:pt x="24707" y="3044"/>
                    <a:pt x="24707" y="3369"/>
                  </a:cubicBezTo>
                  <a:cubicBezTo>
                    <a:pt x="24707" y="4054"/>
                    <a:pt x="24599" y="4883"/>
                    <a:pt x="24418" y="5641"/>
                  </a:cubicBezTo>
                  <a:cubicBezTo>
                    <a:pt x="24238" y="6398"/>
                    <a:pt x="23985" y="7047"/>
                    <a:pt x="23733" y="7444"/>
                  </a:cubicBezTo>
                  <a:cubicBezTo>
                    <a:pt x="23408" y="7877"/>
                    <a:pt x="22867" y="8202"/>
                    <a:pt x="22182" y="8418"/>
                  </a:cubicBezTo>
                  <a:cubicBezTo>
                    <a:pt x="21497" y="8634"/>
                    <a:pt x="20667" y="8706"/>
                    <a:pt x="19729" y="8706"/>
                  </a:cubicBezTo>
                  <a:cubicBezTo>
                    <a:pt x="19044" y="8706"/>
                    <a:pt x="18323" y="8670"/>
                    <a:pt x="17602" y="8562"/>
                  </a:cubicBezTo>
                  <a:cubicBezTo>
                    <a:pt x="16195" y="8382"/>
                    <a:pt x="15329" y="8310"/>
                    <a:pt x="14824" y="8129"/>
                  </a:cubicBezTo>
                  <a:cubicBezTo>
                    <a:pt x="14572" y="8021"/>
                    <a:pt x="14392" y="7913"/>
                    <a:pt x="14247" y="7769"/>
                  </a:cubicBezTo>
                  <a:cubicBezTo>
                    <a:pt x="14103" y="7588"/>
                    <a:pt x="13959" y="7336"/>
                    <a:pt x="13814" y="6975"/>
                  </a:cubicBezTo>
                  <a:cubicBezTo>
                    <a:pt x="13490" y="6290"/>
                    <a:pt x="13418" y="5496"/>
                    <a:pt x="13201" y="4811"/>
                  </a:cubicBezTo>
                  <a:cubicBezTo>
                    <a:pt x="13093" y="4487"/>
                    <a:pt x="12949" y="4162"/>
                    <a:pt x="12696" y="3873"/>
                  </a:cubicBezTo>
                  <a:cubicBezTo>
                    <a:pt x="12480" y="3621"/>
                    <a:pt x="12119" y="3405"/>
                    <a:pt x="11723" y="3296"/>
                  </a:cubicBezTo>
                  <a:cubicBezTo>
                    <a:pt x="11614" y="3260"/>
                    <a:pt x="11506" y="3260"/>
                    <a:pt x="11434" y="3260"/>
                  </a:cubicBezTo>
                  <a:cubicBezTo>
                    <a:pt x="11218" y="3260"/>
                    <a:pt x="11001" y="3332"/>
                    <a:pt x="10821" y="3477"/>
                  </a:cubicBezTo>
                  <a:cubicBezTo>
                    <a:pt x="10532" y="3729"/>
                    <a:pt x="10352" y="4054"/>
                    <a:pt x="10208" y="4451"/>
                  </a:cubicBezTo>
                  <a:cubicBezTo>
                    <a:pt x="9991" y="5028"/>
                    <a:pt x="9847" y="5713"/>
                    <a:pt x="9631" y="6254"/>
                  </a:cubicBezTo>
                  <a:cubicBezTo>
                    <a:pt x="9522" y="6542"/>
                    <a:pt x="9414" y="6795"/>
                    <a:pt x="9270" y="6975"/>
                  </a:cubicBezTo>
                  <a:cubicBezTo>
                    <a:pt x="9162" y="7156"/>
                    <a:pt x="9018" y="7264"/>
                    <a:pt x="8873" y="7336"/>
                  </a:cubicBezTo>
                  <a:cubicBezTo>
                    <a:pt x="8549" y="7444"/>
                    <a:pt x="8008" y="7516"/>
                    <a:pt x="7395" y="7516"/>
                  </a:cubicBezTo>
                  <a:cubicBezTo>
                    <a:pt x="6565" y="7516"/>
                    <a:pt x="5627" y="7408"/>
                    <a:pt x="4726" y="7083"/>
                  </a:cubicBezTo>
                  <a:cubicBezTo>
                    <a:pt x="3824" y="6795"/>
                    <a:pt x="2994" y="6326"/>
                    <a:pt x="2417" y="5641"/>
                  </a:cubicBezTo>
                  <a:cubicBezTo>
                    <a:pt x="1588" y="4703"/>
                    <a:pt x="1119" y="3369"/>
                    <a:pt x="866" y="2250"/>
                  </a:cubicBezTo>
                  <a:cubicBezTo>
                    <a:pt x="758" y="1709"/>
                    <a:pt x="686" y="1204"/>
                    <a:pt x="650" y="844"/>
                  </a:cubicBezTo>
                  <a:cubicBezTo>
                    <a:pt x="650" y="773"/>
                    <a:pt x="644" y="714"/>
                    <a:pt x="638" y="661"/>
                  </a:cubicBezTo>
                  <a:close/>
                  <a:moveTo>
                    <a:pt x="297" y="0"/>
                  </a:moveTo>
                  <a:cubicBezTo>
                    <a:pt x="234" y="0"/>
                    <a:pt x="162" y="34"/>
                    <a:pt x="109" y="86"/>
                  </a:cubicBezTo>
                  <a:cubicBezTo>
                    <a:pt x="37" y="122"/>
                    <a:pt x="1" y="231"/>
                    <a:pt x="1" y="303"/>
                  </a:cubicBezTo>
                  <a:cubicBezTo>
                    <a:pt x="1" y="339"/>
                    <a:pt x="37" y="1241"/>
                    <a:pt x="289" y="2395"/>
                  </a:cubicBezTo>
                  <a:cubicBezTo>
                    <a:pt x="542" y="3549"/>
                    <a:pt x="1047" y="4955"/>
                    <a:pt x="1984" y="6037"/>
                  </a:cubicBezTo>
                  <a:cubicBezTo>
                    <a:pt x="2634" y="6831"/>
                    <a:pt x="3571" y="7336"/>
                    <a:pt x="4545" y="7660"/>
                  </a:cubicBezTo>
                  <a:cubicBezTo>
                    <a:pt x="5519" y="7985"/>
                    <a:pt x="6529" y="8129"/>
                    <a:pt x="7395" y="8129"/>
                  </a:cubicBezTo>
                  <a:cubicBezTo>
                    <a:pt x="8044" y="8129"/>
                    <a:pt x="8657" y="8057"/>
                    <a:pt x="9090" y="7877"/>
                  </a:cubicBezTo>
                  <a:cubicBezTo>
                    <a:pt x="9306" y="7805"/>
                    <a:pt x="9486" y="7660"/>
                    <a:pt x="9631" y="7480"/>
                  </a:cubicBezTo>
                  <a:cubicBezTo>
                    <a:pt x="9919" y="7192"/>
                    <a:pt x="10063" y="6795"/>
                    <a:pt x="10244" y="6398"/>
                  </a:cubicBezTo>
                  <a:cubicBezTo>
                    <a:pt x="10460" y="5785"/>
                    <a:pt x="10604" y="5100"/>
                    <a:pt x="10821" y="4595"/>
                  </a:cubicBezTo>
                  <a:cubicBezTo>
                    <a:pt x="10893" y="4342"/>
                    <a:pt x="11001" y="4126"/>
                    <a:pt x="11109" y="4018"/>
                  </a:cubicBezTo>
                  <a:cubicBezTo>
                    <a:pt x="11254" y="3910"/>
                    <a:pt x="11326" y="3873"/>
                    <a:pt x="11434" y="3837"/>
                  </a:cubicBezTo>
                  <a:lnTo>
                    <a:pt x="11542" y="3873"/>
                  </a:lnTo>
                  <a:cubicBezTo>
                    <a:pt x="11903" y="3946"/>
                    <a:pt x="12083" y="4090"/>
                    <a:pt x="12264" y="4270"/>
                  </a:cubicBezTo>
                  <a:cubicBezTo>
                    <a:pt x="12480" y="4559"/>
                    <a:pt x="12624" y="4955"/>
                    <a:pt x="12769" y="5496"/>
                  </a:cubicBezTo>
                  <a:cubicBezTo>
                    <a:pt x="12877" y="6001"/>
                    <a:pt x="12985" y="6615"/>
                    <a:pt x="13237" y="7228"/>
                  </a:cubicBezTo>
                  <a:cubicBezTo>
                    <a:pt x="13418" y="7624"/>
                    <a:pt x="13562" y="7913"/>
                    <a:pt x="13814" y="8165"/>
                  </a:cubicBezTo>
                  <a:cubicBezTo>
                    <a:pt x="14139" y="8526"/>
                    <a:pt x="14572" y="8706"/>
                    <a:pt x="15149" y="8851"/>
                  </a:cubicBezTo>
                  <a:cubicBezTo>
                    <a:pt x="15726" y="8959"/>
                    <a:pt x="16483" y="9031"/>
                    <a:pt x="17493" y="9175"/>
                  </a:cubicBezTo>
                  <a:cubicBezTo>
                    <a:pt x="18251" y="9247"/>
                    <a:pt x="19008" y="9320"/>
                    <a:pt x="19729" y="9320"/>
                  </a:cubicBezTo>
                  <a:cubicBezTo>
                    <a:pt x="20703" y="9320"/>
                    <a:pt x="21605" y="9211"/>
                    <a:pt x="22362" y="8995"/>
                  </a:cubicBezTo>
                  <a:cubicBezTo>
                    <a:pt x="23156" y="8743"/>
                    <a:pt x="23805" y="8346"/>
                    <a:pt x="24202" y="7769"/>
                  </a:cubicBezTo>
                  <a:cubicBezTo>
                    <a:pt x="24562" y="7300"/>
                    <a:pt x="24815" y="6578"/>
                    <a:pt x="25031" y="5785"/>
                  </a:cubicBezTo>
                  <a:cubicBezTo>
                    <a:pt x="25212" y="4955"/>
                    <a:pt x="25320" y="4090"/>
                    <a:pt x="25320" y="3369"/>
                  </a:cubicBezTo>
                  <a:cubicBezTo>
                    <a:pt x="25320" y="2900"/>
                    <a:pt x="25284" y="2467"/>
                    <a:pt x="25176" y="2142"/>
                  </a:cubicBezTo>
                  <a:cubicBezTo>
                    <a:pt x="25103" y="1962"/>
                    <a:pt x="25067" y="1818"/>
                    <a:pt x="24959" y="1673"/>
                  </a:cubicBezTo>
                  <a:cubicBezTo>
                    <a:pt x="24851" y="1565"/>
                    <a:pt x="24707" y="1457"/>
                    <a:pt x="24526" y="1385"/>
                  </a:cubicBezTo>
                  <a:cubicBezTo>
                    <a:pt x="24310" y="1349"/>
                    <a:pt x="23985" y="1313"/>
                    <a:pt x="23625" y="1313"/>
                  </a:cubicBezTo>
                  <a:cubicBezTo>
                    <a:pt x="22074" y="1313"/>
                    <a:pt x="19333" y="1673"/>
                    <a:pt x="16411" y="1782"/>
                  </a:cubicBezTo>
                  <a:cubicBezTo>
                    <a:pt x="13121" y="1878"/>
                    <a:pt x="11677" y="2004"/>
                    <a:pt x="11409" y="2029"/>
                  </a:cubicBezTo>
                  <a:lnTo>
                    <a:pt x="11409" y="2029"/>
                  </a:lnTo>
                  <a:lnTo>
                    <a:pt x="361" y="14"/>
                  </a:lnTo>
                  <a:cubicBezTo>
                    <a:pt x="342" y="5"/>
                    <a:pt x="320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4796;p64">
              <a:extLst>
                <a:ext uri="{FF2B5EF4-FFF2-40B4-BE49-F238E27FC236}">
                  <a16:creationId xmlns:a16="http://schemas.microsoft.com/office/drawing/2014/main" id="{794DFB8F-3107-4C1D-824E-2E5F27FFAE77}"/>
                </a:ext>
              </a:extLst>
            </p:cNvPr>
            <p:cNvSpPr/>
            <p:nvPr/>
          </p:nvSpPr>
          <p:spPr>
            <a:xfrm>
              <a:off x="3403325" y="3253325"/>
              <a:ext cx="122650" cy="195700"/>
            </a:xfrm>
            <a:custGeom>
              <a:avLst/>
              <a:gdLst/>
              <a:ahLst/>
              <a:cxnLst/>
              <a:rect l="l" t="t" r="r" b="b"/>
              <a:pathLst>
                <a:path w="4906" h="7828" extrusionOk="0">
                  <a:moveTo>
                    <a:pt x="434" y="0"/>
                  </a:moveTo>
                  <a:cubicBezTo>
                    <a:pt x="253" y="0"/>
                    <a:pt x="109" y="145"/>
                    <a:pt x="109" y="289"/>
                  </a:cubicBezTo>
                  <a:cubicBezTo>
                    <a:pt x="109" y="289"/>
                    <a:pt x="1" y="3571"/>
                    <a:pt x="1" y="5591"/>
                  </a:cubicBezTo>
                  <a:cubicBezTo>
                    <a:pt x="1" y="6420"/>
                    <a:pt x="109" y="6961"/>
                    <a:pt x="434" y="7358"/>
                  </a:cubicBezTo>
                  <a:cubicBezTo>
                    <a:pt x="578" y="7539"/>
                    <a:pt x="758" y="7683"/>
                    <a:pt x="975" y="7755"/>
                  </a:cubicBezTo>
                  <a:cubicBezTo>
                    <a:pt x="1191" y="7791"/>
                    <a:pt x="1443" y="7827"/>
                    <a:pt x="1660" y="7827"/>
                  </a:cubicBezTo>
                  <a:cubicBezTo>
                    <a:pt x="1912" y="7827"/>
                    <a:pt x="2165" y="7791"/>
                    <a:pt x="2453" y="7791"/>
                  </a:cubicBezTo>
                  <a:cubicBezTo>
                    <a:pt x="3932" y="7647"/>
                    <a:pt x="4726" y="6997"/>
                    <a:pt x="4762" y="6961"/>
                  </a:cubicBezTo>
                  <a:cubicBezTo>
                    <a:pt x="4906" y="6853"/>
                    <a:pt x="4906" y="6673"/>
                    <a:pt x="4798" y="6529"/>
                  </a:cubicBezTo>
                  <a:cubicBezTo>
                    <a:pt x="4735" y="6466"/>
                    <a:pt x="4648" y="6427"/>
                    <a:pt x="4557" y="6427"/>
                  </a:cubicBezTo>
                  <a:cubicBezTo>
                    <a:pt x="4492" y="6427"/>
                    <a:pt x="4425" y="6447"/>
                    <a:pt x="4365" y="6493"/>
                  </a:cubicBezTo>
                  <a:cubicBezTo>
                    <a:pt x="4365" y="6493"/>
                    <a:pt x="3680" y="7070"/>
                    <a:pt x="2417" y="7178"/>
                  </a:cubicBezTo>
                  <a:cubicBezTo>
                    <a:pt x="2129" y="7214"/>
                    <a:pt x="1876" y="7214"/>
                    <a:pt x="1660" y="7214"/>
                  </a:cubicBezTo>
                  <a:cubicBezTo>
                    <a:pt x="1479" y="7214"/>
                    <a:pt x="1299" y="7214"/>
                    <a:pt x="1155" y="7178"/>
                  </a:cubicBezTo>
                  <a:cubicBezTo>
                    <a:pt x="975" y="7106"/>
                    <a:pt x="866" y="7034"/>
                    <a:pt x="758" y="6781"/>
                  </a:cubicBezTo>
                  <a:cubicBezTo>
                    <a:pt x="650" y="6565"/>
                    <a:pt x="578" y="6168"/>
                    <a:pt x="578" y="5591"/>
                  </a:cubicBezTo>
                  <a:cubicBezTo>
                    <a:pt x="578" y="4581"/>
                    <a:pt x="614" y="3283"/>
                    <a:pt x="650" y="2201"/>
                  </a:cubicBezTo>
                  <a:cubicBezTo>
                    <a:pt x="686" y="1155"/>
                    <a:pt x="722" y="325"/>
                    <a:pt x="722" y="325"/>
                  </a:cubicBezTo>
                  <a:cubicBezTo>
                    <a:pt x="722" y="145"/>
                    <a:pt x="614" y="0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4797;p64">
              <a:extLst>
                <a:ext uri="{FF2B5EF4-FFF2-40B4-BE49-F238E27FC236}">
                  <a16:creationId xmlns:a16="http://schemas.microsoft.com/office/drawing/2014/main" id="{60EBAF1C-034E-4EBE-858D-34330969565C}"/>
                </a:ext>
              </a:extLst>
            </p:cNvPr>
            <p:cNvSpPr/>
            <p:nvPr/>
          </p:nvSpPr>
          <p:spPr>
            <a:xfrm>
              <a:off x="3510625" y="3441775"/>
              <a:ext cx="207425" cy="137075"/>
            </a:xfrm>
            <a:custGeom>
              <a:avLst/>
              <a:gdLst/>
              <a:ahLst/>
              <a:cxnLst/>
              <a:rect l="l" t="t" r="r" b="b"/>
              <a:pathLst>
                <a:path w="8297" h="5483" extrusionOk="0">
                  <a:moveTo>
                    <a:pt x="5411" y="578"/>
                  </a:moveTo>
                  <a:cubicBezTo>
                    <a:pt x="5519" y="578"/>
                    <a:pt x="5663" y="614"/>
                    <a:pt x="5771" y="614"/>
                  </a:cubicBezTo>
                  <a:cubicBezTo>
                    <a:pt x="6493" y="722"/>
                    <a:pt x="6962" y="974"/>
                    <a:pt x="7250" y="1299"/>
                  </a:cubicBezTo>
                  <a:cubicBezTo>
                    <a:pt x="7575" y="1587"/>
                    <a:pt x="7683" y="1948"/>
                    <a:pt x="7683" y="2309"/>
                  </a:cubicBezTo>
                  <a:cubicBezTo>
                    <a:pt x="7683" y="2850"/>
                    <a:pt x="7394" y="3391"/>
                    <a:pt x="6926" y="3715"/>
                  </a:cubicBezTo>
                  <a:cubicBezTo>
                    <a:pt x="6385" y="4040"/>
                    <a:pt x="5483" y="4329"/>
                    <a:pt x="4545" y="4545"/>
                  </a:cubicBezTo>
                  <a:cubicBezTo>
                    <a:pt x="3607" y="4761"/>
                    <a:pt x="2598" y="4870"/>
                    <a:pt x="1948" y="4870"/>
                  </a:cubicBezTo>
                  <a:cubicBezTo>
                    <a:pt x="1696" y="4870"/>
                    <a:pt x="1479" y="4834"/>
                    <a:pt x="1371" y="4797"/>
                  </a:cubicBezTo>
                  <a:cubicBezTo>
                    <a:pt x="866" y="4689"/>
                    <a:pt x="614" y="4292"/>
                    <a:pt x="614" y="4004"/>
                  </a:cubicBezTo>
                  <a:cubicBezTo>
                    <a:pt x="614" y="3896"/>
                    <a:pt x="650" y="3788"/>
                    <a:pt x="758" y="3679"/>
                  </a:cubicBezTo>
                  <a:lnTo>
                    <a:pt x="758" y="3643"/>
                  </a:lnTo>
                  <a:lnTo>
                    <a:pt x="794" y="3607"/>
                  </a:lnTo>
                  <a:cubicBezTo>
                    <a:pt x="938" y="3463"/>
                    <a:pt x="1552" y="2669"/>
                    <a:pt x="2417" y="1948"/>
                  </a:cubicBezTo>
                  <a:cubicBezTo>
                    <a:pt x="3247" y="1227"/>
                    <a:pt x="4365" y="578"/>
                    <a:pt x="5411" y="578"/>
                  </a:cubicBezTo>
                  <a:close/>
                  <a:moveTo>
                    <a:pt x="5411" y="1"/>
                  </a:moveTo>
                  <a:cubicBezTo>
                    <a:pt x="4040" y="1"/>
                    <a:pt x="2778" y="830"/>
                    <a:pt x="1840" y="1660"/>
                  </a:cubicBezTo>
                  <a:cubicBezTo>
                    <a:pt x="902" y="2453"/>
                    <a:pt x="289" y="3283"/>
                    <a:pt x="289" y="3283"/>
                  </a:cubicBezTo>
                  <a:lnTo>
                    <a:pt x="290" y="3283"/>
                  </a:lnTo>
                  <a:lnTo>
                    <a:pt x="290" y="3283"/>
                  </a:lnTo>
                  <a:cubicBezTo>
                    <a:pt x="97" y="3495"/>
                    <a:pt x="1" y="3766"/>
                    <a:pt x="1" y="4004"/>
                  </a:cubicBezTo>
                  <a:cubicBezTo>
                    <a:pt x="1" y="4617"/>
                    <a:pt x="470" y="5194"/>
                    <a:pt x="1191" y="5375"/>
                  </a:cubicBezTo>
                  <a:cubicBezTo>
                    <a:pt x="1407" y="5447"/>
                    <a:pt x="1660" y="5483"/>
                    <a:pt x="1948" y="5483"/>
                  </a:cubicBezTo>
                  <a:cubicBezTo>
                    <a:pt x="2670" y="5483"/>
                    <a:pt x="3680" y="5338"/>
                    <a:pt x="4653" y="5122"/>
                  </a:cubicBezTo>
                  <a:cubicBezTo>
                    <a:pt x="5663" y="4906"/>
                    <a:pt x="6601" y="4617"/>
                    <a:pt x="7250" y="4220"/>
                  </a:cubicBezTo>
                  <a:cubicBezTo>
                    <a:pt x="7899" y="3788"/>
                    <a:pt x="8296" y="3066"/>
                    <a:pt x="8296" y="2309"/>
                  </a:cubicBezTo>
                  <a:cubicBezTo>
                    <a:pt x="8296" y="1804"/>
                    <a:pt x="8116" y="1263"/>
                    <a:pt x="7683" y="866"/>
                  </a:cubicBezTo>
                  <a:cubicBezTo>
                    <a:pt x="7286" y="433"/>
                    <a:pt x="6673" y="145"/>
                    <a:pt x="5844" y="37"/>
                  </a:cubicBezTo>
                  <a:cubicBezTo>
                    <a:pt x="5699" y="1"/>
                    <a:pt x="5555" y="1"/>
                    <a:pt x="5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4798;p64">
              <a:extLst>
                <a:ext uri="{FF2B5EF4-FFF2-40B4-BE49-F238E27FC236}">
                  <a16:creationId xmlns:a16="http://schemas.microsoft.com/office/drawing/2014/main" id="{C14FD48E-9274-4A87-89BD-71425A2553FC}"/>
                </a:ext>
              </a:extLst>
            </p:cNvPr>
            <p:cNvSpPr/>
            <p:nvPr/>
          </p:nvSpPr>
          <p:spPr>
            <a:xfrm>
              <a:off x="3519650" y="3464200"/>
              <a:ext cx="179450" cy="87600"/>
            </a:xfrm>
            <a:custGeom>
              <a:avLst/>
              <a:gdLst/>
              <a:ahLst/>
              <a:cxnLst/>
              <a:rect l="l" t="t" r="r" b="b"/>
              <a:pathLst>
                <a:path w="7178" h="3504" extrusionOk="0">
                  <a:moveTo>
                    <a:pt x="6850" y="0"/>
                  </a:moveTo>
                  <a:cubicBezTo>
                    <a:pt x="6778" y="0"/>
                    <a:pt x="6704" y="27"/>
                    <a:pt x="6637" y="77"/>
                  </a:cubicBezTo>
                  <a:lnTo>
                    <a:pt x="6601" y="113"/>
                  </a:lnTo>
                  <a:cubicBezTo>
                    <a:pt x="6420" y="258"/>
                    <a:pt x="5591" y="943"/>
                    <a:pt x="4401" y="1592"/>
                  </a:cubicBezTo>
                  <a:cubicBezTo>
                    <a:pt x="3246" y="2241"/>
                    <a:pt x="1732" y="2854"/>
                    <a:pt x="289" y="2891"/>
                  </a:cubicBezTo>
                  <a:cubicBezTo>
                    <a:pt x="109" y="2891"/>
                    <a:pt x="0" y="3035"/>
                    <a:pt x="0" y="3215"/>
                  </a:cubicBezTo>
                  <a:cubicBezTo>
                    <a:pt x="0" y="3359"/>
                    <a:pt x="145" y="3504"/>
                    <a:pt x="289" y="3504"/>
                  </a:cubicBezTo>
                  <a:cubicBezTo>
                    <a:pt x="2020" y="3432"/>
                    <a:pt x="3679" y="2674"/>
                    <a:pt x="4942" y="1953"/>
                  </a:cubicBezTo>
                  <a:cubicBezTo>
                    <a:pt x="6204" y="1231"/>
                    <a:pt x="7033" y="546"/>
                    <a:pt x="7033" y="546"/>
                  </a:cubicBezTo>
                  <a:cubicBezTo>
                    <a:pt x="7142" y="438"/>
                    <a:pt x="7178" y="222"/>
                    <a:pt x="7070" y="113"/>
                  </a:cubicBezTo>
                  <a:cubicBezTo>
                    <a:pt x="7012" y="36"/>
                    <a:pt x="6933" y="0"/>
                    <a:pt x="68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4799;p64">
              <a:extLst>
                <a:ext uri="{FF2B5EF4-FFF2-40B4-BE49-F238E27FC236}">
                  <a16:creationId xmlns:a16="http://schemas.microsoft.com/office/drawing/2014/main" id="{380173B8-1FEF-47A3-A2E3-0CC1F098CC14}"/>
                </a:ext>
              </a:extLst>
            </p:cNvPr>
            <p:cNvSpPr/>
            <p:nvPr/>
          </p:nvSpPr>
          <p:spPr>
            <a:xfrm>
              <a:off x="3448425" y="3008125"/>
              <a:ext cx="265700" cy="114050"/>
            </a:xfrm>
            <a:custGeom>
              <a:avLst/>
              <a:gdLst/>
              <a:ahLst/>
              <a:cxnLst/>
              <a:rect l="l" t="t" r="r" b="b"/>
              <a:pathLst>
                <a:path w="10628" h="4562" extrusionOk="0">
                  <a:moveTo>
                    <a:pt x="6842" y="0"/>
                  </a:moveTo>
                  <a:cubicBezTo>
                    <a:pt x="6622" y="0"/>
                    <a:pt x="6397" y="11"/>
                    <a:pt x="6168" y="34"/>
                  </a:cubicBezTo>
                  <a:cubicBezTo>
                    <a:pt x="4040" y="287"/>
                    <a:pt x="2525" y="2451"/>
                    <a:pt x="1767" y="2811"/>
                  </a:cubicBezTo>
                  <a:cubicBezTo>
                    <a:pt x="1010" y="3208"/>
                    <a:pt x="0" y="3208"/>
                    <a:pt x="0" y="3208"/>
                  </a:cubicBezTo>
                  <a:cubicBezTo>
                    <a:pt x="0" y="3208"/>
                    <a:pt x="1243" y="4561"/>
                    <a:pt x="1988" y="4561"/>
                  </a:cubicBezTo>
                  <a:cubicBezTo>
                    <a:pt x="2095" y="4561"/>
                    <a:pt x="2191" y="4534"/>
                    <a:pt x="2272" y="4471"/>
                  </a:cubicBezTo>
                  <a:cubicBezTo>
                    <a:pt x="2885" y="3966"/>
                    <a:pt x="5158" y="1693"/>
                    <a:pt x="7791" y="1441"/>
                  </a:cubicBezTo>
                  <a:cubicBezTo>
                    <a:pt x="8395" y="1384"/>
                    <a:pt x="8881" y="1365"/>
                    <a:pt x="9268" y="1365"/>
                  </a:cubicBezTo>
                  <a:cubicBezTo>
                    <a:pt x="9956" y="1365"/>
                    <a:pt x="10327" y="1424"/>
                    <a:pt x="10484" y="1424"/>
                  </a:cubicBezTo>
                  <a:cubicBezTo>
                    <a:pt x="10628" y="1424"/>
                    <a:pt x="10593" y="1375"/>
                    <a:pt x="10460" y="1188"/>
                  </a:cubicBezTo>
                  <a:cubicBezTo>
                    <a:pt x="10106" y="738"/>
                    <a:pt x="8660" y="0"/>
                    <a:pt x="6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4800;p64">
              <a:extLst>
                <a:ext uri="{FF2B5EF4-FFF2-40B4-BE49-F238E27FC236}">
                  <a16:creationId xmlns:a16="http://schemas.microsoft.com/office/drawing/2014/main" id="{D76CF191-500E-4E1B-A537-B7F70C21286C}"/>
                </a:ext>
              </a:extLst>
            </p:cNvPr>
            <p:cNvSpPr/>
            <p:nvPr/>
          </p:nvSpPr>
          <p:spPr>
            <a:xfrm>
              <a:off x="3440300" y="3000850"/>
              <a:ext cx="279550" cy="128075"/>
            </a:xfrm>
            <a:custGeom>
              <a:avLst/>
              <a:gdLst/>
              <a:ahLst/>
              <a:cxnLst/>
              <a:rect l="l" t="t" r="r" b="b"/>
              <a:pathLst>
                <a:path w="11182" h="5123" extrusionOk="0">
                  <a:moveTo>
                    <a:pt x="7250" y="614"/>
                  </a:moveTo>
                  <a:cubicBezTo>
                    <a:pt x="8116" y="614"/>
                    <a:pt x="8873" y="758"/>
                    <a:pt x="9450" y="1011"/>
                  </a:cubicBezTo>
                  <a:cubicBezTo>
                    <a:pt x="9731" y="1116"/>
                    <a:pt x="9977" y="1221"/>
                    <a:pt x="10156" y="1359"/>
                  </a:cubicBezTo>
                  <a:lnTo>
                    <a:pt x="10156" y="1359"/>
                  </a:lnTo>
                  <a:cubicBezTo>
                    <a:pt x="9999" y="1349"/>
                    <a:pt x="9817" y="1335"/>
                    <a:pt x="9594" y="1335"/>
                  </a:cubicBezTo>
                  <a:cubicBezTo>
                    <a:pt x="9198" y="1335"/>
                    <a:pt x="8693" y="1371"/>
                    <a:pt x="8080" y="1443"/>
                  </a:cubicBezTo>
                  <a:cubicBezTo>
                    <a:pt x="6709" y="1552"/>
                    <a:pt x="5447" y="2201"/>
                    <a:pt x="4437" y="2886"/>
                  </a:cubicBezTo>
                  <a:cubicBezTo>
                    <a:pt x="3932" y="3247"/>
                    <a:pt x="3499" y="3571"/>
                    <a:pt x="3138" y="3860"/>
                  </a:cubicBezTo>
                  <a:cubicBezTo>
                    <a:pt x="2814" y="4148"/>
                    <a:pt x="2561" y="4401"/>
                    <a:pt x="2417" y="4509"/>
                  </a:cubicBezTo>
                  <a:lnTo>
                    <a:pt x="2309" y="4545"/>
                  </a:lnTo>
                  <a:cubicBezTo>
                    <a:pt x="2237" y="4545"/>
                    <a:pt x="2020" y="4473"/>
                    <a:pt x="1840" y="4365"/>
                  </a:cubicBezTo>
                  <a:cubicBezTo>
                    <a:pt x="1571" y="4197"/>
                    <a:pt x="1270" y="3965"/>
                    <a:pt x="1026" y="3730"/>
                  </a:cubicBezTo>
                  <a:lnTo>
                    <a:pt x="1026" y="3730"/>
                  </a:lnTo>
                  <a:cubicBezTo>
                    <a:pt x="1382" y="3678"/>
                    <a:pt x="1826" y="3579"/>
                    <a:pt x="2237" y="3391"/>
                  </a:cubicBezTo>
                  <a:cubicBezTo>
                    <a:pt x="2453" y="3247"/>
                    <a:pt x="2706" y="3030"/>
                    <a:pt x="2994" y="2778"/>
                  </a:cubicBezTo>
                  <a:cubicBezTo>
                    <a:pt x="3860" y="1984"/>
                    <a:pt x="5050" y="794"/>
                    <a:pt x="6529" y="650"/>
                  </a:cubicBezTo>
                  <a:cubicBezTo>
                    <a:pt x="6781" y="614"/>
                    <a:pt x="6998" y="614"/>
                    <a:pt x="7250" y="614"/>
                  </a:cubicBezTo>
                  <a:close/>
                  <a:moveTo>
                    <a:pt x="7250" y="1"/>
                  </a:moveTo>
                  <a:cubicBezTo>
                    <a:pt x="6998" y="1"/>
                    <a:pt x="6709" y="1"/>
                    <a:pt x="6457" y="37"/>
                  </a:cubicBezTo>
                  <a:cubicBezTo>
                    <a:pt x="5302" y="181"/>
                    <a:pt x="4329" y="830"/>
                    <a:pt x="3571" y="1443"/>
                  </a:cubicBezTo>
                  <a:cubicBezTo>
                    <a:pt x="3210" y="1768"/>
                    <a:pt x="2850" y="2093"/>
                    <a:pt x="2597" y="2345"/>
                  </a:cubicBezTo>
                  <a:cubicBezTo>
                    <a:pt x="2309" y="2598"/>
                    <a:pt x="2092" y="2778"/>
                    <a:pt x="1948" y="2850"/>
                  </a:cubicBezTo>
                  <a:cubicBezTo>
                    <a:pt x="1624" y="2994"/>
                    <a:pt x="1191" y="3102"/>
                    <a:pt x="866" y="3139"/>
                  </a:cubicBezTo>
                  <a:cubicBezTo>
                    <a:pt x="722" y="3175"/>
                    <a:pt x="578" y="3175"/>
                    <a:pt x="469" y="3175"/>
                  </a:cubicBezTo>
                  <a:lnTo>
                    <a:pt x="325" y="3175"/>
                  </a:lnTo>
                  <a:cubicBezTo>
                    <a:pt x="217" y="3175"/>
                    <a:pt x="109" y="3247"/>
                    <a:pt x="37" y="3355"/>
                  </a:cubicBezTo>
                  <a:cubicBezTo>
                    <a:pt x="0" y="3463"/>
                    <a:pt x="37" y="3607"/>
                    <a:pt x="109" y="3680"/>
                  </a:cubicBezTo>
                  <a:cubicBezTo>
                    <a:pt x="109" y="3716"/>
                    <a:pt x="433" y="4040"/>
                    <a:pt x="866" y="4401"/>
                  </a:cubicBezTo>
                  <a:cubicBezTo>
                    <a:pt x="1046" y="4581"/>
                    <a:pt x="1299" y="4762"/>
                    <a:pt x="1551" y="4870"/>
                  </a:cubicBezTo>
                  <a:cubicBezTo>
                    <a:pt x="1768" y="5014"/>
                    <a:pt x="2020" y="5122"/>
                    <a:pt x="2309" y="5122"/>
                  </a:cubicBezTo>
                  <a:cubicBezTo>
                    <a:pt x="2453" y="5122"/>
                    <a:pt x="2633" y="5086"/>
                    <a:pt x="2778" y="4978"/>
                  </a:cubicBezTo>
                  <a:cubicBezTo>
                    <a:pt x="2958" y="4834"/>
                    <a:pt x="3210" y="4617"/>
                    <a:pt x="3535" y="4329"/>
                  </a:cubicBezTo>
                  <a:cubicBezTo>
                    <a:pt x="4545" y="3463"/>
                    <a:pt x="6276" y="2201"/>
                    <a:pt x="8152" y="2020"/>
                  </a:cubicBezTo>
                  <a:cubicBezTo>
                    <a:pt x="8729" y="1984"/>
                    <a:pt x="9234" y="1948"/>
                    <a:pt x="9594" y="1948"/>
                  </a:cubicBezTo>
                  <a:cubicBezTo>
                    <a:pt x="9919" y="1948"/>
                    <a:pt x="10171" y="1948"/>
                    <a:pt x="10388" y="1984"/>
                  </a:cubicBezTo>
                  <a:cubicBezTo>
                    <a:pt x="10568" y="1984"/>
                    <a:pt x="10676" y="2020"/>
                    <a:pt x="10785" y="2020"/>
                  </a:cubicBezTo>
                  <a:cubicBezTo>
                    <a:pt x="10857" y="2020"/>
                    <a:pt x="10893" y="2020"/>
                    <a:pt x="10965" y="1984"/>
                  </a:cubicBezTo>
                  <a:cubicBezTo>
                    <a:pt x="11001" y="1984"/>
                    <a:pt x="11073" y="1948"/>
                    <a:pt x="11109" y="1876"/>
                  </a:cubicBezTo>
                  <a:cubicBezTo>
                    <a:pt x="11181" y="1804"/>
                    <a:pt x="11181" y="1732"/>
                    <a:pt x="11181" y="1660"/>
                  </a:cubicBezTo>
                  <a:cubicBezTo>
                    <a:pt x="11181" y="1588"/>
                    <a:pt x="11181" y="1552"/>
                    <a:pt x="11145" y="1515"/>
                  </a:cubicBezTo>
                  <a:cubicBezTo>
                    <a:pt x="11109" y="1407"/>
                    <a:pt x="11073" y="1371"/>
                    <a:pt x="11001" y="1299"/>
                  </a:cubicBezTo>
                  <a:cubicBezTo>
                    <a:pt x="10893" y="1155"/>
                    <a:pt x="10712" y="1011"/>
                    <a:pt x="10496" y="866"/>
                  </a:cubicBezTo>
                  <a:cubicBezTo>
                    <a:pt x="9811" y="433"/>
                    <a:pt x="8657" y="1"/>
                    <a:pt x="7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4801;p64">
              <a:extLst>
                <a:ext uri="{FF2B5EF4-FFF2-40B4-BE49-F238E27FC236}">
                  <a16:creationId xmlns:a16="http://schemas.microsoft.com/office/drawing/2014/main" id="{72088EEC-4605-4AEF-8498-B05C99DD35FA}"/>
                </a:ext>
              </a:extLst>
            </p:cNvPr>
            <p:cNvSpPr/>
            <p:nvPr/>
          </p:nvSpPr>
          <p:spPr>
            <a:xfrm>
              <a:off x="3222100" y="3043825"/>
              <a:ext cx="154200" cy="61775"/>
            </a:xfrm>
            <a:custGeom>
              <a:avLst/>
              <a:gdLst/>
              <a:ahLst/>
              <a:cxnLst/>
              <a:rect l="l" t="t" r="r" b="b"/>
              <a:pathLst>
                <a:path w="6168" h="2471" extrusionOk="0">
                  <a:moveTo>
                    <a:pt x="1786" y="0"/>
                  </a:moveTo>
                  <a:cubicBezTo>
                    <a:pt x="1695" y="0"/>
                    <a:pt x="1604" y="4"/>
                    <a:pt x="1515" y="13"/>
                  </a:cubicBezTo>
                  <a:cubicBezTo>
                    <a:pt x="0" y="121"/>
                    <a:pt x="108" y="1131"/>
                    <a:pt x="108" y="1131"/>
                  </a:cubicBezTo>
                  <a:cubicBezTo>
                    <a:pt x="108" y="1131"/>
                    <a:pt x="758" y="1275"/>
                    <a:pt x="2886" y="1888"/>
                  </a:cubicBezTo>
                  <a:cubicBezTo>
                    <a:pt x="4332" y="2330"/>
                    <a:pt x="4862" y="2471"/>
                    <a:pt x="5166" y="2471"/>
                  </a:cubicBezTo>
                  <a:cubicBezTo>
                    <a:pt x="5310" y="2471"/>
                    <a:pt x="5403" y="2440"/>
                    <a:pt x="5519" y="2393"/>
                  </a:cubicBezTo>
                  <a:cubicBezTo>
                    <a:pt x="5915" y="2285"/>
                    <a:pt x="6168" y="1275"/>
                    <a:pt x="6168" y="1275"/>
                  </a:cubicBezTo>
                  <a:lnTo>
                    <a:pt x="6168" y="1275"/>
                  </a:lnTo>
                  <a:cubicBezTo>
                    <a:pt x="6078" y="1357"/>
                    <a:pt x="5963" y="1389"/>
                    <a:pt x="5840" y="1389"/>
                  </a:cubicBezTo>
                  <a:cubicBezTo>
                    <a:pt x="5422" y="1389"/>
                    <a:pt x="4905" y="1023"/>
                    <a:pt x="4905" y="1023"/>
                  </a:cubicBezTo>
                  <a:cubicBezTo>
                    <a:pt x="4905" y="1023"/>
                    <a:pt x="3244" y="0"/>
                    <a:pt x="17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4802;p64">
              <a:extLst>
                <a:ext uri="{FF2B5EF4-FFF2-40B4-BE49-F238E27FC236}">
                  <a16:creationId xmlns:a16="http://schemas.microsoft.com/office/drawing/2014/main" id="{18483516-2DE1-464C-A9CC-A06AC41800ED}"/>
                </a:ext>
              </a:extLst>
            </p:cNvPr>
            <p:cNvSpPr/>
            <p:nvPr/>
          </p:nvSpPr>
          <p:spPr>
            <a:xfrm>
              <a:off x="3217575" y="3036025"/>
              <a:ext cx="166850" cy="76650"/>
            </a:xfrm>
            <a:custGeom>
              <a:avLst/>
              <a:gdLst/>
              <a:ahLst/>
              <a:cxnLst/>
              <a:rect l="l" t="t" r="r" b="b"/>
              <a:pathLst>
                <a:path w="6674" h="3066" extrusionOk="0">
                  <a:moveTo>
                    <a:pt x="1912" y="613"/>
                  </a:moveTo>
                  <a:cubicBezTo>
                    <a:pt x="2598" y="613"/>
                    <a:pt x="3355" y="866"/>
                    <a:pt x="3932" y="1082"/>
                  </a:cubicBezTo>
                  <a:cubicBezTo>
                    <a:pt x="4221" y="1227"/>
                    <a:pt x="4473" y="1335"/>
                    <a:pt x="4654" y="1443"/>
                  </a:cubicBezTo>
                  <a:cubicBezTo>
                    <a:pt x="4726" y="1479"/>
                    <a:pt x="4798" y="1515"/>
                    <a:pt x="4870" y="1551"/>
                  </a:cubicBezTo>
                  <a:lnTo>
                    <a:pt x="4916" y="1574"/>
                  </a:lnTo>
                  <a:lnTo>
                    <a:pt x="4916" y="1574"/>
                  </a:lnTo>
                  <a:lnTo>
                    <a:pt x="4906" y="1587"/>
                  </a:lnTo>
                  <a:cubicBezTo>
                    <a:pt x="4906" y="1587"/>
                    <a:pt x="5050" y="1659"/>
                    <a:pt x="5267" y="1768"/>
                  </a:cubicBezTo>
                  <a:cubicBezTo>
                    <a:pt x="5418" y="1859"/>
                    <a:pt x="5647" y="1950"/>
                    <a:pt x="5887" y="1976"/>
                  </a:cubicBezTo>
                  <a:lnTo>
                    <a:pt x="5887" y="1976"/>
                  </a:lnTo>
                  <a:cubicBezTo>
                    <a:pt x="5874" y="2004"/>
                    <a:pt x="5859" y="2031"/>
                    <a:pt x="5844" y="2056"/>
                  </a:cubicBezTo>
                  <a:cubicBezTo>
                    <a:pt x="5808" y="2164"/>
                    <a:pt x="5736" y="2273"/>
                    <a:pt x="5700" y="2345"/>
                  </a:cubicBezTo>
                  <a:lnTo>
                    <a:pt x="5627" y="2417"/>
                  </a:lnTo>
                  <a:cubicBezTo>
                    <a:pt x="5483" y="2453"/>
                    <a:pt x="5447" y="2489"/>
                    <a:pt x="5375" y="2489"/>
                  </a:cubicBezTo>
                  <a:cubicBezTo>
                    <a:pt x="5159" y="2489"/>
                    <a:pt x="4618" y="2345"/>
                    <a:pt x="3139" y="1912"/>
                  </a:cubicBezTo>
                  <a:cubicBezTo>
                    <a:pt x="1749" y="1511"/>
                    <a:pt x="990" y="1311"/>
                    <a:pt x="631" y="1220"/>
                  </a:cubicBezTo>
                  <a:lnTo>
                    <a:pt x="631" y="1220"/>
                  </a:lnTo>
                  <a:cubicBezTo>
                    <a:pt x="645" y="1152"/>
                    <a:pt x="672" y="1077"/>
                    <a:pt x="722" y="1010"/>
                  </a:cubicBezTo>
                  <a:cubicBezTo>
                    <a:pt x="867" y="866"/>
                    <a:pt x="1119" y="686"/>
                    <a:pt x="1696" y="613"/>
                  </a:cubicBezTo>
                  <a:close/>
                  <a:moveTo>
                    <a:pt x="1912" y="0"/>
                  </a:moveTo>
                  <a:cubicBezTo>
                    <a:pt x="1840" y="0"/>
                    <a:pt x="1732" y="0"/>
                    <a:pt x="1660" y="36"/>
                  </a:cubicBezTo>
                  <a:cubicBezTo>
                    <a:pt x="939" y="72"/>
                    <a:pt x="506" y="325"/>
                    <a:pt x="253" y="613"/>
                  </a:cubicBezTo>
                  <a:cubicBezTo>
                    <a:pt x="37" y="938"/>
                    <a:pt x="1" y="1263"/>
                    <a:pt x="1" y="1407"/>
                  </a:cubicBezTo>
                  <a:lnTo>
                    <a:pt x="1" y="1479"/>
                  </a:lnTo>
                  <a:cubicBezTo>
                    <a:pt x="1" y="1623"/>
                    <a:pt x="109" y="1732"/>
                    <a:pt x="253" y="1732"/>
                  </a:cubicBezTo>
                  <a:lnTo>
                    <a:pt x="253" y="1768"/>
                  </a:lnTo>
                  <a:cubicBezTo>
                    <a:pt x="398" y="1768"/>
                    <a:pt x="1119" y="1948"/>
                    <a:pt x="2994" y="2489"/>
                  </a:cubicBezTo>
                  <a:cubicBezTo>
                    <a:pt x="4473" y="2922"/>
                    <a:pt x="4978" y="3066"/>
                    <a:pt x="5375" y="3066"/>
                  </a:cubicBezTo>
                  <a:cubicBezTo>
                    <a:pt x="5555" y="3066"/>
                    <a:pt x="5700" y="3030"/>
                    <a:pt x="5808" y="2994"/>
                  </a:cubicBezTo>
                  <a:cubicBezTo>
                    <a:pt x="5988" y="2922"/>
                    <a:pt x="6132" y="2777"/>
                    <a:pt x="6204" y="2633"/>
                  </a:cubicBezTo>
                  <a:cubicBezTo>
                    <a:pt x="6349" y="2453"/>
                    <a:pt x="6457" y="2200"/>
                    <a:pt x="6529" y="2020"/>
                  </a:cubicBezTo>
                  <a:cubicBezTo>
                    <a:pt x="6601" y="1804"/>
                    <a:pt x="6637" y="1659"/>
                    <a:pt x="6637" y="1659"/>
                  </a:cubicBezTo>
                  <a:cubicBezTo>
                    <a:pt x="6673" y="1515"/>
                    <a:pt x="6601" y="1371"/>
                    <a:pt x="6493" y="1335"/>
                  </a:cubicBezTo>
                  <a:cubicBezTo>
                    <a:pt x="6444" y="1302"/>
                    <a:pt x="6381" y="1285"/>
                    <a:pt x="6320" y="1285"/>
                  </a:cubicBezTo>
                  <a:cubicBezTo>
                    <a:pt x="6245" y="1285"/>
                    <a:pt x="6172" y="1311"/>
                    <a:pt x="6132" y="1371"/>
                  </a:cubicBezTo>
                  <a:cubicBezTo>
                    <a:pt x="6096" y="1371"/>
                    <a:pt x="6096" y="1407"/>
                    <a:pt x="6024" y="1407"/>
                  </a:cubicBezTo>
                  <a:cubicBezTo>
                    <a:pt x="5880" y="1407"/>
                    <a:pt x="5700" y="1335"/>
                    <a:pt x="5519" y="1263"/>
                  </a:cubicBezTo>
                  <a:cubicBezTo>
                    <a:pt x="5447" y="1191"/>
                    <a:pt x="5375" y="1154"/>
                    <a:pt x="5339" y="1118"/>
                  </a:cubicBezTo>
                  <a:lnTo>
                    <a:pt x="5267" y="1082"/>
                  </a:lnTo>
                  <a:lnTo>
                    <a:pt x="5231" y="1082"/>
                  </a:lnTo>
                  <a:cubicBezTo>
                    <a:pt x="5231" y="1046"/>
                    <a:pt x="4798" y="794"/>
                    <a:pt x="4149" y="541"/>
                  </a:cubicBezTo>
                  <a:cubicBezTo>
                    <a:pt x="3536" y="289"/>
                    <a:pt x="2742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4803;p64">
              <a:extLst>
                <a:ext uri="{FF2B5EF4-FFF2-40B4-BE49-F238E27FC236}">
                  <a16:creationId xmlns:a16="http://schemas.microsoft.com/office/drawing/2014/main" id="{13805FC6-FF80-421D-9631-77FA912E19A5}"/>
                </a:ext>
              </a:extLst>
            </p:cNvPr>
            <p:cNvSpPr/>
            <p:nvPr/>
          </p:nvSpPr>
          <p:spPr>
            <a:xfrm>
              <a:off x="3744175" y="2649575"/>
              <a:ext cx="185750" cy="297200"/>
            </a:xfrm>
            <a:custGeom>
              <a:avLst/>
              <a:gdLst/>
              <a:ahLst/>
              <a:cxnLst/>
              <a:rect l="l" t="t" r="r" b="b"/>
              <a:pathLst>
                <a:path w="7430" h="11888" extrusionOk="0">
                  <a:moveTo>
                    <a:pt x="712" y="1"/>
                  </a:moveTo>
                  <a:cubicBezTo>
                    <a:pt x="275" y="1"/>
                    <a:pt x="0" y="58"/>
                    <a:pt x="0" y="58"/>
                  </a:cubicBezTo>
                  <a:cubicBezTo>
                    <a:pt x="0" y="58"/>
                    <a:pt x="5663" y="2438"/>
                    <a:pt x="6168" y="11888"/>
                  </a:cubicBezTo>
                  <a:lnTo>
                    <a:pt x="7286" y="11743"/>
                  </a:lnTo>
                  <a:cubicBezTo>
                    <a:pt x="7286" y="11743"/>
                    <a:pt x="7430" y="7343"/>
                    <a:pt x="5518" y="3304"/>
                  </a:cubicBezTo>
                  <a:cubicBezTo>
                    <a:pt x="4158" y="399"/>
                    <a:pt x="1867" y="1"/>
                    <a:pt x="7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4804;p64">
              <a:extLst>
                <a:ext uri="{FF2B5EF4-FFF2-40B4-BE49-F238E27FC236}">
                  <a16:creationId xmlns:a16="http://schemas.microsoft.com/office/drawing/2014/main" id="{15774057-E522-44A7-BF50-7D0BCF1EECB9}"/>
                </a:ext>
              </a:extLst>
            </p:cNvPr>
            <p:cNvSpPr/>
            <p:nvPr/>
          </p:nvSpPr>
          <p:spPr>
            <a:xfrm>
              <a:off x="3736050" y="2641975"/>
              <a:ext cx="198400" cy="312025"/>
            </a:xfrm>
            <a:custGeom>
              <a:avLst/>
              <a:gdLst/>
              <a:ahLst/>
              <a:cxnLst/>
              <a:rect l="l" t="t" r="r" b="b"/>
              <a:pathLst>
                <a:path w="7936" h="12481" extrusionOk="0">
                  <a:moveTo>
                    <a:pt x="1384" y="626"/>
                  </a:moveTo>
                  <a:cubicBezTo>
                    <a:pt x="1898" y="660"/>
                    <a:pt x="2554" y="777"/>
                    <a:pt x="3210" y="1119"/>
                  </a:cubicBezTo>
                  <a:cubicBezTo>
                    <a:pt x="4040" y="1552"/>
                    <a:pt x="4906" y="2345"/>
                    <a:pt x="5591" y="3752"/>
                  </a:cubicBezTo>
                  <a:cubicBezTo>
                    <a:pt x="7165" y="7109"/>
                    <a:pt x="7314" y="10806"/>
                    <a:pt x="7322" y="11783"/>
                  </a:cubicBezTo>
                  <a:lnTo>
                    <a:pt x="7322" y="11783"/>
                  </a:lnTo>
                  <a:lnTo>
                    <a:pt x="6762" y="11837"/>
                  </a:lnTo>
                  <a:lnTo>
                    <a:pt x="6762" y="11837"/>
                  </a:lnTo>
                  <a:cubicBezTo>
                    <a:pt x="6459" y="7259"/>
                    <a:pt x="4944" y="4324"/>
                    <a:pt x="3463" y="2526"/>
                  </a:cubicBezTo>
                  <a:cubicBezTo>
                    <a:pt x="2690" y="1626"/>
                    <a:pt x="1943" y="1014"/>
                    <a:pt x="1384" y="626"/>
                  </a:cubicBezTo>
                  <a:close/>
                  <a:moveTo>
                    <a:pt x="1010" y="1"/>
                  </a:moveTo>
                  <a:cubicBezTo>
                    <a:pt x="578" y="1"/>
                    <a:pt x="289" y="73"/>
                    <a:pt x="253" y="73"/>
                  </a:cubicBezTo>
                  <a:cubicBezTo>
                    <a:pt x="145" y="73"/>
                    <a:pt x="37" y="181"/>
                    <a:pt x="37" y="326"/>
                  </a:cubicBezTo>
                  <a:cubicBezTo>
                    <a:pt x="1" y="470"/>
                    <a:pt x="73" y="578"/>
                    <a:pt x="217" y="614"/>
                  </a:cubicBezTo>
                  <a:lnTo>
                    <a:pt x="217" y="650"/>
                  </a:lnTo>
                  <a:cubicBezTo>
                    <a:pt x="361" y="686"/>
                    <a:pt x="1732" y="1335"/>
                    <a:pt x="3102" y="3103"/>
                  </a:cubicBezTo>
                  <a:cubicBezTo>
                    <a:pt x="4509" y="4834"/>
                    <a:pt x="5952" y="7683"/>
                    <a:pt x="6204" y="12192"/>
                  </a:cubicBezTo>
                  <a:cubicBezTo>
                    <a:pt x="6204" y="12264"/>
                    <a:pt x="6240" y="12372"/>
                    <a:pt x="6276" y="12408"/>
                  </a:cubicBezTo>
                  <a:cubicBezTo>
                    <a:pt x="6348" y="12480"/>
                    <a:pt x="6420" y="12480"/>
                    <a:pt x="6529" y="12480"/>
                  </a:cubicBezTo>
                  <a:lnTo>
                    <a:pt x="7647" y="12336"/>
                  </a:lnTo>
                  <a:cubicBezTo>
                    <a:pt x="7791" y="12336"/>
                    <a:pt x="7899" y="12228"/>
                    <a:pt x="7935" y="12047"/>
                  </a:cubicBezTo>
                  <a:cubicBezTo>
                    <a:pt x="7935" y="12047"/>
                    <a:pt x="7935" y="12011"/>
                    <a:pt x="7935" y="11867"/>
                  </a:cubicBezTo>
                  <a:cubicBezTo>
                    <a:pt x="7935" y="11001"/>
                    <a:pt x="7827" y="7106"/>
                    <a:pt x="6132" y="3499"/>
                  </a:cubicBezTo>
                  <a:cubicBezTo>
                    <a:pt x="5411" y="1985"/>
                    <a:pt x="4437" y="1083"/>
                    <a:pt x="3499" y="614"/>
                  </a:cubicBezTo>
                  <a:cubicBezTo>
                    <a:pt x="2561" y="109"/>
                    <a:pt x="1624" y="1"/>
                    <a:pt x="1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4805;p64">
              <a:extLst>
                <a:ext uri="{FF2B5EF4-FFF2-40B4-BE49-F238E27FC236}">
                  <a16:creationId xmlns:a16="http://schemas.microsoft.com/office/drawing/2014/main" id="{532F7A65-922F-445C-AB1C-7BDEC4A84117}"/>
                </a:ext>
              </a:extLst>
            </p:cNvPr>
            <p:cNvSpPr/>
            <p:nvPr/>
          </p:nvSpPr>
          <p:spPr>
            <a:xfrm>
              <a:off x="3817200" y="2908125"/>
              <a:ext cx="233550" cy="136925"/>
            </a:xfrm>
            <a:custGeom>
              <a:avLst/>
              <a:gdLst/>
              <a:ahLst/>
              <a:cxnLst/>
              <a:rect l="l" t="t" r="r" b="b"/>
              <a:pathLst>
                <a:path w="9342" h="5477" extrusionOk="0">
                  <a:moveTo>
                    <a:pt x="7313" y="0"/>
                  </a:moveTo>
                  <a:cubicBezTo>
                    <a:pt x="7114" y="0"/>
                    <a:pt x="6910" y="34"/>
                    <a:pt x="6709" y="103"/>
                  </a:cubicBezTo>
                  <a:lnTo>
                    <a:pt x="1407" y="2015"/>
                  </a:lnTo>
                  <a:cubicBezTo>
                    <a:pt x="469" y="2339"/>
                    <a:pt x="1" y="3349"/>
                    <a:pt x="325" y="4287"/>
                  </a:cubicBezTo>
                  <a:cubicBezTo>
                    <a:pt x="578" y="5044"/>
                    <a:pt x="1263" y="5477"/>
                    <a:pt x="2020" y="5477"/>
                  </a:cubicBezTo>
                  <a:cubicBezTo>
                    <a:pt x="2201" y="5477"/>
                    <a:pt x="2417" y="5441"/>
                    <a:pt x="2633" y="5369"/>
                  </a:cubicBezTo>
                  <a:lnTo>
                    <a:pt x="7899" y="3493"/>
                  </a:lnTo>
                  <a:cubicBezTo>
                    <a:pt x="8837" y="3169"/>
                    <a:pt x="9342" y="2123"/>
                    <a:pt x="8981" y="1185"/>
                  </a:cubicBezTo>
                  <a:cubicBezTo>
                    <a:pt x="8726" y="448"/>
                    <a:pt x="8047" y="0"/>
                    <a:pt x="7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4806;p64">
              <a:extLst>
                <a:ext uri="{FF2B5EF4-FFF2-40B4-BE49-F238E27FC236}">
                  <a16:creationId xmlns:a16="http://schemas.microsoft.com/office/drawing/2014/main" id="{A20482E8-083E-4D61-B940-D37E027F4DBF}"/>
                </a:ext>
              </a:extLst>
            </p:cNvPr>
            <p:cNvSpPr/>
            <p:nvPr/>
          </p:nvSpPr>
          <p:spPr>
            <a:xfrm>
              <a:off x="3815400" y="2900775"/>
              <a:ext cx="237175" cy="152400"/>
            </a:xfrm>
            <a:custGeom>
              <a:avLst/>
              <a:gdLst/>
              <a:ahLst/>
              <a:cxnLst/>
              <a:rect l="l" t="t" r="r" b="b"/>
              <a:pathLst>
                <a:path w="9487" h="6096" extrusionOk="0">
                  <a:moveTo>
                    <a:pt x="7394" y="613"/>
                  </a:moveTo>
                  <a:cubicBezTo>
                    <a:pt x="8007" y="613"/>
                    <a:pt x="8584" y="974"/>
                    <a:pt x="8801" y="1587"/>
                  </a:cubicBezTo>
                  <a:cubicBezTo>
                    <a:pt x="8837" y="1768"/>
                    <a:pt x="8873" y="1912"/>
                    <a:pt x="8873" y="2092"/>
                  </a:cubicBezTo>
                  <a:cubicBezTo>
                    <a:pt x="8873" y="2705"/>
                    <a:pt x="8476" y="3282"/>
                    <a:pt x="7899" y="3499"/>
                  </a:cubicBezTo>
                  <a:lnTo>
                    <a:pt x="2597" y="5410"/>
                  </a:lnTo>
                  <a:cubicBezTo>
                    <a:pt x="2417" y="5446"/>
                    <a:pt x="2237" y="5482"/>
                    <a:pt x="2092" y="5482"/>
                  </a:cubicBezTo>
                  <a:cubicBezTo>
                    <a:pt x="1479" y="5482"/>
                    <a:pt x="902" y="5086"/>
                    <a:pt x="686" y="4473"/>
                  </a:cubicBezTo>
                  <a:cubicBezTo>
                    <a:pt x="614" y="4328"/>
                    <a:pt x="577" y="4148"/>
                    <a:pt x="577" y="4004"/>
                  </a:cubicBezTo>
                  <a:cubicBezTo>
                    <a:pt x="577" y="3391"/>
                    <a:pt x="974" y="2813"/>
                    <a:pt x="1587" y="2597"/>
                  </a:cubicBezTo>
                  <a:lnTo>
                    <a:pt x="6889" y="686"/>
                  </a:lnTo>
                  <a:cubicBezTo>
                    <a:pt x="7033" y="613"/>
                    <a:pt x="7214" y="613"/>
                    <a:pt x="7394" y="613"/>
                  </a:cubicBezTo>
                  <a:close/>
                  <a:moveTo>
                    <a:pt x="7394" y="0"/>
                  </a:moveTo>
                  <a:cubicBezTo>
                    <a:pt x="7142" y="0"/>
                    <a:pt x="6889" y="36"/>
                    <a:pt x="6673" y="108"/>
                  </a:cubicBezTo>
                  <a:lnTo>
                    <a:pt x="1371" y="2020"/>
                  </a:lnTo>
                  <a:cubicBezTo>
                    <a:pt x="541" y="2309"/>
                    <a:pt x="0" y="3138"/>
                    <a:pt x="0" y="4004"/>
                  </a:cubicBezTo>
                  <a:cubicBezTo>
                    <a:pt x="0" y="4220"/>
                    <a:pt x="36" y="4473"/>
                    <a:pt x="109" y="4689"/>
                  </a:cubicBezTo>
                  <a:cubicBezTo>
                    <a:pt x="433" y="5555"/>
                    <a:pt x="1227" y="6096"/>
                    <a:pt x="2092" y="6096"/>
                  </a:cubicBezTo>
                  <a:cubicBezTo>
                    <a:pt x="2309" y="6096"/>
                    <a:pt x="2561" y="6060"/>
                    <a:pt x="2778" y="5951"/>
                  </a:cubicBezTo>
                  <a:lnTo>
                    <a:pt x="8079" y="4076"/>
                  </a:lnTo>
                  <a:cubicBezTo>
                    <a:pt x="8945" y="3751"/>
                    <a:pt x="9486" y="2958"/>
                    <a:pt x="9486" y="2092"/>
                  </a:cubicBezTo>
                  <a:cubicBezTo>
                    <a:pt x="9486" y="1876"/>
                    <a:pt x="9450" y="1623"/>
                    <a:pt x="9342" y="1371"/>
                  </a:cubicBezTo>
                  <a:cubicBezTo>
                    <a:pt x="9053" y="541"/>
                    <a:pt x="8224" y="0"/>
                    <a:pt x="7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4807;p64">
              <a:extLst>
                <a:ext uri="{FF2B5EF4-FFF2-40B4-BE49-F238E27FC236}">
                  <a16:creationId xmlns:a16="http://schemas.microsoft.com/office/drawing/2014/main" id="{C7698536-1AB1-43B3-B194-FC310BA33959}"/>
                </a:ext>
              </a:extLst>
            </p:cNvPr>
            <p:cNvSpPr/>
            <p:nvPr/>
          </p:nvSpPr>
          <p:spPr>
            <a:xfrm>
              <a:off x="3821700" y="2967975"/>
              <a:ext cx="66750" cy="73075"/>
            </a:xfrm>
            <a:custGeom>
              <a:avLst/>
              <a:gdLst/>
              <a:ahLst/>
              <a:cxnLst/>
              <a:rect l="l" t="t" r="r" b="b"/>
              <a:pathLst>
                <a:path w="2670" h="2923" extrusionOk="0">
                  <a:moveTo>
                    <a:pt x="1091" y="0"/>
                  </a:moveTo>
                  <a:cubicBezTo>
                    <a:pt x="990" y="0"/>
                    <a:pt x="890" y="17"/>
                    <a:pt x="794" y="53"/>
                  </a:cubicBezTo>
                  <a:cubicBezTo>
                    <a:pt x="217" y="270"/>
                    <a:pt x="1" y="1063"/>
                    <a:pt x="289" y="1857"/>
                  </a:cubicBezTo>
                  <a:cubicBezTo>
                    <a:pt x="528" y="2513"/>
                    <a:pt x="1062" y="2922"/>
                    <a:pt x="1566" y="2922"/>
                  </a:cubicBezTo>
                  <a:cubicBezTo>
                    <a:pt x="1672" y="2922"/>
                    <a:pt x="1776" y="2904"/>
                    <a:pt x="1876" y="2867"/>
                  </a:cubicBezTo>
                  <a:cubicBezTo>
                    <a:pt x="2453" y="2650"/>
                    <a:pt x="2670" y="1857"/>
                    <a:pt x="2381" y="1063"/>
                  </a:cubicBezTo>
                  <a:cubicBezTo>
                    <a:pt x="2141" y="431"/>
                    <a:pt x="1599" y="0"/>
                    <a:pt x="10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4808;p64">
              <a:extLst>
                <a:ext uri="{FF2B5EF4-FFF2-40B4-BE49-F238E27FC236}">
                  <a16:creationId xmlns:a16="http://schemas.microsoft.com/office/drawing/2014/main" id="{654F3EFE-7A4C-4884-8B62-3CC0934C734D}"/>
                </a:ext>
              </a:extLst>
            </p:cNvPr>
            <p:cNvSpPr/>
            <p:nvPr/>
          </p:nvSpPr>
          <p:spPr>
            <a:xfrm>
              <a:off x="3818100" y="2960275"/>
              <a:ext cx="73975" cy="88400"/>
            </a:xfrm>
            <a:custGeom>
              <a:avLst/>
              <a:gdLst/>
              <a:ahLst/>
              <a:cxnLst/>
              <a:rect l="l" t="t" r="r" b="b"/>
              <a:pathLst>
                <a:path w="2959" h="3536" extrusionOk="0">
                  <a:moveTo>
                    <a:pt x="1263" y="614"/>
                  </a:moveTo>
                  <a:cubicBezTo>
                    <a:pt x="1407" y="614"/>
                    <a:pt x="1624" y="686"/>
                    <a:pt x="1804" y="830"/>
                  </a:cubicBezTo>
                  <a:cubicBezTo>
                    <a:pt x="1984" y="974"/>
                    <a:pt x="2129" y="1227"/>
                    <a:pt x="2237" y="1479"/>
                  </a:cubicBezTo>
                  <a:cubicBezTo>
                    <a:pt x="2309" y="1696"/>
                    <a:pt x="2345" y="1876"/>
                    <a:pt x="2345" y="2056"/>
                  </a:cubicBezTo>
                  <a:cubicBezTo>
                    <a:pt x="2345" y="2273"/>
                    <a:pt x="2309" y="2453"/>
                    <a:pt x="2201" y="2597"/>
                  </a:cubicBezTo>
                  <a:cubicBezTo>
                    <a:pt x="2129" y="2742"/>
                    <a:pt x="2020" y="2850"/>
                    <a:pt x="1912" y="2886"/>
                  </a:cubicBezTo>
                  <a:cubicBezTo>
                    <a:pt x="1840" y="2922"/>
                    <a:pt x="1768" y="2922"/>
                    <a:pt x="1696" y="2922"/>
                  </a:cubicBezTo>
                  <a:cubicBezTo>
                    <a:pt x="1551" y="2922"/>
                    <a:pt x="1335" y="2850"/>
                    <a:pt x="1155" y="2706"/>
                  </a:cubicBezTo>
                  <a:cubicBezTo>
                    <a:pt x="974" y="2561"/>
                    <a:pt x="830" y="2345"/>
                    <a:pt x="722" y="2056"/>
                  </a:cubicBezTo>
                  <a:cubicBezTo>
                    <a:pt x="650" y="1876"/>
                    <a:pt x="614" y="1660"/>
                    <a:pt x="614" y="1479"/>
                  </a:cubicBezTo>
                  <a:cubicBezTo>
                    <a:pt x="614" y="1263"/>
                    <a:pt x="650" y="1083"/>
                    <a:pt x="722" y="938"/>
                  </a:cubicBezTo>
                  <a:cubicBezTo>
                    <a:pt x="830" y="794"/>
                    <a:pt x="938" y="686"/>
                    <a:pt x="1047" y="650"/>
                  </a:cubicBezTo>
                  <a:cubicBezTo>
                    <a:pt x="1119" y="614"/>
                    <a:pt x="1191" y="614"/>
                    <a:pt x="1263" y="614"/>
                  </a:cubicBezTo>
                  <a:close/>
                  <a:moveTo>
                    <a:pt x="1263" y="1"/>
                  </a:moveTo>
                  <a:cubicBezTo>
                    <a:pt x="1119" y="1"/>
                    <a:pt x="974" y="37"/>
                    <a:pt x="830" y="73"/>
                  </a:cubicBezTo>
                  <a:cubicBezTo>
                    <a:pt x="578" y="181"/>
                    <a:pt x="361" y="397"/>
                    <a:pt x="217" y="650"/>
                  </a:cubicBezTo>
                  <a:cubicBezTo>
                    <a:pt x="73" y="902"/>
                    <a:pt x="1" y="1191"/>
                    <a:pt x="1" y="1479"/>
                  </a:cubicBezTo>
                  <a:cubicBezTo>
                    <a:pt x="1" y="1732"/>
                    <a:pt x="37" y="2020"/>
                    <a:pt x="145" y="2273"/>
                  </a:cubicBezTo>
                  <a:cubicBezTo>
                    <a:pt x="289" y="2634"/>
                    <a:pt x="506" y="2958"/>
                    <a:pt x="794" y="3175"/>
                  </a:cubicBezTo>
                  <a:cubicBezTo>
                    <a:pt x="1047" y="3391"/>
                    <a:pt x="1371" y="3535"/>
                    <a:pt x="1696" y="3535"/>
                  </a:cubicBezTo>
                  <a:cubicBezTo>
                    <a:pt x="1840" y="3535"/>
                    <a:pt x="1984" y="3499"/>
                    <a:pt x="2093" y="3463"/>
                  </a:cubicBezTo>
                  <a:cubicBezTo>
                    <a:pt x="2381" y="3355"/>
                    <a:pt x="2597" y="3138"/>
                    <a:pt x="2742" y="2922"/>
                  </a:cubicBezTo>
                  <a:cubicBezTo>
                    <a:pt x="2886" y="2670"/>
                    <a:pt x="2958" y="2381"/>
                    <a:pt x="2958" y="2056"/>
                  </a:cubicBezTo>
                  <a:cubicBezTo>
                    <a:pt x="2958" y="1804"/>
                    <a:pt x="2886" y="1552"/>
                    <a:pt x="2814" y="1263"/>
                  </a:cubicBezTo>
                  <a:cubicBezTo>
                    <a:pt x="2670" y="902"/>
                    <a:pt x="2453" y="614"/>
                    <a:pt x="2165" y="361"/>
                  </a:cubicBezTo>
                  <a:cubicBezTo>
                    <a:pt x="1912" y="145"/>
                    <a:pt x="1588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4809;p64">
              <a:extLst>
                <a:ext uri="{FF2B5EF4-FFF2-40B4-BE49-F238E27FC236}">
                  <a16:creationId xmlns:a16="http://schemas.microsoft.com/office/drawing/2014/main" id="{34526C74-2C32-4964-B6C9-1B52883F91C3}"/>
                </a:ext>
              </a:extLst>
            </p:cNvPr>
            <p:cNvSpPr/>
            <p:nvPr/>
          </p:nvSpPr>
          <p:spPr>
            <a:xfrm>
              <a:off x="3797375" y="3155050"/>
              <a:ext cx="75750" cy="128050"/>
            </a:xfrm>
            <a:custGeom>
              <a:avLst/>
              <a:gdLst/>
              <a:ahLst/>
              <a:cxnLst/>
              <a:rect l="l" t="t" r="r" b="b"/>
              <a:pathLst>
                <a:path w="3030" h="5122" extrusionOk="0">
                  <a:moveTo>
                    <a:pt x="1516" y="1024"/>
                  </a:moveTo>
                  <a:cubicBezTo>
                    <a:pt x="1664" y="1404"/>
                    <a:pt x="1873" y="1892"/>
                    <a:pt x="2056" y="2381"/>
                  </a:cubicBezTo>
                  <a:cubicBezTo>
                    <a:pt x="2164" y="2633"/>
                    <a:pt x="2236" y="2922"/>
                    <a:pt x="2308" y="3138"/>
                  </a:cubicBezTo>
                  <a:cubicBezTo>
                    <a:pt x="2380" y="3354"/>
                    <a:pt x="2417" y="3535"/>
                    <a:pt x="2417" y="3607"/>
                  </a:cubicBezTo>
                  <a:cubicBezTo>
                    <a:pt x="2417" y="4112"/>
                    <a:pt x="2020" y="4509"/>
                    <a:pt x="1515" y="4509"/>
                  </a:cubicBezTo>
                  <a:cubicBezTo>
                    <a:pt x="1010" y="4509"/>
                    <a:pt x="613" y="4112"/>
                    <a:pt x="613" y="3607"/>
                  </a:cubicBezTo>
                  <a:cubicBezTo>
                    <a:pt x="613" y="3535"/>
                    <a:pt x="685" y="3210"/>
                    <a:pt x="794" y="2886"/>
                  </a:cubicBezTo>
                  <a:cubicBezTo>
                    <a:pt x="938" y="2417"/>
                    <a:pt x="1190" y="1767"/>
                    <a:pt x="1407" y="1263"/>
                  </a:cubicBezTo>
                  <a:cubicBezTo>
                    <a:pt x="1445" y="1180"/>
                    <a:pt x="1481" y="1100"/>
                    <a:pt x="1516" y="1024"/>
                  </a:cubicBezTo>
                  <a:close/>
                  <a:moveTo>
                    <a:pt x="1515" y="0"/>
                  </a:moveTo>
                  <a:cubicBezTo>
                    <a:pt x="1407" y="0"/>
                    <a:pt x="1298" y="36"/>
                    <a:pt x="1226" y="144"/>
                  </a:cubicBezTo>
                  <a:cubicBezTo>
                    <a:pt x="1226" y="144"/>
                    <a:pt x="938" y="830"/>
                    <a:pt x="649" y="1587"/>
                  </a:cubicBezTo>
                  <a:cubicBezTo>
                    <a:pt x="469" y="1948"/>
                    <a:pt x="325" y="2345"/>
                    <a:pt x="216" y="2705"/>
                  </a:cubicBezTo>
                  <a:cubicBezTo>
                    <a:pt x="108" y="3066"/>
                    <a:pt x="0" y="3354"/>
                    <a:pt x="0" y="3607"/>
                  </a:cubicBezTo>
                  <a:cubicBezTo>
                    <a:pt x="0" y="4436"/>
                    <a:pt x="685" y="5122"/>
                    <a:pt x="1515" y="5122"/>
                  </a:cubicBezTo>
                  <a:cubicBezTo>
                    <a:pt x="2344" y="5122"/>
                    <a:pt x="3030" y="4436"/>
                    <a:pt x="3030" y="3607"/>
                  </a:cubicBezTo>
                  <a:cubicBezTo>
                    <a:pt x="3030" y="3354"/>
                    <a:pt x="2922" y="3066"/>
                    <a:pt x="2813" y="2705"/>
                  </a:cubicBezTo>
                  <a:cubicBezTo>
                    <a:pt x="2453" y="1659"/>
                    <a:pt x="1803" y="180"/>
                    <a:pt x="1803" y="144"/>
                  </a:cubicBezTo>
                  <a:cubicBezTo>
                    <a:pt x="1731" y="36"/>
                    <a:pt x="1623" y="0"/>
                    <a:pt x="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4810;p64">
              <a:extLst>
                <a:ext uri="{FF2B5EF4-FFF2-40B4-BE49-F238E27FC236}">
                  <a16:creationId xmlns:a16="http://schemas.microsoft.com/office/drawing/2014/main" id="{D16C888E-9BAC-4A4A-BC57-F7CD723B78A8}"/>
                </a:ext>
              </a:extLst>
            </p:cNvPr>
            <p:cNvSpPr/>
            <p:nvPr/>
          </p:nvSpPr>
          <p:spPr>
            <a:xfrm>
              <a:off x="4011050" y="1025400"/>
              <a:ext cx="1925125" cy="2285650"/>
            </a:xfrm>
            <a:custGeom>
              <a:avLst/>
              <a:gdLst/>
              <a:ahLst/>
              <a:cxnLst/>
              <a:rect l="l" t="t" r="r" b="b"/>
              <a:pathLst>
                <a:path w="77005" h="91426" extrusionOk="0">
                  <a:moveTo>
                    <a:pt x="23983" y="0"/>
                  </a:moveTo>
                  <a:cubicBezTo>
                    <a:pt x="22904" y="0"/>
                    <a:pt x="21562" y="517"/>
                    <a:pt x="20271" y="969"/>
                  </a:cubicBezTo>
                  <a:cubicBezTo>
                    <a:pt x="17349" y="1979"/>
                    <a:pt x="9487" y="9626"/>
                    <a:pt x="7683" y="14422"/>
                  </a:cubicBezTo>
                  <a:cubicBezTo>
                    <a:pt x="5916" y="19255"/>
                    <a:pt x="7467" y="20842"/>
                    <a:pt x="10605" y="23728"/>
                  </a:cubicBezTo>
                  <a:cubicBezTo>
                    <a:pt x="13743" y="26649"/>
                    <a:pt x="17566" y="32600"/>
                    <a:pt x="19585" y="38227"/>
                  </a:cubicBezTo>
                  <a:cubicBezTo>
                    <a:pt x="21605" y="43817"/>
                    <a:pt x="24166" y="49191"/>
                    <a:pt x="28314" y="50670"/>
                  </a:cubicBezTo>
                  <a:cubicBezTo>
                    <a:pt x="28314" y="50670"/>
                    <a:pt x="21713" y="53808"/>
                    <a:pt x="17349" y="56946"/>
                  </a:cubicBezTo>
                  <a:cubicBezTo>
                    <a:pt x="12949" y="60083"/>
                    <a:pt x="10821" y="61526"/>
                    <a:pt x="10821" y="61526"/>
                  </a:cubicBezTo>
                  <a:cubicBezTo>
                    <a:pt x="10821" y="61526"/>
                    <a:pt x="4906" y="63221"/>
                    <a:pt x="2634" y="66143"/>
                  </a:cubicBezTo>
                  <a:cubicBezTo>
                    <a:pt x="1299" y="67874"/>
                    <a:pt x="470" y="69244"/>
                    <a:pt x="1" y="70074"/>
                  </a:cubicBezTo>
                  <a:cubicBezTo>
                    <a:pt x="1227" y="69625"/>
                    <a:pt x="3287" y="69061"/>
                    <a:pt x="5893" y="69061"/>
                  </a:cubicBezTo>
                  <a:cubicBezTo>
                    <a:pt x="8731" y="69061"/>
                    <a:pt x="12218" y="69731"/>
                    <a:pt x="15979" y="71950"/>
                  </a:cubicBezTo>
                  <a:cubicBezTo>
                    <a:pt x="24995" y="77251"/>
                    <a:pt x="26871" y="86016"/>
                    <a:pt x="26871" y="91426"/>
                  </a:cubicBezTo>
                  <a:lnTo>
                    <a:pt x="30442" y="88216"/>
                  </a:lnTo>
                  <a:cubicBezTo>
                    <a:pt x="30442" y="88216"/>
                    <a:pt x="39783" y="84537"/>
                    <a:pt x="47501" y="75989"/>
                  </a:cubicBezTo>
                  <a:cubicBezTo>
                    <a:pt x="55256" y="67477"/>
                    <a:pt x="56482" y="63329"/>
                    <a:pt x="57276" y="55719"/>
                  </a:cubicBezTo>
                  <a:cubicBezTo>
                    <a:pt x="58033" y="48073"/>
                    <a:pt x="61171" y="17921"/>
                    <a:pt x="61279" y="17452"/>
                  </a:cubicBezTo>
                  <a:cubicBezTo>
                    <a:pt x="61423" y="17019"/>
                    <a:pt x="62433" y="14783"/>
                    <a:pt x="63768" y="14567"/>
                  </a:cubicBezTo>
                  <a:cubicBezTo>
                    <a:pt x="63793" y="14562"/>
                    <a:pt x="63820" y="14560"/>
                    <a:pt x="63850" y="14560"/>
                  </a:cubicBezTo>
                  <a:cubicBezTo>
                    <a:pt x="65380" y="14560"/>
                    <a:pt x="72515" y="20855"/>
                    <a:pt x="73506" y="21492"/>
                  </a:cubicBezTo>
                  <a:cubicBezTo>
                    <a:pt x="73935" y="21783"/>
                    <a:pt x="74548" y="22009"/>
                    <a:pt x="75126" y="22009"/>
                  </a:cubicBezTo>
                  <a:cubicBezTo>
                    <a:pt x="75908" y="22009"/>
                    <a:pt x="76627" y="21596"/>
                    <a:pt x="76752" y="20374"/>
                  </a:cubicBezTo>
                  <a:cubicBezTo>
                    <a:pt x="77004" y="18246"/>
                    <a:pt x="75201" y="12980"/>
                    <a:pt x="69466" y="7245"/>
                  </a:cubicBezTo>
                  <a:cubicBezTo>
                    <a:pt x="65304" y="3083"/>
                    <a:pt x="61970" y="1480"/>
                    <a:pt x="59954" y="1480"/>
                  </a:cubicBezTo>
                  <a:cubicBezTo>
                    <a:pt x="59210" y="1480"/>
                    <a:pt x="58645" y="1698"/>
                    <a:pt x="58285" y="2087"/>
                  </a:cubicBezTo>
                  <a:cubicBezTo>
                    <a:pt x="56915" y="3566"/>
                    <a:pt x="57817" y="6704"/>
                    <a:pt x="56915" y="11285"/>
                  </a:cubicBezTo>
                  <a:cubicBezTo>
                    <a:pt x="56013" y="15901"/>
                    <a:pt x="50423" y="32492"/>
                    <a:pt x="47610" y="40355"/>
                  </a:cubicBezTo>
                  <a:cubicBezTo>
                    <a:pt x="44796" y="48181"/>
                    <a:pt x="45698" y="58857"/>
                    <a:pt x="45698" y="58857"/>
                  </a:cubicBezTo>
                  <a:cubicBezTo>
                    <a:pt x="45698" y="58857"/>
                    <a:pt x="41911" y="60192"/>
                    <a:pt x="39206" y="62211"/>
                  </a:cubicBezTo>
                  <a:cubicBezTo>
                    <a:pt x="36501" y="64231"/>
                    <a:pt x="32353" y="67044"/>
                    <a:pt x="32353" y="67044"/>
                  </a:cubicBezTo>
                  <a:lnTo>
                    <a:pt x="31235" y="66467"/>
                  </a:lnTo>
                  <a:cubicBezTo>
                    <a:pt x="31235" y="66467"/>
                    <a:pt x="37511" y="60192"/>
                    <a:pt x="39422" y="56585"/>
                  </a:cubicBezTo>
                  <a:cubicBezTo>
                    <a:pt x="41334" y="53014"/>
                    <a:pt x="41911" y="52798"/>
                    <a:pt x="40901" y="50670"/>
                  </a:cubicBezTo>
                  <a:cubicBezTo>
                    <a:pt x="39891" y="48542"/>
                    <a:pt x="31704" y="38227"/>
                    <a:pt x="28097" y="33610"/>
                  </a:cubicBezTo>
                  <a:cubicBezTo>
                    <a:pt x="24527" y="29030"/>
                    <a:pt x="20126" y="21275"/>
                    <a:pt x="19261" y="19039"/>
                  </a:cubicBezTo>
                  <a:cubicBezTo>
                    <a:pt x="18359" y="16803"/>
                    <a:pt x="18467" y="14567"/>
                    <a:pt x="19117" y="12980"/>
                  </a:cubicBezTo>
                  <a:cubicBezTo>
                    <a:pt x="19802" y="11393"/>
                    <a:pt x="26077" y="8255"/>
                    <a:pt x="26186" y="3458"/>
                  </a:cubicBezTo>
                  <a:cubicBezTo>
                    <a:pt x="26245" y="788"/>
                    <a:pt x="25315" y="0"/>
                    <a:pt x="23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4811;p64">
              <a:extLst>
                <a:ext uri="{FF2B5EF4-FFF2-40B4-BE49-F238E27FC236}">
                  <a16:creationId xmlns:a16="http://schemas.microsoft.com/office/drawing/2014/main" id="{FB0AA9E3-12A8-48FF-8733-EB069E6BF3B1}"/>
                </a:ext>
              </a:extLst>
            </p:cNvPr>
            <p:cNvSpPr/>
            <p:nvPr/>
          </p:nvSpPr>
          <p:spPr>
            <a:xfrm>
              <a:off x="4002950" y="1018075"/>
              <a:ext cx="1935025" cy="2300275"/>
            </a:xfrm>
            <a:custGeom>
              <a:avLst/>
              <a:gdLst/>
              <a:ahLst/>
              <a:cxnLst/>
              <a:rect l="l" t="t" r="r" b="b"/>
              <a:pathLst>
                <a:path w="77401" h="92011" extrusionOk="0">
                  <a:moveTo>
                    <a:pt x="24310" y="613"/>
                  </a:moveTo>
                  <a:cubicBezTo>
                    <a:pt x="24634" y="613"/>
                    <a:pt x="24887" y="649"/>
                    <a:pt x="25103" y="721"/>
                  </a:cubicBezTo>
                  <a:cubicBezTo>
                    <a:pt x="25428" y="866"/>
                    <a:pt x="25680" y="1082"/>
                    <a:pt x="25897" y="1515"/>
                  </a:cubicBezTo>
                  <a:cubicBezTo>
                    <a:pt x="26113" y="1948"/>
                    <a:pt x="26221" y="2597"/>
                    <a:pt x="26221" y="3499"/>
                  </a:cubicBezTo>
                  <a:cubicBezTo>
                    <a:pt x="26221" y="3571"/>
                    <a:pt x="26221" y="3643"/>
                    <a:pt x="26221" y="3751"/>
                  </a:cubicBezTo>
                  <a:cubicBezTo>
                    <a:pt x="26185" y="4869"/>
                    <a:pt x="25788" y="5915"/>
                    <a:pt x="25211" y="6889"/>
                  </a:cubicBezTo>
                  <a:cubicBezTo>
                    <a:pt x="24310" y="8332"/>
                    <a:pt x="22975" y="9594"/>
                    <a:pt x="21749" y="10604"/>
                  </a:cubicBezTo>
                  <a:cubicBezTo>
                    <a:pt x="21172" y="11109"/>
                    <a:pt x="20595" y="11578"/>
                    <a:pt x="20162" y="12010"/>
                  </a:cubicBezTo>
                  <a:cubicBezTo>
                    <a:pt x="19693" y="12407"/>
                    <a:pt x="19332" y="12768"/>
                    <a:pt x="19188" y="13165"/>
                  </a:cubicBezTo>
                  <a:cubicBezTo>
                    <a:pt x="18827" y="13994"/>
                    <a:pt x="18611" y="14968"/>
                    <a:pt x="18611" y="16050"/>
                  </a:cubicBezTo>
                  <a:cubicBezTo>
                    <a:pt x="18611" y="17132"/>
                    <a:pt x="18827" y="18286"/>
                    <a:pt x="19296" y="19440"/>
                  </a:cubicBezTo>
                  <a:cubicBezTo>
                    <a:pt x="19765" y="20594"/>
                    <a:pt x="21064" y="23083"/>
                    <a:pt x="22723" y="25896"/>
                  </a:cubicBezTo>
                  <a:cubicBezTo>
                    <a:pt x="24382" y="28673"/>
                    <a:pt x="26401" y="31775"/>
                    <a:pt x="28205" y="34084"/>
                  </a:cubicBezTo>
                  <a:cubicBezTo>
                    <a:pt x="29972" y="36392"/>
                    <a:pt x="32930" y="40107"/>
                    <a:pt x="35563" y="43533"/>
                  </a:cubicBezTo>
                  <a:cubicBezTo>
                    <a:pt x="36861" y="45228"/>
                    <a:pt x="38087" y="46887"/>
                    <a:pt x="39061" y="48222"/>
                  </a:cubicBezTo>
                  <a:cubicBezTo>
                    <a:pt x="39999" y="49556"/>
                    <a:pt x="40720" y="50602"/>
                    <a:pt x="40937" y="51071"/>
                  </a:cubicBezTo>
                  <a:cubicBezTo>
                    <a:pt x="41261" y="51756"/>
                    <a:pt x="41405" y="52225"/>
                    <a:pt x="41405" y="52622"/>
                  </a:cubicBezTo>
                  <a:cubicBezTo>
                    <a:pt x="41405" y="53019"/>
                    <a:pt x="41261" y="53452"/>
                    <a:pt x="40937" y="54065"/>
                  </a:cubicBezTo>
                  <a:cubicBezTo>
                    <a:pt x="40612" y="54714"/>
                    <a:pt x="40143" y="55543"/>
                    <a:pt x="39494" y="56734"/>
                  </a:cubicBezTo>
                  <a:cubicBezTo>
                    <a:pt x="38556" y="58501"/>
                    <a:pt x="36536" y="60954"/>
                    <a:pt x="34733" y="62973"/>
                  </a:cubicBezTo>
                  <a:cubicBezTo>
                    <a:pt x="33831" y="63983"/>
                    <a:pt x="32966" y="64885"/>
                    <a:pt x="32353" y="65498"/>
                  </a:cubicBezTo>
                  <a:cubicBezTo>
                    <a:pt x="32064" y="65823"/>
                    <a:pt x="31812" y="66111"/>
                    <a:pt x="31631" y="66255"/>
                  </a:cubicBezTo>
                  <a:cubicBezTo>
                    <a:pt x="31451" y="66436"/>
                    <a:pt x="31343" y="66544"/>
                    <a:pt x="31343" y="66544"/>
                  </a:cubicBezTo>
                  <a:cubicBezTo>
                    <a:pt x="31271" y="66616"/>
                    <a:pt x="31271" y="66724"/>
                    <a:pt x="31271" y="66796"/>
                  </a:cubicBezTo>
                  <a:cubicBezTo>
                    <a:pt x="31271" y="66905"/>
                    <a:pt x="31343" y="66977"/>
                    <a:pt x="31451" y="67013"/>
                  </a:cubicBezTo>
                  <a:lnTo>
                    <a:pt x="32569" y="67590"/>
                  </a:lnTo>
                  <a:cubicBezTo>
                    <a:pt x="32599" y="67605"/>
                    <a:pt x="32641" y="67614"/>
                    <a:pt x="32685" y="67614"/>
                  </a:cubicBezTo>
                  <a:cubicBezTo>
                    <a:pt x="32748" y="67614"/>
                    <a:pt x="32815" y="67596"/>
                    <a:pt x="32857" y="67554"/>
                  </a:cubicBezTo>
                  <a:cubicBezTo>
                    <a:pt x="32857" y="67554"/>
                    <a:pt x="37005" y="64777"/>
                    <a:pt x="39710" y="62757"/>
                  </a:cubicBezTo>
                  <a:cubicBezTo>
                    <a:pt x="41009" y="61747"/>
                    <a:pt x="42632" y="60917"/>
                    <a:pt x="43930" y="60340"/>
                  </a:cubicBezTo>
                  <a:cubicBezTo>
                    <a:pt x="44543" y="60052"/>
                    <a:pt x="45120" y="59799"/>
                    <a:pt x="45517" y="59655"/>
                  </a:cubicBezTo>
                  <a:cubicBezTo>
                    <a:pt x="45697" y="59583"/>
                    <a:pt x="45878" y="59511"/>
                    <a:pt x="45986" y="59475"/>
                  </a:cubicBezTo>
                  <a:cubicBezTo>
                    <a:pt x="46094" y="59439"/>
                    <a:pt x="46130" y="59403"/>
                    <a:pt x="46130" y="59403"/>
                  </a:cubicBezTo>
                  <a:cubicBezTo>
                    <a:pt x="46274" y="59367"/>
                    <a:pt x="46347" y="59258"/>
                    <a:pt x="46347" y="59114"/>
                  </a:cubicBezTo>
                  <a:cubicBezTo>
                    <a:pt x="46347" y="59114"/>
                    <a:pt x="46311" y="59006"/>
                    <a:pt x="46311" y="58826"/>
                  </a:cubicBezTo>
                  <a:cubicBezTo>
                    <a:pt x="46274" y="58248"/>
                    <a:pt x="46202" y="56878"/>
                    <a:pt x="46202" y="55075"/>
                  </a:cubicBezTo>
                  <a:cubicBezTo>
                    <a:pt x="46202" y="51251"/>
                    <a:pt x="46527" y="45445"/>
                    <a:pt x="48222" y="40720"/>
                  </a:cubicBezTo>
                  <a:cubicBezTo>
                    <a:pt x="49629" y="36789"/>
                    <a:pt x="51721" y="30693"/>
                    <a:pt x="53596" y="24995"/>
                  </a:cubicBezTo>
                  <a:cubicBezTo>
                    <a:pt x="55472" y="19260"/>
                    <a:pt x="57095" y="13994"/>
                    <a:pt x="57527" y="11650"/>
                  </a:cubicBezTo>
                  <a:cubicBezTo>
                    <a:pt x="57996" y="9305"/>
                    <a:pt x="57996" y="7358"/>
                    <a:pt x="58068" y="5843"/>
                  </a:cubicBezTo>
                  <a:cubicBezTo>
                    <a:pt x="58068" y="5049"/>
                    <a:pt x="58104" y="4400"/>
                    <a:pt x="58249" y="3859"/>
                  </a:cubicBezTo>
                  <a:cubicBezTo>
                    <a:pt x="58357" y="3318"/>
                    <a:pt x="58537" y="2922"/>
                    <a:pt x="58826" y="2597"/>
                  </a:cubicBezTo>
                  <a:cubicBezTo>
                    <a:pt x="59114" y="2272"/>
                    <a:pt x="59583" y="2092"/>
                    <a:pt x="60268" y="2092"/>
                  </a:cubicBezTo>
                  <a:cubicBezTo>
                    <a:pt x="61206" y="2092"/>
                    <a:pt x="62505" y="2453"/>
                    <a:pt x="64092" y="3354"/>
                  </a:cubicBezTo>
                  <a:cubicBezTo>
                    <a:pt x="65679" y="4256"/>
                    <a:pt x="67518" y="5699"/>
                    <a:pt x="69610" y="7754"/>
                  </a:cubicBezTo>
                  <a:cubicBezTo>
                    <a:pt x="72279" y="10460"/>
                    <a:pt x="74082" y="13020"/>
                    <a:pt x="75236" y="15220"/>
                  </a:cubicBezTo>
                  <a:cubicBezTo>
                    <a:pt x="76354" y="17420"/>
                    <a:pt x="76823" y="19224"/>
                    <a:pt x="76823" y="20306"/>
                  </a:cubicBezTo>
                  <a:cubicBezTo>
                    <a:pt x="76823" y="20414"/>
                    <a:pt x="76787" y="20522"/>
                    <a:pt x="76787" y="20630"/>
                  </a:cubicBezTo>
                  <a:cubicBezTo>
                    <a:pt x="76751" y="21208"/>
                    <a:pt x="76535" y="21532"/>
                    <a:pt x="76318" y="21712"/>
                  </a:cubicBezTo>
                  <a:cubicBezTo>
                    <a:pt x="76102" y="21929"/>
                    <a:pt x="75813" y="22001"/>
                    <a:pt x="75453" y="22001"/>
                  </a:cubicBezTo>
                  <a:cubicBezTo>
                    <a:pt x="74948" y="22001"/>
                    <a:pt x="74371" y="21785"/>
                    <a:pt x="74010" y="21532"/>
                  </a:cubicBezTo>
                  <a:cubicBezTo>
                    <a:pt x="73902" y="21460"/>
                    <a:pt x="73685" y="21316"/>
                    <a:pt x="73397" y="21063"/>
                  </a:cubicBezTo>
                  <a:cubicBezTo>
                    <a:pt x="72351" y="20234"/>
                    <a:pt x="70439" y="18647"/>
                    <a:pt x="68600" y="17204"/>
                  </a:cubicBezTo>
                  <a:cubicBezTo>
                    <a:pt x="67662" y="16519"/>
                    <a:pt x="66761" y="15834"/>
                    <a:pt x="66003" y="15365"/>
                  </a:cubicBezTo>
                  <a:cubicBezTo>
                    <a:pt x="65606" y="15112"/>
                    <a:pt x="65282" y="14932"/>
                    <a:pt x="64957" y="14788"/>
                  </a:cubicBezTo>
                  <a:cubicBezTo>
                    <a:pt x="64669" y="14643"/>
                    <a:pt x="64416" y="14535"/>
                    <a:pt x="64164" y="14535"/>
                  </a:cubicBezTo>
                  <a:lnTo>
                    <a:pt x="64019" y="14535"/>
                  </a:lnTo>
                  <a:cubicBezTo>
                    <a:pt x="63226" y="14679"/>
                    <a:pt x="62613" y="15365"/>
                    <a:pt x="62144" y="16050"/>
                  </a:cubicBezTo>
                  <a:cubicBezTo>
                    <a:pt x="61928" y="16375"/>
                    <a:pt x="61711" y="16735"/>
                    <a:pt x="61603" y="17024"/>
                  </a:cubicBezTo>
                  <a:cubicBezTo>
                    <a:pt x="61459" y="17312"/>
                    <a:pt x="61350" y="17529"/>
                    <a:pt x="61314" y="17673"/>
                  </a:cubicBezTo>
                  <a:lnTo>
                    <a:pt x="61314" y="17745"/>
                  </a:lnTo>
                  <a:cubicBezTo>
                    <a:pt x="61278" y="18106"/>
                    <a:pt x="61026" y="20198"/>
                    <a:pt x="60701" y="23263"/>
                  </a:cubicBezTo>
                  <a:cubicBezTo>
                    <a:pt x="59727" y="32424"/>
                    <a:pt x="57852" y="50350"/>
                    <a:pt x="57275" y="55976"/>
                  </a:cubicBezTo>
                  <a:cubicBezTo>
                    <a:pt x="56878" y="59763"/>
                    <a:pt x="56409" y="62685"/>
                    <a:pt x="55039" y="65678"/>
                  </a:cubicBezTo>
                  <a:cubicBezTo>
                    <a:pt x="53668" y="68708"/>
                    <a:pt x="51468" y="71846"/>
                    <a:pt x="47609" y="76102"/>
                  </a:cubicBezTo>
                  <a:cubicBezTo>
                    <a:pt x="43750" y="80322"/>
                    <a:pt x="39530" y="83351"/>
                    <a:pt x="36248" y="85335"/>
                  </a:cubicBezTo>
                  <a:cubicBezTo>
                    <a:pt x="34625" y="86345"/>
                    <a:pt x="33218" y="87066"/>
                    <a:pt x="32244" y="87535"/>
                  </a:cubicBezTo>
                  <a:cubicBezTo>
                    <a:pt x="31739" y="87787"/>
                    <a:pt x="31343" y="87932"/>
                    <a:pt x="31090" y="88076"/>
                  </a:cubicBezTo>
                  <a:cubicBezTo>
                    <a:pt x="30946" y="88112"/>
                    <a:pt x="30838" y="88148"/>
                    <a:pt x="30766" y="88184"/>
                  </a:cubicBezTo>
                  <a:cubicBezTo>
                    <a:pt x="30693" y="88220"/>
                    <a:pt x="30657" y="88220"/>
                    <a:pt x="30657" y="88220"/>
                  </a:cubicBezTo>
                  <a:lnTo>
                    <a:pt x="30585" y="88292"/>
                  </a:lnTo>
                  <a:lnTo>
                    <a:pt x="27510" y="91057"/>
                  </a:lnTo>
                  <a:lnTo>
                    <a:pt x="27510" y="91057"/>
                  </a:lnTo>
                  <a:cubicBezTo>
                    <a:pt x="27433" y="88416"/>
                    <a:pt x="26887" y="85123"/>
                    <a:pt x="25392" y="81800"/>
                  </a:cubicBezTo>
                  <a:cubicBezTo>
                    <a:pt x="23769" y="78230"/>
                    <a:pt x="21027" y="74659"/>
                    <a:pt x="16483" y="71990"/>
                  </a:cubicBezTo>
                  <a:cubicBezTo>
                    <a:pt x="12624" y="69754"/>
                    <a:pt x="9089" y="69069"/>
                    <a:pt x="6204" y="69069"/>
                  </a:cubicBezTo>
                  <a:cubicBezTo>
                    <a:pt x="4025" y="69069"/>
                    <a:pt x="2231" y="69453"/>
                    <a:pt x="978" y="69830"/>
                  </a:cubicBezTo>
                  <a:lnTo>
                    <a:pt x="978" y="69830"/>
                  </a:lnTo>
                  <a:cubicBezTo>
                    <a:pt x="1473" y="69020"/>
                    <a:pt x="2195" y="67933"/>
                    <a:pt x="3210" y="66616"/>
                  </a:cubicBezTo>
                  <a:cubicBezTo>
                    <a:pt x="4256" y="65209"/>
                    <a:pt x="6276" y="64091"/>
                    <a:pt x="8043" y="63298"/>
                  </a:cubicBezTo>
                  <a:cubicBezTo>
                    <a:pt x="8909" y="62901"/>
                    <a:pt x="9702" y="62613"/>
                    <a:pt x="10279" y="62432"/>
                  </a:cubicBezTo>
                  <a:cubicBezTo>
                    <a:pt x="10604" y="62324"/>
                    <a:pt x="10820" y="62252"/>
                    <a:pt x="11001" y="62180"/>
                  </a:cubicBezTo>
                  <a:cubicBezTo>
                    <a:pt x="11145" y="62144"/>
                    <a:pt x="11253" y="62108"/>
                    <a:pt x="11253" y="62108"/>
                  </a:cubicBezTo>
                  <a:lnTo>
                    <a:pt x="11325" y="62072"/>
                  </a:lnTo>
                  <a:cubicBezTo>
                    <a:pt x="11325" y="62072"/>
                    <a:pt x="13453" y="60629"/>
                    <a:pt x="17854" y="57491"/>
                  </a:cubicBezTo>
                  <a:cubicBezTo>
                    <a:pt x="20018" y="55904"/>
                    <a:pt x="22759" y="54353"/>
                    <a:pt x="24923" y="53163"/>
                  </a:cubicBezTo>
                  <a:cubicBezTo>
                    <a:pt x="26041" y="52586"/>
                    <a:pt x="27015" y="52117"/>
                    <a:pt x="27700" y="51756"/>
                  </a:cubicBezTo>
                  <a:cubicBezTo>
                    <a:pt x="28385" y="51432"/>
                    <a:pt x="28782" y="51215"/>
                    <a:pt x="28782" y="51215"/>
                  </a:cubicBezTo>
                  <a:cubicBezTo>
                    <a:pt x="28890" y="51179"/>
                    <a:pt x="28962" y="51071"/>
                    <a:pt x="28962" y="50927"/>
                  </a:cubicBezTo>
                  <a:cubicBezTo>
                    <a:pt x="28962" y="50819"/>
                    <a:pt x="28854" y="50710"/>
                    <a:pt x="28746" y="50674"/>
                  </a:cubicBezTo>
                  <a:cubicBezTo>
                    <a:pt x="26762" y="49989"/>
                    <a:pt x="25139" y="48330"/>
                    <a:pt x="23733" y="46130"/>
                  </a:cubicBezTo>
                  <a:cubicBezTo>
                    <a:pt x="22326" y="43930"/>
                    <a:pt x="21208" y="41189"/>
                    <a:pt x="20198" y="38412"/>
                  </a:cubicBezTo>
                  <a:cubicBezTo>
                    <a:pt x="18142" y="32749"/>
                    <a:pt x="14319" y="26798"/>
                    <a:pt x="11145" y="23804"/>
                  </a:cubicBezTo>
                  <a:cubicBezTo>
                    <a:pt x="10027" y="22794"/>
                    <a:pt x="9125" y="21929"/>
                    <a:pt x="8512" y="21063"/>
                  </a:cubicBezTo>
                  <a:cubicBezTo>
                    <a:pt x="7899" y="20198"/>
                    <a:pt x="7574" y="19332"/>
                    <a:pt x="7574" y="18214"/>
                  </a:cubicBezTo>
                  <a:cubicBezTo>
                    <a:pt x="7574" y="17312"/>
                    <a:pt x="7791" y="16194"/>
                    <a:pt x="8296" y="14824"/>
                  </a:cubicBezTo>
                  <a:cubicBezTo>
                    <a:pt x="9161" y="12515"/>
                    <a:pt x="11578" y="9414"/>
                    <a:pt x="14103" y="6781"/>
                  </a:cubicBezTo>
                  <a:cubicBezTo>
                    <a:pt x="15365" y="5482"/>
                    <a:pt x="16663" y="4292"/>
                    <a:pt x="17818" y="3354"/>
                  </a:cubicBezTo>
                  <a:cubicBezTo>
                    <a:pt x="18972" y="2453"/>
                    <a:pt x="20018" y="1803"/>
                    <a:pt x="20667" y="1551"/>
                  </a:cubicBezTo>
                  <a:cubicBezTo>
                    <a:pt x="22001" y="1118"/>
                    <a:pt x="23336" y="613"/>
                    <a:pt x="24310" y="613"/>
                  </a:cubicBezTo>
                  <a:close/>
                  <a:moveTo>
                    <a:pt x="24310" y="0"/>
                  </a:moveTo>
                  <a:cubicBezTo>
                    <a:pt x="23155" y="0"/>
                    <a:pt x="21785" y="541"/>
                    <a:pt x="20486" y="974"/>
                  </a:cubicBezTo>
                  <a:cubicBezTo>
                    <a:pt x="19693" y="1262"/>
                    <a:pt x="18647" y="1948"/>
                    <a:pt x="17457" y="2885"/>
                  </a:cubicBezTo>
                  <a:cubicBezTo>
                    <a:pt x="15690" y="4292"/>
                    <a:pt x="13598" y="6312"/>
                    <a:pt x="11794" y="8440"/>
                  </a:cubicBezTo>
                  <a:cubicBezTo>
                    <a:pt x="9991" y="10532"/>
                    <a:pt x="8440" y="12768"/>
                    <a:pt x="7755" y="14643"/>
                  </a:cubicBezTo>
                  <a:cubicBezTo>
                    <a:pt x="7214" y="16050"/>
                    <a:pt x="6961" y="17204"/>
                    <a:pt x="6961" y="18214"/>
                  </a:cubicBezTo>
                  <a:cubicBezTo>
                    <a:pt x="6961" y="19440"/>
                    <a:pt x="7358" y="20486"/>
                    <a:pt x="8007" y="21388"/>
                  </a:cubicBezTo>
                  <a:cubicBezTo>
                    <a:pt x="8693" y="22362"/>
                    <a:pt x="9630" y="23227"/>
                    <a:pt x="10748" y="24273"/>
                  </a:cubicBezTo>
                  <a:cubicBezTo>
                    <a:pt x="13814" y="27123"/>
                    <a:pt x="17637" y="33038"/>
                    <a:pt x="19621" y="38592"/>
                  </a:cubicBezTo>
                  <a:cubicBezTo>
                    <a:pt x="20631" y="41405"/>
                    <a:pt x="21785" y="44182"/>
                    <a:pt x="23228" y="46455"/>
                  </a:cubicBezTo>
                  <a:cubicBezTo>
                    <a:pt x="24528" y="48469"/>
                    <a:pt x="26062" y="50104"/>
                    <a:pt x="27936" y="50961"/>
                  </a:cubicBezTo>
                  <a:lnTo>
                    <a:pt x="27936" y="50961"/>
                  </a:lnTo>
                  <a:cubicBezTo>
                    <a:pt x="26212" y="51806"/>
                    <a:pt x="21101" y="54384"/>
                    <a:pt x="17493" y="56986"/>
                  </a:cubicBezTo>
                  <a:cubicBezTo>
                    <a:pt x="15293" y="58537"/>
                    <a:pt x="13670" y="59691"/>
                    <a:pt x="12588" y="60449"/>
                  </a:cubicBezTo>
                  <a:cubicBezTo>
                    <a:pt x="12047" y="60845"/>
                    <a:pt x="11650" y="61134"/>
                    <a:pt x="11398" y="61314"/>
                  </a:cubicBezTo>
                  <a:cubicBezTo>
                    <a:pt x="11208" y="61432"/>
                    <a:pt x="11097" y="61504"/>
                    <a:pt x="11042" y="61540"/>
                  </a:cubicBezTo>
                  <a:lnTo>
                    <a:pt x="11042" y="61540"/>
                  </a:lnTo>
                  <a:cubicBezTo>
                    <a:pt x="10819" y="61605"/>
                    <a:pt x="9411" y="62029"/>
                    <a:pt x="7791" y="62757"/>
                  </a:cubicBezTo>
                  <a:cubicBezTo>
                    <a:pt x="5988" y="63550"/>
                    <a:pt x="3932" y="64704"/>
                    <a:pt x="2741" y="66255"/>
                  </a:cubicBezTo>
                  <a:cubicBezTo>
                    <a:pt x="1371" y="67987"/>
                    <a:pt x="541" y="69393"/>
                    <a:pt x="36" y="70223"/>
                  </a:cubicBezTo>
                  <a:cubicBezTo>
                    <a:pt x="0" y="70331"/>
                    <a:pt x="0" y="70475"/>
                    <a:pt x="73" y="70547"/>
                  </a:cubicBezTo>
                  <a:cubicBezTo>
                    <a:pt x="127" y="70629"/>
                    <a:pt x="221" y="70669"/>
                    <a:pt x="311" y="70669"/>
                  </a:cubicBezTo>
                  <a:cubicBezTo>
                    <a:pt x="341" y="70669"/>
                    <a:pt x="370" y="70665"/>
                    <a:pt x="397" y="70656"/>
                  </a:cubicBezTo>
                  <a:cubicBezTo>
                    <a:pt x="1623" y="70223"/>
                    <a:pt x="3643" y="69646"/>
                    <a:pt x="6204" y="69646"/>
                  </a:cubicBezTo>
                  <a:cubicBezTo>
                    <a:pt x="8981" y="69646"/>
                    <a:pt x="12444" y="70331"/>
                    <a:pt x="16158" y="72531"/>
                  </a:cubicBezTo>
                  <a:cubicBezTo>
                    <a:pt x="20595" y="75128"/>
                    <a:pt x="23264" y="78590"/>
                    <a:pt x="24851" y="82053"/>
                  </a:cubicBezTo>
                  <a:cubicBezTo>
                    <a:pt x="26438" y="85551"/>
                    <a:pt x="26906" y="89050"/>
                    <a:pt x="26906" y="91719"/>
                  </a:cubicBezTo>
                  <a:cubicBezTo>
                    <a:pt x="26906" y="91827"/>
                    <a:pt x="26979" y="91935"/>
                    <a:pt x="27087" y="91971"/>
                  </a:cubicBezTo>
                  <a:cubicBezTo>
                    <a:pt x="27128" y="91999"/>
                    <a:pt x="27175" y="92011"/>
                    <a:pt x="27221" y="92011"/>
                  </a:cubicBezTo>
                  <a:cubicBezTo>
                    <a:pt x="27295" y="92011"/>
                    <a:pt x="27367" y="91980"/>
                    <a:pt x="27411" y="91935"/>
                  </a:cubicBezTo>
                  <a:lnTo>
                    <a:pt x="30907" y="88792"/>
                  </a:lnTo>
                  <a:lnTo>
                    <a:pt x="30907" y="88792"/>
                  </a:lnTo>
                  <a:lnTo>
                    <a:pt x="30910" y="88797"/>
                  </a:lnTo>
                  <a:cubicBezTo>
                    <a:pt x="30910" y="88797"/>
                    <a:pt x="40251" y="85082"/>
                    <a:pt x="48042" y="76498"/>
                  </a:cubicBezTo>
                  <a:cubicBezTo>
                    <a:pt x="51937" y="72206"/>
                    <a:pt x="54209" y="69033"/>
                    <a:pt x="55580" y="65931"/>
                  </a:cubicBezTo>
                  <a:cubicBezTo>
                    <a:pt x="56986" y="62829"/>
                    <a:pt x="57491" y="59835"/>
                    <a:pt x="57888" y="56012"/>
                  </a:cubicBezTo>
                  <a:cubicBezTo>
                    <a:pt x="58285" y="52225"/>
                    <a:pt x="59259" y="42776"/>
                    <a:pt x="60160" y="34228"/>
                  </a:cubicBezTo>
                  <a:cubicBezTo>
                    <a:pt x="60593" y="29936"/>
                    <a:pt x="61026" y="25896"/>
                    <a:pt x="61350" y="22867"/>
                  </a:cubicBezTo>
                  <a:cubicBezTo>
                    <a:pt x="61495" y="21388"/>
                    <a:pt x="61639" y="20126"/>
                    <a:pt x="61747" y="19260"/>
                  </a:cubicBezTo>
                  <a:cubicBezTo>
                    <a:pt x="61783" y="18827"/>
                    <a:pt x="61819" y="18466"/>
                    <a:pt x="61855" y="18214"/>
                  </a:cubicBezTo>
                  <a:cubicBezTo>
                    <a:pt x="61892" y="18106"/>
                    <a:pt x="61892" y="17998"/>
                    <a:pt x="61892" y="17925"/>
                  </a:cubicBezTo>
                  <a:lnTo>
                    <a:pt x="61892" y="17853"/>
                  </a:lnTo>
                  <a:lnTo>
                    <a:pt x="61928" y="17817"/>
                  </a:lnTo>
                  <a:cubicBezTo>
                    <a:pt x="61928" y="17745"/>
                    <a:pt x="62000" y="17529"/>
                    <a:pt x="62144" y="17276"/>
                  </a:cubicBezTo>
                  <a:cubicBezTo>
                    <a:pt x="62324" y="16879"/>
                    <a:pt x="62613" y="16375"/>
                    <a:pt x="62974" y="15942"/>
                  </a:cubicBezTo>
                  <a:cubicBezTo>
                    <a:pt x="63334" y="15509"/>
                    <a:pt x="63731" y="15184"/>
                    <a:pt x="64128" y="15148"/>
                  </a:cubicBezTo>
                  <a:lnTo>
                    <a:pt x="64164" y="15148"/>
                  </a:lnTo>
                  <a:cubicBezTo>
                    <a:pt x="64236" y="15148"/>
                    <a:pt x="64524" y="15220"/>
                    <a:pt x="64849" y="15365"/>
                  </a:cubicBezTo>
                  <a:cubicBezTo>
                    <a:pt x="66003" y="15942"/>
                    <a:pt x="67987" y="17493"/>
                    <a:pt x="69790" y="18935"/>
                  </a:cubicBezTo>
                  <a:cubicBezTo>
                    <a:pt x="70692" y="19657"/>
                    <a:pt x="71557" y="20342"/>
                    <a:pt x="72243" y="20919"/>
                  </a:cubicBezTo>
                  <a:cubicBezTo>
                    <a:pt x="72928" y="21460"/>
                    <a:pt x="73433" y="21893"/>
                    <a:pt x="73685" y="22037"/>
                  </a:cubicBezTo>
                  <a:cubicBezTo>
                    <a:pt x="74154" y="22362"/>
                    <a:pt x="74804" y="22614"/>
                    <a:pt x="75453" y="22614"/>
                  </a:cubicBezTo>
                  <a:cubicBezTo>
                    <a:pt x="75922" y="22614"/>
                    <a:pt x="76354" y="22506"/>
                    <a:pt x="76715" y="22181"/>
                  </a:cubicBezTo>
                  <a:cubicBezTo>
                    <a:pt x="77076" y="21857"/>
                    <a:pt x="77328" y="21352"/>
                    <a:pt x="77400" y="20703"/>
                  </a:cubicBezTo>
                  <a:cubicBezTo>
                    <a:pt x="77400" y="20594"/>
                    <a:pt x="77400" y="20450"/>
                    <a:pt x="77400" y="20306"/>
                  </a:cubicBezTo>
                  <a:cubicBezTo>
                    <a:pt x="77400" y="19044"/>
                    <a:pt x="76931" y="17204"/>
                    <a:pt x="75741" y="14932"/>
                  </a:cubicBezTo>
                  <a:cubicBezTo>
                    <a:pt x="74587" y="12696"/>
                    <a:pt x="72748" y="10063"/>
                    <a:pt x="70007" y="7358"/>
                  </a:cubicBezTo>
                  <a:cubicBezTo>
                    <a:pt x="67915" y="5230"/>
                    <a:pt x="66039" y="3787"/>
                    <a:pt x="64380" y="2849"/>
                  </a:cubicBezTo>
                  <a:cubicBezTo>
                    <a:pt x="62757" y="1912"/>
                    <a:pt x="61387" y="1479"/>
                    <a:pt x="60268" y="1479"/>
                  </a:cubicBezTo>
                  <a:cubicBezTo>
                    <a:pt x="59475" y="1479"/>
                    <a:pt x="58790" y="1731"/>
                    <a:pt x="58357" y="2200"/>
                  </a:cubicBezTo>
                  <a:cubicBezTo>
                    <a:pt x="57996" y="2597"/>
                    <a:pt x="57780" y="3138"/>
                    <a:pt x="57636" y="3751"/>
                  </a:cubicBezTo>
                  <a:cubicBezTo>
                    <a:pt x="57455" y="4653"/>
                    <a:pt x="57455" y="5735"/>
                    <a:pt x="57419" y="7033"/>
                  </a:cubicBezTo>
                  <a:cubicBezTo>
                    <a:pt x="57383" y="8332"/>
                    <a:pt x="57275" y="9846"/>
                    <a:pt x="56950" y="11542"/>
                  </a:cubicBezTo>
                  <a:cubicBezTo>
                    <a:pt x="56518" y="13778"/>
                    <a:pt x="54894" y="19116"/>
                    <a:pt x="53019" y="24814"/>
                  </a:cubicBezTo>
                  <a:cubicBezTo>
                    <a:pt x="51144" y="30513"/>
                    <a:pt x="49052" y="36608"/>
                    <a:pt x="47645" y="40540"/>
                  </a:cubicBezTo>
                  <a:cubicBezTo>
                    <a:pt x="45914" y="45373"/>
                    <a:pt x="45589" y="51215"/>
                    <a:pt x="45589" y="55075"/>
                  </a:cubicBezTo>
                  <a:cubicBezTo>
                    <a:pt x="45589" y="57010"/>
                    <a:pt x="45679" y="58429"/>
                    <a:pt x="45717" y="58941"/>
                  </a:cubicBezTo>
                  <a:lnTo>
                    <a:pt x="45717" y="58941"/>
                  </a:lnTo>
                  <a:cubicBezTo>
                    <a:pt x="44844" y="59257"/>
                    <a:pt x="41699" y="60490"/>
                    <a:pt x="39350" y="62252"/>
                  </a:cubicBezTo>
                  <a:cubicBezTo>
                    <a:pt x="38015" y="63262"/>
                    <a:pt x="36284" y="64452"/>
                    <a:pt x="34913" y="65426"/>
                  </a:cubicBezTo>
                  <a:cubicBezTo>
                    <a:pt x="34228" y="65895"/>
                    <a:pt x="33651" y="66291"/>
                    <a:pt x="33218" y="66616"/>
                  </a:cubicBezTo>
                  <a:cubicBezTo>
                    <a:pt x="32981" y="66774"/>
                    <a:pt x="32798" y="66900"/>
                    <a:pt x="32681" y="66981"/>
                  </a:cubicBezTo>
                  <a:lnTo>
                    <a:pt x="32681" y="66981"/>
                  </a:lnTo>
                  <a:lnTo>
                    <a:pt x="32065" y="66683"/>
                  </a:lnTo>
                  <a:lnTo>
                    <a:pt x="32065" y="66683"/>
                  </a:lnTo>
                  <a:cubicBezTo>
                    <a:pt x="32604" y="66134"/>
                    <a:pt x="33825" y="64872"/>
                    <a:pt x="35166" y="63370"/>
                  </a:cubicBezTo>
                  <a:cubicBezTo>
                    <a:pt x="36969" y="61350"/>
                    <a:pt x="39025" y="58862"/>
                    <a:pt x="40035" y="57022"/>
                  </a:cubicBezTo>
                  <a:cubicBezTo>
                    <a:pt x="40648" y="55832"/>
                    <a:pt x="41153" y="55002"/>
                    <a:pt x="41478" y="54353"/>
                  </a:cubicBezTo>
                  <a:cubicBezTo>
                    <a:pt x="41802" y="53704"/>
                    <a:pt x="42019" y="53199"/>
                    <a:pt x="42019" y="52622"/>
                  </a:cubicBezTo>
                  <a:cubicBezTo>
                    <a:pt x="42019" y="52081"/>
                    <a:pt x="41802" y="51540"/>
                    <a:pt x="41478" y="50819"/>
                  </a:cubicBezTo>
                  <a:cubicBezTo>
                    <a:pt x="41189" y="50242"/>
                    <a:pt x="40504" y="49196"/>
                    <a:pt x="39530" y="47861"/>
                  </a:cubicBezTo>
                  <a:cubicBezTo>
                    <a:pt x="36645" y="43822"/>
                    <a:pt x="31343" y="37185"/>
                    <a:pt x="28674" y="33723"/>
                  </a:cubicBezTo>
                  <a:cubicBezTo>
                    <a:pt x="26870" y="31451"/>
                    <a:pt x="24887" y="28349"/>
                    <a:pt x="23264" y="25572"/>
                  </a:cubicBezTo>
                  <a:cubicBezTo>
                    <a:pt x="21605" y="22794"/>
                    <a:pt x="20270" y="20306"/>
                    <a:pt x="19837" y="19224"/>
                  </a:cubicBezTo>
                  <a:cubicBezTo>
                    <a:pt x="19404" y="18142"/>
                    <a:pt x="19224" y="17060"/>
                    <a:pt x="19224" y="16050"/>
                  </a:cubicBezTo>
                  <a:cubicBezTo>
                    <a:pt x="19224" y="15040"/>
                    <a:pt x="19404" y="14138"/>
                    <a:pt x="19729" y="13381"/>
                  </a:cubicBezTo>
                  <a:cubicBezTo>
                    <a:pt x="19801" y="13273"/>
                    <a:pt x="19945" y="13056"/>
                    <a:pt x="20162" y="12804"/>
                  </a:cubicBezTo>
                  <a:cubicBezTo>
                    <a:pt x="20955" y="12010"/>
                    <a:pt x="22578" y="10820"/>
                    <a:pt x="24021" y="9305"/>
                  </a:cubicBezTo>
                  <a:cubicBezTo>
                    <a:pt x="25464" y="7827"/>
                    <a:pt x="26762" y="5987"/>
                    <a:pt x="26834" y="3751"/>
                  </a:cubicBezTo>
                  <a:cubicBezTo>
                    <a:pt x="26834" y="3679"/>
                    <a:pt x="26834" y="3571"/>
                    <a:pt x="26834" y="3499"/>
                  </a:cubicBezTo>
                  <a:cubicBezTo>
                    <a:pt x="26834" y="2236"/>
                    <a:pt x="26582" y="1371"/>
                    <a:pt x="26149" y="794"/>
                  </a:cubicBezTo>
                  <a:cubicBezTo>
                    <a:pt x="25933" y="505"/>
                    <a:pt x="25644" y="289"/>
                    <a:pt x="25319" y="180"/>
                  </a:cubicBezTo>
                  <a:cubicBezTo>
                    <a:pt x="25031" y="36"/>
                    <a:pt x="24670" y="0"/>
                    <a:pt x="24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4812;p64">
              <a:extLst>
                <a:ext uri="{FF2B5EF4-FFF2-40B4-BE49-F238E27FC236}">
                  <a16:creationId xmlns:a16="http://schemas.microsoft.com/office/drawing/2014/main" id="{4B47F775-3A6C-448A-93BB-E865133CBE24}"/>
                </a:ext>
              </a:extLst>
            </p:cNvPr>
            <p:cNvSpPr/>
            <p:nvPr/>
          </p:nvSpPr>
          <p:spPr>
            <a:xfrm>
              <a:off x="4489850" y="2578700"/>
              <a:ext cx="470700" cy="295075"/>
            </a:xfrm>
            <a:custGeom>
              <a:avLst/>
              <a:gdLst/>
              <a:ahLst/>
              <a:cxnLst/>
              <a:rect l="l" t="t" r="r" b="b"/>
              <a:pathLst>
                <a:path w="18828" h="11803" extrusionOk="0">
                  <a:moveTo>
                    <a:pt x="293" y="0"/>
                  </a:moveTo>
                  <a:cubicBezTo>
                    <a:pt x="146" y="0"/>
                    <a:pt x="37" y="103"/>
                    <a:pt x="37" y="260"/>
                  </a:cubicBezTo>
                  <a:cubicBezTo>
                    <a:pt x="1" y="440"/>
                    <a:pt x="109" y="584"/>
                    <a:pt x="289" y="584"/>
                  </a:cubicBezTo>
                  <a:cubicBezTo>
                    <a:pt x="289" y="584"/>
                    <a:pt x="325" y="584"/>
                    <a:pt x="397" y="620"/>
                  </a:cubicBezTo>
                  <a:cubicBezTo>
                    <a:pt x="1047" y="729"/>
                    <a:pt x="4076" y="1234"/>
                    <a:pt x="7647" y="2893"/>
                  </a:cubicBezTo>
                  <a:cubicBezTo>
                    <a:pt x="11217" y="4516"/>
                    <a:pt x="15329" y="7221"/>
                    <a:pt x="18214" y="11693"/>
                  </a:cubicBezTo>
                  <a:cubicBezTo>
                    <a:pt x="18284" y="11763"/>
                    <a:pt x="18384" y="11803"/>
                    <a:pt x="18485" y="11803"/>
                  </a:cubicBezTo>
                  <a:cubicBezTo>
                    <a:pt x="18541" y="11803"/>
                    <a:pt x="18596" y="11791"/>
                    <a:pt x="18647" y="11765"/>
                  </a:cubicBezTo>
                  <a:cubicBezTo>
                    <a:pt x="18792" y="11657"/>
                    <a:pt x="18828" y="11477"/>
                    <a:pt x="18719" y="11332"/>
                  </a:cubicBezTo>
                  <a:cubicBezTo>
                    <a:pt x="15546" y="6463"/>
                    <a:pt x="10965" y="3614"/>
                    <a:pt x="7178" y="2027"/>
                  </a:cubicBezTo>
                  <a:cubicBezTo>
                    <a:pt x="3355" y="404"/>
                    <a:pt x="361" y="7"/>
                    <a:pt x="361" y="7"/>
                  </a:cubicBezTo>
                  <a:cubicBezTo>
                    <a:pt x="338" y="3"/>
                    <a:pt x="315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4813;p64">
              <a:extLst>
                <a:ext uri="{FF2B5EF4-FFF2-40B4-BE49-F238E27FC236}">
                  <a16:creationId xmlns:a16="http://schemas.microsoft.com/office/drawing/2014/main" id="{883BE292-73D2-4E4A-B344-4A5153153D99}"/>
                </a:ext>
              </a:extLst>
            </p:cNvPr>
            <p:cNvSpPr/>
            <p:nvPr/>
          </p:nvSpPr>
          <p:spPr>
            <a:xfrm>
              <a:off x="5419475" y="1062375"/>
              <a:ext cx="516700" cy="513275"/>
            </a:xfrm>
            <a:custGeom>
              <a:avLst/>
              <a:gdLst/>
              <a:ahLst/>
              <a:cxnLst/>
              <a:rect l="l" t="t" r="r" b="b"/>
              <a:pathLst>
                <a:path w="20668" h="20531" extrusionOk="0">
                  <a:moveTo>
                    <a:pt x="3617" y="1"/>
                  </a:moveTo>
                  <a:cubicBezTo>
                    <a:pt x="2873" y="1"/>
                    <a:pt x="2308" y="219"/>
                    <a:pt x="1948" y="608"/>
                  </a:cubicBezTo>
                  <a:cubicBezTo>
                    <a:pt x="578" y="2087"/>
                    <a:pt x="1480" y="5225"/>
                    <a:pt x="578" y="9806"/>
                  </a:cubicBezTo>
                  <a:cubicBezTo>
                    <a:pt x="470" y="10419"/>
                    <a:pt x="253" y="11284"/>
                    <a:pt x="1" y="12258"/>
                  </a:cubicBezTo>
                  <a:cubicBezTo>
                    <a:pt x="207" y="12224"/>
                    <a:pt x="438" y="12202"/>
                    <a:pt x="692" y="12202"/>
                  </a:cubicBezTo>
                  <a:cubicBezTo>
                    <a:pt x="1500" y="12202"/>
                    <a:pt x="2535" y="12427"/>
                    <a:pt x="3716" y="13196"/>
                  </a:cubicBezTo>
                  <a:cubicBezTo>
                    <a:pt x="4473" y="13665"/>
                    <a:pt x="5050" y="14206"/>
                    <a:pt x="5519" y="14783"/>
                  </a:cubicBezTo>
                  <a:cubicBezTo>
                    <a:pt x="5952" y="14025"/>
                    <a:pt x="6637" y="13196"/>
                    <a:pt x="7431" y="13088"/>
                  </a:cubicBezTo>
                  <a:cubicBezTo>
                    <a:pt x="7456" y="13083"/>
                    <a:pt x="7483" y="13081"/>
                    <a:pt x="7513" y="13081"/>
                  </a:cubicBezTo>
                  <a:cubicBezTo>
                    <a:pt x="9043" y="13081"/>
                    <a:pt x="16178" y="19376"/>
                    <a:pt x="17169" y="20013"/>
                  </a:cubicBezTo>
                  <a:cubicBezTo>
                    <a:pt x="17598" y="20304"/>
                    <a:pt x="18211" y="20530"/>
                    <a:pt x="18789" y="20530"/>
                  </a:cubicBezTo>
                  <a:cubicBezTo>
                    <a:pt x="19571" y="20530"/>
                    <a:pt x="20290" y="20117"/>
                    <a:pt x="20415" y="18895"/>
                  </a:cubicBezTo>
                  <a:cubicBezTo>
                    <a:pt x="20667" y="16767"/>
                    <a:pt x="18864" y="11501"/>
                    <a:pt x="13129" y="5766"/>
                  </a:cubicBezTo>
                  <a:cubicBezTo>
                    <a:pt x="8967" y="1604"/>
                    <a:pt x="5633" y="1"/>
                    <a:pt x="3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4814;p64">
              <a:extLst>
                <a:ext uri="{FF2B5EF4-FFF2-40B4-BE49-F238E27FC236}">
                  <a16:creationId xmlns:a16="http://schemas.microsoft.com/office/drawing/2014/main" id="{9E63F58D-3DEF-4EB5-A672-818C8B9CBF93}"/>
                </a:ext>
              </a:extLst>
            </p:cNvPr>
            <p:cNvSpPr/>
            <p:nvPr/>
          </p:nvSpPr>
          <p:spPr>
            <a:xfrm>
              <a:off x="5411375" y="1055025"/>
              <a:ext cx="526600" cy="528425"/>
            </a:xfrm>
            <a:custGeom>
              <a:avLst/>
              <a:gdLst/>
              <a:ahLst/>
              <a:cxnLst/>
              <a:rect l="l" t="t" r="r" b="b"/>
              <a:pathLst>
                <a:path w="21064" h="21137" extrusionOk="0">
                  <a:moveTo>
                    <a:pt x="3931" y="614"/>
                  </a:moveTo>
                  <a:cubicBezTo>
                    <a:pt x="4869" y="614"/>
                    <a:pt x="6168" y="975"/>
                    <a:pt x="7755" y="1876"/>
                  </a:cubicBezTo>
                  <a:cubicBezTo>
                    <a:pt x="9342" y="2778"/>
                    <a:pt x="11181" y="4221"/>
                    <a:pt x="13273" y="6276"/>
                  </a:cubicBezTo>
                  <a:cubicBezTo>
                    <a:pt x="15942" y="8982"/>
                    <a:pt x="17745" y="11542"/>
                    <a:pt x="18899" y="13742"/>
                  </a:cubicBezTo>
                  <a:cubicBezTo>
                    <a:pt x="20017" y="15942"/>
                    <a:pt x="20486" y="17746"/>
                    <a:pt x="20486" y="18828"/>
                  </a:cubicBezTo>
                  <a:cubicBezTo>
                    <a:pt x="20486" y="18936"/>
                    <a:pt x="20450" y="19044"/>
                    <a:pt x="20450" y="19152"/>
                  </a:cubicBezTo>
                  <a:cubicBezTo>
                    <a:pt x="20414" y="19730"/>
                    <a:pt x="20198" y="20054"/>
                    <a:pt x="19981" y="20234"/>
                  </a:cubicBezTo>
                  <a:cubicBezTo>
                    <a:pt x="19765" y="20451"/>
                    <a:pt x="19476" y="20523"/>
                    <a:pt x="19116" y="20523"/>
                  </a:cubicBezTo>
                  <a:cubicBezTo>
                    <a:pt x="18611" y="20523"/>
                    <a:pt x="18034" y="20307"/>
                    <a:pt x="17673" y="20054"/>
                  </a:cubicBezTo>
                  <a:cubicBezTo>
                    <a:pt x="17565" y="19982"/>
                    <a:pt x="17348" y="19838"/>
                    <a:pt x="17060" y="19585"/>
                  </a:cubicBezTo>
                  <a:cubicBezTo>
                    <a:pt x="16014" y="18756"/>
                    <a:pt x="14102" y="17169"/>
                    <a:pt x="12263" y="15726"/>
                  </a:cubicBezTo>
                  <a:cubicBezTo>
                    <a:pt x="11325" y="15041"/>
                    <a:pt x="10424" y="14356"/>
                    <a:pt x="9666" y="13887"/>
                  </a:cubicBezTo>
                  <a:cubicBezTo>
                    <a:pt x="9269" y="13634"/>
                    <a:pt x="8945" y="13454"/>
                    <a:pt x="8620" y="13310"/>
                  </a:cubicBezTo>
                  <a:cubicBezTo>
                    <a:pt x="8332" y="13165"/>
                    <a:pt x="8079" y="13057"/>
                    <a:pt x="7827" y="13057"/>
                  </a:cubicBezTo>
                  <a:lnTo>
                    <a:pt x="7682" y="13057"/>
                  </a:lnTo>
                  <a:cubicBezTo>
                    <a:pt x="7214" y="13165"/>
                    <a:pt x="6817" y="13418"/>
                    <a:pt x="6456" y="13778"/>
                  </a:cubicBezTo>
                  <a:cubicBezTo>
                    <a:pt x="6199" y="14010"/>
                    <a:pt x="5979" y="14296"/>
                    <a:pt x="5795" y="14585"/>
                  </a:cubicBezTo>
                  <a:lnTo>
                    <a:pt x="5795" y="14585"/>
                  </a:lnTo>
                  <a:cubicBezTo>
                    <a:pt x="5367" y="14105"/>
                    <a:pt x="4842" y="13623"/>
                    <a:pt x="4220" y="13237"/>
                  </a:cubicBezTo>
                  <a:cubicBezTo>
                    <a:pt x="2994" y="12444"/>
                    <a:pt x="1876" y="12192"/>
                    <a:pt x="1010" y="12192"/>
                  </a:cubicBezTo>
                  <a:cubicBezTo>
                    <a:pt x="914" y="12192"/>
                    <a:pt x="818" y="12197"/>
                    <a:pt x="721" y="12205"/>
                  </a:cubicBezTo>
                  <a:lnTo>
                    <a:pt x="721" y="12205"/>
                  </a:lnTo>
                  <a:cubicBezTo>
                    <a:pt x="927" y="11403"/>
                    <a:pt x="1098" y="10695"/>
                    <a:pt x="1190" y="10172"/>
                  </a:cubicBezTo>
                  <a:cubicBezTo>
                    <a:pt x="1659" y="7827"/>
                    <a:pt x="1659" y="5880"/>
                    <a:pt x="1731" y="4365"/>
                  </a:cubicBezTo>
                  <a:cubicBezTo>
                    <a:pt x="1731" y="3571"/>
                    <a:pt x="1767" y="2922"/>
                    <a:pt x="1912" y="2381"/>
                  </a:cubicBezTo>
                  <a:cubicBezTo>
                    <a:pt x="2020" y="1840"/>
                    <a:pt x="2200" y="1444"/>
                    <a:pt x="2489" y="1119"/>
                  </a:cubicBezTo>
                  <a:cubicBezTo>
                    <a:pt x="2777" y="794"/>
                    <a:pt x="3246" y="614"/>
                    <a:pt x="3931" y="614"/>
                  </a:cubicBezTo>
                  <a:close/>
                  <a:moveTo>
                    <a:pt x="3931" y="1"/>
                  </a:moveTo>
                  <a:cubicBezTo>
                    <a:pt x="3138" y="1"/>
                    <a:pt x="2453" y="253"/>
                    <a:pt x="2020" y="722"/>
                  </a:cubicBezTo>
                  <a:cubicBezTo>
                    <a:pt x="1659" y="1119"/>
                    <a:pt x="1443" y="1660"/>
                    <a:pt x="1299" y="2273"/>
                  </a:cubicBezTo>
                  <a:cubicBezTo>
                    <a:pt x="1118" y="3175"/>
                    <a:pt x="1118" y="4257"/>
                    <a:pt x="1082" y="5555"/>
                  </a:cubicBezTo>
                  <a:cubicBezTo>
                    <a:pt x="1046" y="6854"/>
                    <a:pt x="938" y="8368"/>
                    <a:pt x="613" y="10064"/>
                  </a:cubicBezTo>
                  <a:cubicBezTo>
                    <a:pt x="505" y="10641"/>
                    <a:pt x="289" y="11506"/>
                    <a:pt x="36" y="12480"/>
                  </a:cubicBezTo>
                  <a:cubicBezTo>
                    <a:pt x="0" y="12588"/>
                    <a:pt x="36" y="12696"/>
                    <a:pt x="72" y="12769"/>
                  </a:cubicBezTo>
                  <a:cubicBezTo>
                    <a:pt x="125" y="12821"/>
                    <a:pt x="197" y="12855"/>
                    <a:pt x="275" y="12855"/>
                  </a:cubicBezTo>
                  <a:cubicBezTo>
                    <a:pt x="303" y="12855"/>
                    <a:pt x="332" y="12850"/>
                    <a:pt x="361" y="12841"/>
                  </a:cubicBezTo>
                  <a:cubicBezTo>
                    <a:pt x="541" y="12841"/>
                    <a:pt x="794" y="12805"/>
                    <a:pt x="1010" y="12805"/>
                  </a:cubicBezTo>
                  <a:cubicBezTo>
                    <a:pt x="1767" y="12805"/>
                    <a:pt x="2741" y="13021"/>
                    <a:pt x="3895" y="13742"/>
                  </a:cubicBezTo>
                  <a:cubicBezTo>
                    <a:pt x="4617" y="14175"/>
                    <a:pt x="5158" y="14716"/>
                    <a:pt x="5627" y="15257"/>
                  </a:cubicBezTo>
                  <a:cubicBezTo>
                    <a:pt x="5656" y="15316"/>
                    <a:pt x="5734" y="15375"/>
                    <a:pt x="5820" y="15375"/>
                  </a:cubicBezTo>
                  <a:cubicBezTo>
                    <a:pt x="5839" y="15375"/>
                    <a:pt x="5859" y="15372"/>
                    <a:pt x="5879" y="15365"/>
                  </a:cubicBezTo>
                  <a:cubicBezTo>
                    <a:pt x="5951" y="15365"/>
                    <a:pt x="6059" y="15329"/>
                    <a:pt x="6096" y="15221"/>
                  </a:cubicBezTo>
                  <a:cubicBezTo>
                    <a:pt x="6312" y="14860"/>
                    <a:pt x="6564" y="14500"/>
                    <a:pt x="6889" y="14211"/>
                  </a:cubicBezTo>
                  <a:cubicBezTo>
                    <a:pt x="7178" y="13923"/>
                    <a:pt x="7502" y="13706"/>
                    <a:pt x="7791" y="13670"/>
                  </a:cubicBezTo>
                  <a:lnTo>
                    <a:pt x="7827" y="13670"/>
                  </a:lnTo>
                  <a:cubicBezTo>
                    <a:pt x="7899" y="13670"/>
                    <a:pt x="8187" y="13742"/>
                    <a:pt x="8512" y="13887"/>
                  </a:cubicBezTo>
                  <a:cubicBezTo>
                    <a:pt x="9666" y="14464"/>
                    <a:pt x="11650" y="16015"/>
                    <a:pt x="13453" y="17457"/>
                  </a:cubicBezTo>
                  <a:cubicBezTo>
                    <a:pt x="14355" y="18179"/>
                    <a:pt x="15220" y="18864"/>
                    <a:pt x="15906" y="19441"/>
                  </a:cubicBezTo>
                  <a:cubicBezTo>
                    <a:pt x="16591" y="19982"/>
                    <a:pt x="17096" y="20415"/>
                    <a:pt x="17348" y="20559"/>
                  </a:cubicBezTo>
                  <a:cubicBezTo>
                    <a:pt x="17817" y="20884"/>
                    <a:pt x="18467" y="21136"/>
                    <a:pt x="19116" y="21136"/>
                  </a:cubicBezTo>
                  <a:cubicBezTo>
                    <a:pt x="19585" y="21136"/>
                    <a:pt x="20017" y="21028"/>
                    <a:pt x="20378" y="20703"/>
                  </a:cubicBezTo>
                  <a:cubicBezTo>
                    <a:pt x="20739" y="20379"/>
                    <a:pt x="20991" y="19874"/>
                    <a:pt x="21063" y="19225"/>
                  </a:cubicBezTo>
                  <a:cubicBezTo>
                    <a:pt x="21063" y="19116"/>
                    <a:pt x="21063" y="18972"/>
                    <a:pt x="21063" y="18828"/>
                  </a:cubicBezTo>
                  <a:cubicBezTo>
                    <a:pt x="21063" y="17566"/>
                    <a:pt x="20594" y="15726"/>
                    <a:pt x="19404" y="13454"/>
                  </a:cubicBezTo>
                  <a:cubicBezTo>
                    <a:pt x="18250" y="11218"/>
                    <a:pt x="16411" y="8585"/>
                    <a:pt x="13670" y="5880"/>
                  </a:cubicBezTo>
                  <a:cubicBezTo>
                    <a:pt x="11578" y="3752"/>
                    <a:pt x="9702" y="2309"/>
                    <a:pt x="8043" y="1371"/>
                  </a:cubicBezTo>
                  <a:cubicBezTo>
                    <a:pt x="6420" y="434"/>
                    <a:pt x="5050" y="1"/>
                    <a:pt x="3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4815;p64">
              <a:extLst>
                <a:ext uri="{FF2B5EF4-FFF2-40B4-BE49-F238E27FC236}">
                  <a16:creationId xmlns:a16="http://schemas.microsoft.com/office/drawing/2014/main" id="{EA5C1B71-C9B5-4C50-AA39-E29734E9699E}"/>
                </a:ext>
              </a:extLst>
            </p:cNvPr>
            <p:cNvSpPr/>
            <p:nvPr/>
          </p:nvSpPr>
          <p:spPr>
            <a:xfrm>
              <a:off x="4158925" y="1025400"/>
              <a:ext cx="508275" cy="645500"/>
            </a:xfrm>
            <a:custGeom>
              <a:avLst/>
              <a:gdLst/>
              <a:ahLst/>
              <a:cxnLst/>
              <a:rect l="l" t="t" r="r" b="b"/>
              <a:pathLst>
                <a:path w="20331" h="25820" extrusionOk="0">
                  <a:moveTo>
                    <a:pt x="18068" y="0"/>
                  </a:moveTo>
                  <a:cubicBezTo>
                    <a:pt x="16989" y="0"/>
                    <a:pt x="15647" y="517"/>
                    <a:pt x="14356" y="969"/>
                  </a:cubicBezTo>
                  <a:cubicBezTo>
                    <a:pt x="11434" y="1979"/>
                    <a:pt x="3572" y="9626"/>
                    <a:pt x="1768" y="14422"/>
                  </a:cubicBezTo>
                  <a:cubicBezTo>
                    <a:pt x="1" y="19255"/>
                    <a:pt x="1552" y="20842"/>
                    <a:pt x="4690" y="23728"/>
                  </a:cubicBezTo>
                  <a:cubicBezTo>
                    <a:pt x="5303" y="24305"/>
                    <a:pt x="5952" y="25026"/>
                    <a:pt x="6637" y="25820"/>
                  </a:cubicBezTo>
                  <a:cubicBezTo>
                    <a:pt x="8946" y="25784"/>
                    <a:pt x="12192" y="24954"/>
                    <a:pt x="14392" y="21239"/>
                  </a:cubicBezTo>
                  <a:cubicBezTo>
                    <a:pt x="13887" y="20301"/>
                    <a:pt x="13526" y="19544"/>
                    <a:pt x="13346" y="19039"/>
                  </a:cubicBezTo>
                  <a:cubicBezTo>
                    <a:pt x="12444" y="16803"/>
                    <a:pt x="12552" y="14567"/>
                    <a:pt x="13202" y="12980"/>
                  </a:cubicBezTo>
                  <a:cubicBezTo>
                    <a:pt x="13887" y="11393"/>
                    <a:pt x="20162" y="8255"/>
                    <a:pt x="20271" y="3458"/>
                  </a:cubicBezTo>
                  <a:cubicBezTo>
                    <a:pt x="20330" y="788"/>
                    <a:pt x="19400" y="0"/>
                    <a:pt x="180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4816;p64">
              <a:extLst>
                <a:ext uri="{FF2B5EF4-FFF2-40B4-BE49-F238E27FC236}">
                  <a16:creationId xmlns:a16="http://schemas.microsoft.com/office/drawing/2014/main" id="{638D9FD9-E19F-48EC-A51F-26CBA26D2BB6}"/>
                </a:ext>
              </a:extLst>
            </p:cNvPr>
            <p:cNvSpPr/>
            <p:nvPr/>
          </p:nvSpPr>
          <p:spPr>
            <a:xfrm>
              <a:off x="4176975" y="1018075"/>
              <a:ext cx="496850" cy="660050"/>
            </a:xfrm>
            <a:custGeom>
              <a:avLst/>
              <a:gdLst/>
              <a:ahLst/>
              <a:cxnLst/>
              <a:rect l="l" t="t" r="r" b="b"/>
              <a:pathLst>
                <a:path w="19874" h="26402" extrusionOk="0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4869"/>
                    <a:pt x="18827" y="5915"/>
                    <a:pt x="18250" y="6889"/>
                  </a:cubicBezTo>
                  <a:cubicBezTo>
                    <a:pt x="17349" y="8332"/>
                    <a:pt x="16014" y="9594"/>
                    <a:pt x="14788" y="10604"/>
                  </a:cubicBezTo>
                  <a:cubicBezTo>
                    <a:pt x="14211" y="11109"/>
                    <a:pt x="13634" y="11578"/>
                    <a:pt x="13201" y="12010"/>
                  </a:cubicBezTo>
                  <a:cubicBezTo>
                    <a:pt x="12732" y="12407"/>
                    <a:pt x="12371" y="12768"/>
                    <a:pt x="12227" y="13165"/>
                  </a:cubicBezTo>
                  <a:cubicBezTo>
                    <a:pt x="11866" y="13994"/>
                    <a:pt x="11650" y="14968"/>
                    <a:pt x="11650" y="16050"/>
                  </a:cubicBezTo>
                  <a:cubicBezTo>
                    <a:pt x="11650" y="17132"/>
                    <a:pt x="11866" y="18286"/>
                    <a:pt x="12335" y="19440"/>
                  </a:cubicBezTo>
                  <a:cubicBezTo>
                    <a:pt x="12540" y="19917"/>
                    <a:pt x="12873" y="20652"/>
                    <a:pt x="13335" y="21523"/>
                  </a:cubicBezTo>
                  <a:lnTo>
                    <a:pt x="13335" y="21523"/>
                  </a:lnTo>
                  <a:cubicBezTo>
                    <a:pt x="12270" y="23245"/>
                    <a:pt x="11003" y="24290"/>
                    <a:pt x="9702" y="24922"/>
                  </a:cubicBezTo>
                  <a:cubicBezTo>
                    <a:pt x="8430" y="25542"/>
                    <a:pt x="7157" y="25767"/>
                    <a:pt x="6041" y="25787"/>
                  </a:cubicBezTo>
                  <a:lnTo>
                    <a:pt x="6041" y="25787"/>
                  </a:lnTo>
                  <a:cubicBezTo>
                    <a:pt x="5419" y="25039"/>
                    <a:pt x="4769" y="24389"/>
                    <a:pt x="4184" y="23804"/>
                  </a:cubicBezTo>
                  <a:cubicBezTo>
                    <a:pt x="3066" y="22794"/>
                    <a:pt x="2164" y="21929"/>
                    <a:pt x="1551" y="21063"/>
                  </a:cubicBezTo>
                  <a:cubicBezTo>
                    <a:pt x="938" y="20198"/>
                    <a:pt x="613" y="19332"/>
                    <a:pt x="613" y="18214"/>
                  </a:cubicBezTo>
                  <a:cubicBezTo>
                    <a:pt x="613" y="17312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440"/>
                    <a:pt x="397" y="20486"/>
                    <a:pt x="1046" y="21388"/>
                  </a:cubicBezTo>
                  <a:cubicBezTo>
                    <a:pt x="1732" y="22362"/>
                    <a:pt x="2669" y="23227"/>
                    <a:pt x="3787" y="24273"/>
                  </a:cubicBezTo>
                  <a:cubicBezTo>
                    <a:pt x="4364" y="24814"/>
                    <a:pt x="5014" y="25500"/>
                    <a:pt x="5663" y="26293"/>
                  </a:cubicBezTo>
                  <a:cubicBezTo>
                    <a:pt x="5735" y="26365"/>
                    <a:pt x="5807" y="26401"/>
                    <a:pt x="5915" y="26401"/>
                  </a:cubicBezTo>
                  <a:cubicBezTo>
                    <a:pt x="7106" y="26401"/>
                    <a:pt x="8548" y="26185"/>
                    <a:pt x="9955" y="25463"/>
                  </a:cubicBezTo>
                  <a:cubicBezTo>
                    <a:pt x="11398" y="24778"/>
                    <a:pt x="12804" y="23588"/>
                    <a:pt x="13922" y="21676"/>
                  </a:cubicBezTo>
                  <a:cubicBezTo>
                    <a:pt x="13994" y="21604"/>
                    <a:pt x="13994" y="21460"/>
                    <a:pt x="13922" y="21388"/>
                  </a:cubicBezTo>
                  <a:cubicBezTo>
                    <a:pt x="13453" y="20450"/>
                    <a:pt x="13093" y="19693"/>
                    <a:pt x="12876" y="19224"/>
                  </a:cubicBezTo>
                  <a:cubicBezTo>
                    <a:pt x="12443" y="18142"/>
                    <a:pt x="12263" y="17060"/>
                    <a:pt x="12263" y="16050"/>
                  </a:cubicBezTo>
                  <a:cubicBezTo>
                    <a:pt x="12263" y="15040"/>
                    <a:pt x="12443" y="14138"/>
                    <a:pt x="12768" y="13381"/>
                  </a:cubicBezTo>
                  <a:cubicBezTo>
                    <a:pt x="12840" y="13273"/>
                    <a:pt x="12984" y="13056"/>
                    <a:pt x="13201" y="12804"/>
                  </a:cubicBezTo>
                  <a:cubicBezTo>
                    <a:pt x="13994" y="12010"/>
                    <a:pt x="15617" y="10820"/>
                    <a:pt x="17060" y="9305"/>
                  </a:cubicBezTo>
                  <a:cubicBezTo>
                    <a:pt x="18503" y="7827"/>
                    <a:pt x="19801" y="5987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4817;p64">
              <a:extLst>
                <a:ext uri="{FF2B5EF4-FFF2-40B4-BE49-F238E27FC236}">
                  <a16:creationId xmlns:a16="http://schemas.microsoft.com/office/drawing/2014/main" id="{3C83E216-75E4-41BC-9380-D5DD3B404ABF}"/>
                </a:ext>
              </a:extLst>
            </p:cNvPr>
            <p:cNvSpPr/>
            <p:nvPr/>
          </p:nvSpPr>
          <p:spPr>
            <a:xfrm>
              <a:off x="4167950" y="1025400"/>
              <a:ext cx="499250" cy="549925"/>
            </a:xfrm>
            <a:custGeom>
              <a:avLst/>
              <a:gdLst/>
              <a:ahLst/>
              <a:cxnLst/>
              <a:rect l="l" t="t" r="r" b="b"/>
              <a:pathLst>
                <a:path w="19970" h="21997" extrusionOk="0">
                  <a:moveTo>
                    <a:pt x="17707" y="0"/>
                  </a:moveTo>
                  <a:cubicBezTo>
                    <a:pt x="16628" y="0"/>
                    <a:pt x="15286" y="517"/>
                    <a:pt x="13995" y="969"/>
                  </a:cubicBezTo>
                  <a:cubicBezTo>
                    <a:pt x="11073" y="1979"/>
                    <a:pt x="3211" y="9626"/>
                    <a:pt x="1407" y="14422"/>
                  </a:cubicBezTo>
                  <a:cubicBezTo>
                    <a:pt x="1" y="18210"/>
                    <a:pt x="686" y="20013"/>
                    <a:pt x="2561" y="21997"/>
                  </a:cubicBezTo>
                  <a:cubicBezTo>
                    <a:pt x="3211" y="21852"/>
                    <a:pt x="4004" y="21492"/>
                    <a:pt x="4906" y="20842"/>
                  </a:cubicBezTo>
                  <a:cubicBezTo>
                    <a:pt x="7575" y="18823"/>
                    <a:pt x="8693" y="15216"/>
                    <a:pt x="10388" y="13990"/>
                  </a:cubicBezTo>
                  <a:cubicBezTo>
                    <a:pt x="11362" y="13304"/>
                    <a:pt x="13057" y="12186"/>
                    <a:pt x="14824" y="11032"/>
                  </a:cubicBezTo>
                  <a:cubicBezTo>
                    <a:pt x="16880" y="9265"/>
                    <a:pt x="19838" y="6740"/>
                    <a:pt x="19910" y="3458"/>
                  </a:cubicBezTo>
                  <a:cubicBezTo>
                    <a:pt x="19969" y="788"/>
                    <a:pt x="19039" y="0"/>
                    <a:pt x="17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4818;p64">
              <a:extLst>
                <a:ext uri="{FF2B5EF4-FFF2-40B4-BE49-F238E27FC236}">
                  <a16:creationId xmlns:a16="http://schemas.microsoft.com/office/drawing/2014/main" id="{5C7BBEB7-CA7D-4123-BE64-8F476CD3ED9E}"/>
                </a:ext>
              </a:extLst>
            </p:cNvPr>
            <p:cNvSpPr/>
            <p:nvPr/>
          </p:nvSpPr>
          <p:spPr>
            <a:xfrm>
              <a:off x="4176975" y="1018075"/>
              <a:ext cx="496850" cy="564825"/>
            </a:xfrm>
            <a:custGeom>
              <a:avLst/>
              <a:gdLst/>
              <a:ahLst/>
              <a:cxnLst/>
              <a:rect l="l" t="t" r="r" b="b"/>
              <a:pathLst>
                <a:path w="19874" h="22593" extrusionOk="0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5302"/>
                    <a:pt x="18503" y="6672"/>
                    <a:pt x="17529" y="7899"/>
                  </a:cubicBezTo>
                  <a:cubicBezTo>
                    <a:pt x="16519" y="9125"/>
                    <a:pt x="15293" y="10207"/>
                    <a:pt x="14247" y="11073"/>
                  </a:cubicBezTo>
                  <a:lnTo>
                    <a:pt x="14260" y="11088"/>
                  </a:lnTo>
                  <a:lnTo>
                    <a:pt x="14260" y="11088"/>
                  </a:lnTo>
                  <a:cubicBezTo>
                    <a:pt x="12536" y="12237"/>
                    <a:pt x="10816" y="13348"/>
                    <a:pt x="9847" y="14030"/>
                  </a:cubicBezTo>
                  <a:cubicBezTo>
                    <a:pt x="8945" y="14715"/>
                    <a:pt x="8224" y="15942"/>
                    <a:pt x="7394" y="17240"/>
                  </a:cubicBezTo>
                  <a:cubicBezTo>
                    <a:pt x="6601" y="18539"/>
                    <a:pt x="5663" y="19909"/>
                    <a:pt x="4364" y="20883"/>
                  </a:cubicBezTo>
                  <a:cubicBezTo>
                    <a:pt x="3571" y="21478"/>
                    <a:pt x="2869" y="21800"/>
                    <a:pt x="2286" y="21961"/>
                  </a:cubicBezTo>
                  <a:lnTo>
                    <a:pt x="2286" y="21961"/>
                  </a:lnTo>
                  <a:cubicBezTo>
                    <a:pt x="1769" y="21371"/>
                    <a:pt x="1349" y="20836"/>
                    <a:pt x="1082" y="20270"/>
                  </a:cubicBezTo>
                  <a:cubicBezTo>
                    <a:pt x="758" y="19657"/>
                    <a:pt x="613" y="18971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080"/>
                    <a:pt x="181" y="19837"/>
                    <a:pt x="541" y="20522"/>
                  </a:cubicBezTo>
                  <a:cubicBezTo>
                    <a:pt x="866" y="21208"/>
                    <a:pt x="1371" y="21857"/>
                    <a:pt x="1984" y="22506"/>
                  </a:cubicBezTo>
                  <a:cubicBezTo>
                    <a:pt x="2037" y="22559"/>
                    <a:pt x="2109" y="22592"/>
                    <a:pt x="2186" y="22592"/>
                  </a:cubicBezTo>
                  <a:cubicBezTo>
                    <a:pt x="2215" y="22592"/>
                    <a:pt x="2244" y="22588"/>
                    <a:pt x="2273" y="22578"/>
                  </a:cubicBezTo>
                  <a:cubicBezTo>
                    <a:pt x="2958" y="22398"/>
                    <a:pt x="3823" y="22037"/>
                    <a:pt x="4725" y="21352"/>
                  </a:cubicBezTo>
                  <a:cubicBezTo>
                    <a:pt x="6096" y="20306"/>
                    <a:pt x="7069" y="18863"/>
                    <a:pt x="7899" y="17565"/>
                  </a:cubicBezTo>
                  <a:cubicBezTo>
                    <a:pt x="8729" y="16266"/>
                    <a:pt x="9450" y="15076"/>
                    <a:pt x="10207" y="14535"/>
                  </a:cubicBezTo>
                  <a:cubicBezTo>
                    <a:pt x="11145" y="13850"/>
                    <a:pt x="12876" y="12732"/>
                    <a:pt x="14607" y="11542"/>
                  </a:cubicBezTo>
                  <a:lnTo>
                    <a:pt x="14644" y="11542"/>
                  </a:lnTo>
                  <a:cubicBezTo>
                    <a:pt x="15690" y="10640"/>
                    <a:pt x="16952" y="9594"/>
                    <a:pt x="17998" y="8296"/>
                  </a:cubicBezTo>
                  <a:cubicBezTo>
                    <a:pt x="19008" y="6997"/>
                    <a:pt x="19837" y="5482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4819;p64">
              <a:extLst>
                <a:ext uri="{FF2B5EF4-FFF2-40B4-BE49-F238E27FC236}">
                  <a16:creationId xmlns:a16="http://schemas.microsoft.com/office/drawing/2014/main" id="{32C1618A-F5AA-4544-86E6-966D8F197FB4}"/>
                </a:ext>
              </a:extLst>
            </p:cNvPr>
            <p:cNvSpPr/>
            <p:nvPr/>
          </p:nvSpPr>
          <p:spPr>
            <a:xfrm>
              <a:off x="4178775" y="1025400"/>
              <a:ext cx="488425" cy="508700"/>
            </a:xfrm>
            <a:custGeom>
              <a:avLst/>
              <a:gdLst/>
              <a:ahLst/>
              <a:cxnLst/>
              <a:rect l="l" t="t" r="r" b="b"/>
              <a:pathLst>
                <a:path w="19537" h="20348" extrusionOk="0">
                  <a:moveTo>
                    <a:pt x="17274" y="0"/>
                  </a:moveTo>
                  <a:cubicBezTo>
                    <a:pt x="16195" y="0"/>
                    <a:pt x="14853" y="517"/>
                    <a:pt x="13562" y="969"/>
                  </a:cubicBezTo>
                  <a:cubicBezTo>
                    <a:pt x="10640" y="1979"/>
                    <a:pt x="2778" y="9626"/>
                    <a:pt x="974" y="14422"/>
                  </a:cubicBezTo>
                  <a:cubicBezTo>
                    <a:pt x="0" y="17127"/>
                    <a:pt x="37" y="18823"/>
                    <a:pt x="830" y="20265"/>
                  </a:cubicBezTo>
                  <a:cubicBezTo>
                    <a:pt x="1060" y="20318"/>
                    <a:pt x="1303" y="20348"/>
                    <a:pt x="1559" y="20348"/>
                  </a:cubicBezTo>
                  <a:cubicBezTo>
                    <a:pt x="2345" y="20348"/>
                    <a:pt x="3249" y="20071"/>
                    <a:pt x="4256" y="19364"/>
                  </a:cubicBezTo>
                  <a:cubicBezTo>
                    <a:pt x="7935" y="16695"/>
                    <a:pt x="6601" y="13881"/>
                    <a:pt x="9847" y="12294"/>
                  </a:cubicBezTo>
                  <a:cubicBezTo>
                    <a:pt x="12480" y="11032"/>
                    <a:pt x="16303" y="8580"/>
                    <a:pt x="18900" y="5838"/>
                  </a:cubicBezTo>
                  <a:cubicBezTo>
                    <a:pt x="19260" y="5081"/>
                    <a:pt x="19477" y="4288"/>
                    <a:pt x="19477" y="3458"/>
                  </a:cubicBezTo>
                  <a:cubicBezTo>
                    <a:pt x="19536" y="788"/>
                    <a:pt x="18606" y="0"/>
                    <a:pt x="172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4820;p64">
              <a:extLst>
                <a:ext uri="{FF2B5EF4-FFF2-40B4-BE49-F238E27FC236}">
                  <a16:creationId xmlns:a16="http://schemas.microsoft.com/office/drawing/2014/main" id="{965F027D-47C9-4BAC-BACA-EFBDBD5B1700}"/>
                </a:ext>
              </a:extLst>
            </p:cNvPr>
            <p:cNvSpPr/>
            <p:nvPr/>
          </p:nvSpPr>
          <p:spPr>
            <a:xfrm>
              <a:off x="4176975" y="1018075"/>
              <a:ext cx="496850" cy="523900"/>
            </a:xfrm>
            <a:custGeom>
              <a:avLst/>
              <a:gdLst/>
              <a:ahLst/>
              <a:cxnLst/>
              <a:rect l="l" t="t" r="r" b="b"/>
              <a:pathLst>
                <a:path w="19874" h="20956" extrusionOk="0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5" y="4519"/>
                    <a:pt x="19055" y="5253"/>
                    <a:pt x="18750" y="5920"/>
                  </a:cubicBezTo>
                  <a:lnTo>
                    <a:pt x="18750" y="5920"/>
                  </a:lnTo>
                  <a:cubicBezTo>
                    <a:pt x="16190" y="8623"/>
                    <a:pt x="12406" y="11073"/>
                    <a:pt x="9774" y="12335"/>
                  </a:cubicBezTo>
                  <a:cubicBezTo>
                    <a:pt x="8945" y="12732"/>
                    <a:pt x="8368" y="13237"/>
                    <a:pt x="7935" y="13814"/>
                  </a:cubicBezTo>
                  <a:cubicBezTo>
                    <a:pt x="7322" y="14643"/>
                    <a:pt x="7033" y="15581"/>
                    <a:pt x="6601" y="16519"/>
                  </a:cubicBezTo>
                  <a:cubicBezTo>
                    <a:pt x="6132" y="17457"/>
                    <a:pt x="5483" y="18430"/>
                    <a:pt x="4148" y="19404"/>
                  </a:cubicBezTo>
                  <a:cubicBezTo>
                    <a:pt x="3210" y="20089"/>
                    <a:pt x="2345" y="20342"/>
                    <a:pt x="1623" y="20342"/>
                  </a:cubicBezTo>
                  <a:cubicBezTo>
                    <a:pt x="1456" y="20342"/>
                    <a:pt x="1267" y="20320"/>
                    <a:pt x="1090" y="20294"/>
                  </a:cubicBezTo>
                  <a:lnTo>
                    <a:pt x="1090" y="20294"/>
                  </a:lnTo>
                  <a:cubicBezTo>
                    <a:pt x="772" y="19676"/>
                    <a:pt x="613" y="18993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152"/>
                    <a:pt x="217" y="19945"/>
                    <a:pt x="613" y="20703"/>
                  </a:cubicBezTo>
                  <a:cubicBezTo>
                    <a:pt x="650" y="20775"/>
                    <a:pt x="758" y="20847"/>
                    <a:pt x="830" y="20847"/>
                  </a:cubicBezTo>
                  <a:cubicBezTo>
                    <a:pt x="1082" y="20919"/>
                    <a:pt x="1335" y="20955"/>
                    <a:pt x="1623" y="20955"/>
                  </a:cubicBezTo>
                  <a:cubicBezTo>
                    <a:pt x="2489" y="20955"/>
                    <a:pt x="3463" y="20667"/>
                    <a:pt x="4473" y="19909"/>
                  </a:cubicBezTo>
                  <a:cubicBezTo>
                    <a:pt x="6384" y="18539"/>
                    <a:pt x="7033" y="17060"/>
                    <a:pt x="7574" y="15834"/>
                  </a:cubicBezTo>
                  <a:cubicBezTo>
                    <a:pt x="7827" y="15220"/>
                    <a:pt x="8079" y="14643"/>
                    <a:pt x="8440" y="14174"/>
                  </a:cubicBezTo>
                  <a:cubicBezTo>
                    <a:pt x="8801" y="13670"/>
                    <a:pt x="9270" y="13237"/>
                    <a:pt x="10063" y="12876"/>
                  </a:cubicBezTo>
                  <a:cubicBezTo>
                    <a:pt x="12732" y="11578"/>
                    <a:pt x="16555" y="9125"/>
                    <a:pt x="19188" y="6348"/>
                  </a:cubicBezTo>
                  <a:lnTo>
                    <a:pt x="19260" y="6240"/>
                  </a:lnTo>
                  <a:cubicBezTo>
                    <a:pt x="19621" y="5482"/>
                    <a:pt x="19837" y="4653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4821;p64">
              <a:extLst>
                <a:ext uri="{FF2B5EF4-FFF2-40B4-BE49-F238E27FC236}">
                  <a16:creationId xmlns:a16="http://schemas.microsoft.com/office/drawing/2014/main" id="{FBD6E9E1-7F16-40B7-A5C2-4CB7F6524253}"/>
                </a:ext>
              </a:extLst>
            </p:cNvPr>
            <p:cNvSpPr/>
            <p:nvPr/>
          </p:nvSpPr>
          <p:spPr>
            <a:xfrm>
              <a:off x="5450150" y="1062375"/>
              <a:ext cx="486025" cy="512950"/>
            </a:xfrm>
            <a:custGeom>
              <a:avLst/>
              <a:gdLst/>
              <a:ahLst/>
              <a:cxnLst/>
              <a:rect l="l" t="t" r="r" b="b"/>
              <a:pathLst>
                <a:path w="19441" h="20518" extrusionOk="0">
                  <a:moveTo>
                    <a:pt x="2390" y="1"/>
                  </a:moveTo>
                  <a:cubicBezTo>
                    <a:pt x="1646" y="1"/>
                    <a:pt x="1081" y="219"/>
                    <a:pt x="721" y="608"/>
                  </a:cubicBezTo>
                  <a:cubicBezTo>
                    <a:pt x="325" y="1041"/>
                    <a:pt x="108" y="1618"/>
                    <a:pt x="0" y="2304"/>
                  </a:cubicBezTo>
                  <a:cubicBezTo>
                    <a:pt x="482" y="2137"/>
                    <a:pt x="1126" y="1994"/>
                    <a:pt x="1909" y="1994"/>
                  </a:cubicBezTo>
                  <a:cubicBezTo>
                    <a:pt x="2825" y="1994"/>
                    <a:pt x="3931" y="2190"/>
                    <a:pt x="5194" y="2773"/>
                  </a:cubicBezTo>
                  <a:cubicBezTo>
                    <a:pt x="9125" y="4540"/>
                    <a:pt x="16302" y="13521"/>
                    <a:pt x="17420" y="15973"/>
                  </a:cubicBezTo>
                  <a:cubicBezTo>
                    <a:pt x="18070" y="17416"/>
                    <a:pt x="17889" y="19219"/>
                    <a:pt x="17709" y="20518"/>
                  </a:cubicBezTo>
                  <a:cubicBezTo>
                    <a:pt x="18430" y="20481"/>
                    <a:pt x="19080" y="20049"/>
                    <a:pt x="19188" y="18895"/>
                  </a:cubicBezTo>
                  <a:cubicBezTo>
                    <a:pt x="19440" y="16767"/>
                    <a:pt x="17637" y="11501"/>
                    <a:pt x="11902" y="5766"/>
                  </a:cubicBezTo>
                  <a:cubicBezTo>
                    <a:pt x="7740" y="1604"/>
                    <a:pt x="4406" y="1"/>
                    <a:pt x="2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4822;p64">
              <a:extLst>
                <a:ext uri="{FF2B5EF4-FFF2-40B4-BE49-F238E27FC236}">
                  <a16:creationId xmlns:a16="http://schemas.microsoft.com/office/drawing/2014/main" id="{C849EC72-41D7-416D-9372-0F7461F01B00}"/>
                </a:ext>
              </a:extLst>
            </p:cNvPr>
            <p:cNvSpPr/>
            <p:nvPr/>
          </p:nvSpPr>
          <p:spPr>
            <a:xfrm>
              <a:off x="5442025" y="1055025"/>
              <a:ext cx="495950" cy="528425"/>
            </a:xfrm>
            <a:custGeom>
              <a:avLst/>
              <a:gdLst/>
              <a:ahLst/>
              <a:cxnLst/>
              <a:rect l="l" t="t" r="r" b="b"/>
              <a:pathLst>
                <a:path w="19838" h="21137" extrusionOk="0">
                  <a:moveTo>
                    <a:pt x="2705" y="614"/>
                  </a:moveTo>
                  <a:cubicBezTo>
                    <a:pt x="3643" y="614"/>
                    <a:pt x="4942" y="975"/>
                    <a:pt x="6529" y="1876"/>
                  </a:cubicBezTo>
                  <a:cubicBezTo>
                    <a:pt x="8116" y="2778"/>
                    <a:pt x="9955" y="4221"/>
                    <a:pt x="12047" y="6276"/>
                  </a:cubicBezTo>
                  <a:cubicBezTo>
                    <a:pt x="14716" y="8982"/>
                    <a:pt x="16519" y="11542"/>
                    <a:pt x="17673" y="13742"/>
                  </a:cubicBezTo>
                  <a:cubicBezTo>
                    <a:pt x="18791" y="15942"/>
                    <a:pt x="19260" y="17746"/>
                    <a:pt x="19260" y="18828"/>
                  </a:cubicBezTo>
                  <a:cubicBezTo>
                    <a:pt x="19260" y="18936"/>
                    <a:pt x="19224" y="19044"/>
                    <a:pt x="19224" y="19152"/>
                  </a:cubicBezTo>
                  <a:cubicBezTo>
                    <a:pt x="19188" y="19693"/>
                    <a:pt x="19008" y="20018"/>
                    <a:pt x="18791" y="20198"/>
                  </a:cubicBezTo>
                  <a:cubicBezTo>
                    <a:pt x="18690" y="20320"/>
                    <a:pt x="18555" y="20396"/>
                    <a:pt x="18404" y="20446"/>
                  </a:cubicBezTo>
                  <a:lnTo>
                    <a:pt x="18404" y="20446"/>
                  </a:lnTo>
                  <a:cubicBezTo>
                    <a:pt x="18458" y="19939"/>
                    <a:pt x="18503" y="19388"/>
                    <a:pt x="18503" y="18792"/>
                  </a:cubicBezTo>
                  <a:cubicBezTo>
                    <a:pt x="18503" y="17926"/>
                    <a:pt x="18395" y="16988"/>
                    <a:pt x="17998" y="16159"/>
                  </a:cubicBezTo>
                  <a:cubicBezTo>
                    <a:pt x="17709" y="15510"/>
                    <a:pt x="17060" y="14464"/>
                    <a:pt x="16159" y="13237"/>
                  </a:cubicBezTo>
                  <a:cubicBezTo>
                    <a:pt x="14788" y="11398"/>
                    <a:pt x="12949" y="9162"/>
                    <a:pt x="11037" y="7178"/>
                  </a:cubicBezTo>
                  <a:cubicBezTo>
                    <a:pt x="9125" y="5194"/>
                    <a:pt x="7178" y="3499"/>
                    <a:pt x="5627" y="2778"/>
                  </a:cubicBezTo>
                  <a:cubicBezTo>
                    <a:pt x="4365" y="2201"/>
                    <a:pt x="3210" y="1985"/>
                    <a:pt x="2273" y="1985"/>
                  </a:cubicBezTo>
                  <a:cubicBezTo>
                    <a:pt x="1678" y="1985"/>
                    <a:pt x="1158" y="2059"/>
                    <a:pt x="712" y="2167"/>
                  </a:cubicBezTo>
                  <a:lnTo>
                    <a:pt x="712" y="2167"/>
                  </a:lnTo>
                  <a:cubicBezTo>
                    <a:pt x="825" y="1737"/>
                    <a:pt x="994" y="1388"/>
                    <a:pt x="1263" y="1119"/>
                  </a:cubicBezTo>
                  <a:cubicBezTo>
                    <a:pt x="1551" y="794"/>
                    <a:pt x="2020" y="614"/>
                    <a:pt x="2705" y="614"/>
                  </a:cubicBezTo>
                  <a:close/>
                  <a:moveTo>
                    <a:pt x="2705" y="1"/>
                  </a:moveTo>
                  <a:cubicBezTo>
                    <a:pt x="1912" y="1"/>
                    <a:pt x="1227" y="253"/>
                    <a:pt x="794" y="722"/>
                  </a:cubicBezTo>
                  <a:cubicBezTo>
                    <a:pt x="361" y="1191"/>
                    <a:pt x="145" y="1840"/>
                    <a:pt x="37" y="2562"/>
                  </a:cubicBezTo>
                  <a:cubicBezTo>
                    <a:pt x="0" y="2670"/>
                    <a:pt x="73" y="2778"/>
                    <a:pt x="145" y="2850"/>
                  </a:cubicBezTo>
                  <a:cubicBezTo>
                    <a:pt x="196" y="2876"/>
                    <a:pt x="265" y="2901"/>
                    <a:pt x="339" y="2901"/>
                  </a:cubicBezTo>
                  <a:cubicBezTo>
                    <a:pt x="370" y="2901"/>
                    <a:pt x="402" y="2897"/>
                    <a:pt x="433" y="2886"/>
                  </a:cubicBezTo>
                  <a:cubicBezTo>
                    <a:pt x="902" y="2706"/>
                    <a:pt x="1515" y="2598"/>
                    <a:pt x="2273" y="2598"/>
                  </a:cubicBezTo>
                  <a:cubicBezTo>
                    <a:pt x="3138" y="2598"/>
                    <a:pt x="4184" y="2778"/>
                    <a:pt x="5374" y="3319"/>
                  </a:cubicBezTo>
                  <a:cubicBezTo>
                    <a:pt x="6312" y="3752"/>
                    <a:pt x="7502" y="4617"/>
                    <a:pt x="8729" y="5735"/>
                  </a:cubicBezTo>
                  <a:cubicBezTo>
                    <a:pt x="10568" y="7431"/>
                    <a:pt x="12552" y="9631"/>
                    <a:pt x="14175" y="11687"/>
                  </a:cubicBezTo>
                  <a:cubicBezTo>
                    <a:pt x="15004" y="12696"/>
                    <a:pt x="15726" y="13634"/>
                    <a:pt x="16267" y="14464"/>
                  </a:cubicBezTo>
                  <a:cubicBezTo>
                    <a:pt x="16844" y="15293"/>
                    <a:pt x="17277" y="15979"/>
                    <a:pt x="17457" y="16411"/>
                  </a:cubicBezTo>
                  <a:cubicBezTo>
                    <a:pt x="17782" y="17133"/>
                    <a:pt x="17890" y="17962"/>
                    <a:pt x="17890" y="18792"/>
                  </a:cubicBezTo>
                  <a:cubicBezTo>
                    <a:pt x="17890" y="19477"/>
                    <a:pt x="17818" y="20162"/>
                    <a:pt x="17745" y="20775"/>
                  </a:cubicBezTo>
                  <a:cubicBezTo>
                    <a:pt x="17745" y="20884"/>
                    <a:pt x="17782" y="20956"/>
                    <a:pt x="17818" y="21028"/>
                  </a:cubicBezTo>
                  <a:cubicBezTo>
                    <a:pt x="17890" y="21100"/>
                    <a:pt x="17998" y="21136"/>
                    <a:pt x="18070" y="21136"/>
                  </a:cubicBezTo>
                  <a:cubicBezTo>
                    <a:pt x="18467" y="21100"/>
                    <a:pt x="18900" y="20956"/>
                    <a:pt x="19224" y="20631"/>
                  </a:cubicBezTo>
                  <a:cubicBezTo>
                    <a:pt x="19549" y="20307"/>
                    <a:pt x="19765" y="19838"/>
                    <a:pt x="19837" y="19225"/>
                  </a:cubicBezTo>
                  <a:cubicBezTo>
                    <a:pt x="19837" y="19116"/>
                    <a:pt x="19837" y="18972"/>
                    <a:pt x="19837" y="18828"/>
                  </a:cubicBezTo>
                  <a:cubicBezTo>
                    <a:pt x="19837" y="17566"/>
                    <a:pt x="19368" y="15726"/>
                    <a:pt x="18178" y="13454"/>
                  </a:cubicBezTo>
                  <a:cubicBezTo>
                    <a:pt x="17024" y="11218"/>
                    <a:pt x="15185" y="8585"/>
                    <a:pt x="12444" y="5880"/>
                  </a:cubicBezTo>
                  <a:cubicBezTo>
                    <a:pt x="10352" y="3752"/>
                    <a:pt x="8476" y="2309"/>
                    <a:pt x="6817" y="1371"/>
                  </a:cubicBezTo>
                  <a:cubicBezTo>
                    <a:pt x="5194" y="434"/>
                    <a:pt x="3824" y="1"/>
                    <a:pt x="2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4823;p64">
              <a:extLst>
                <a:ext uri="{FF2B5EF4-FFF2-40B4-BE49-F238E27FC236}">
                  <a16:creationId xmlns:a16="http://schemas.microsoft.com/office/drawing/2014/main" id="{CC1B1D90-4EBD-4657-8BAA-45592023BA7D}"/>
                </a:ext>
              </a:extLst>
            </p:cNvPr>
            <p:cNvSpPr/>
            <p:nvPr/>
          </p:nvSpPr>
          <p:spPr>
            <a:xfrm>
              <a:off x="4674700" y="3104025"/>
              <a:ext cx="162325" cy="244525"/>
            </a:xfrm>
            <a:custGeom>
              <a:avLst/>
              <a:gdLst/>
              <a:ahLst/>
              <a:cxnLst/>
              <a:rect l="l" t="t" r="r" b="b"/>
              <a:pathLst>
                <a:path w="6493" h="9781" extrusionOk="0">
                  <a:moveTo>
                    <a:pt x="5667" y="0"/>
                  </a:moveTo>
                  <a:cubicBezTo>
                    <a:pt x="5576" y="0"/>
                    <a:pt x="5485" y="29"/>
                    <a:pt x="5410" y="94"/>
                  </a:cubicBezTo>
                  <a:lnTo>
                    <a:pt x="145" y="4386"/>
                  </a:lnTo>
                  <a:cubicBezTo>
                    <a:pt x="36" y="4458"/>
                    <a:pt x="0" y="4602"/>
                    <a:pt x="0" y="4746"/>
                  </a:cubicBezTo>
                  <a:lnTo>
                    <a:pt x="181" y="9363"/>
                  </a:lnTo>
                  <a:cubicBezTo>
                    <a:pt x="181" y="9616"/>
                    <a:pt x="395" y="9781"/>
                    <a:pt x="622" y="9781"/>
                  </a:cubicBezTo>
                  <a:cubicBezTo>
                    <a:pt x="718" y="9781"/>
                    <a:pt x="816" y="9752"/>
                    <a:pt x="902" y="9687"/>
                  </a:cubicBezTo>
                  <a:lnTo>
                    <a:pt x="6312" y="5323"/>
                  </a:lnTo>
                  <a:cubicBezTo>
                    <a:pt x="6420" y="5251"/>
                    <a:pt x="6492" y="5107"/>
                    <a:pt x="6456" y="4963"/>
                  </a:cubicBezTo>
                  <a:lnTo>
                    <a:pt x="6096" y="418"/>
                  </a:lnTo>
                  <a:cubicBezTo>
                    <a:pt x="6096" y="164"/>
                    <a:pt x="5882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4824;p64">
              <a:extLst>
                <a:ext uri="{FF2B5EF4-FFF2-40B4-BE49-F238E27FC236}">
                  <a16:creationId xmlns:a16="http://schemas.microsoft.com/office/drawing/2014/main" id="{F64A2840-115F-446A-9C57-CEFB9CE4468E}"/>
                </a:ext>
              </a:extLst>
            </p:cNvPr>
            <p:cNvSpPr/>
            <p:nvPr/>
          </p:nvSpPr>
          <p:spPr>
            <a:xfrm>
              <a:off x="4667475" y="3096425"/>
              <a:ext cx="176750" cy="259725"/>
            </a:xfrm>
            <a:custGeom>
              <a:avLst/>
              <a:gdLst/>
              <a:ahLst/>
              <a:cxnLst/>
              <a:rect l="l" t="t" r="r" b="b"/>
              <a:pathLst>
                <a:path w="7070" h="10389" extrusionOk="0">
                  <a:moveTo>
                    <a:pt x="5952" y="614"/>
                  </a:moveTo>
                  <a:lnTo>
                    <a:pt x="6060" y="650"/>
                  </a:lnTo>
                  <a:lnTo>
                    <a:pt x="6096" y="722"/>
                  </a:lnTo>
                  <a:lnTo>
                    <a:pt x="6457" y="5303"/>
                  </a:lnTo>
                  <a:lnTo>
                    <a:pt x="6421" y="5411"/>
                  </a:lnTo>
                  <a:lnTo>
                    <a:pt x="975" y="9775"/>
                  </a:lnTo>
                  <a:lnTo>
                    <a:pt x="902" y="9811"/>
                  </a:lnTo>
                  <a:lnTo>
                    <a:pt x="794" y="9775"/>
                  </a:lnTo>
                  <a:lnTo>
                    <a:pt x="758" y="9667"/>
                  </a:lnTo>
                  <a:lnTo>
                    <a:pt x="578" y="5014"/>
                  </a:lnTo>
                  <a:lnTo>
                    <a:pt x="650" y="4906"/>
                  </a:lnTo>
                  <a:lnTo>
                    <a:pt x="5880" y="650"/>
                  </a:lnTo>
                  <a:lnTo>
                    <a:pt x="5952" y="614"/>
                  </a:lnTo>
                  <a:close/>
                  <a:moveTo>
                    <a:pt x="5952" y="1"/>
                  </a:moveTo>
                  <a:cubicBezTo>
                    <a:pt x="5808" y="1"/>
                    <a:pt x="5627" y="73"/>
                    <a:pt x="5519" y="181"/>
                  </a:cubicBezTo>
                  <a:lnTo>
                    <a:pt x="253" y="4437"/>
                  </a:lnTo>
                  <a:cubicBezTo>
                    <a:pt x="73" y="4581"/>
                    <a:pt x="1" y="4798"/>
                    <a:pt x="1" y="5014"/>
                  </a:cubicBezTo>
                  <a:lnTo>
                    <a:pt x="1" y="5086"/>
                  </a:lnTo>
                  <a:lnTo>
                    <a:pt x="2" y="5086"/>
                  </a:lnTo>
                  <a:lnTo>
                    <a:pt x="2" y="5086"/>
                  </a:lnTo>
                  <a:lnTo>
                    <a:pt x="181" y="9703"/>
                  </a:lnTo>
                  <a:cubicBezTo>
                    <a:pt x="181" y="9883"/>
                    <a:pt x="253" y="10064"/>
                    <a:pt x="398" y="10208"/>
                  </a:cubicBezTo>
                  <a:cubicBezTo>
                    <a:pt x="542" y="10316"/>
                    <a:pt x="722" y="10388"/>
                    <a:pt x="902" y="10388"/>
                  </a:cubicBezTo>
                  <a:cubicBezTo>
                    <a:pt x="1047" y="10388"/>
                    <a:pt x="1227" y="10352"/>
                    <a:pt x="1371" y="10244"/>
                  </a:cubicBezTo>
                  <a:lnTo>
                    <a:pt x="6781" y="5880"/>
                  </a:lnTo>
                  <a:cubicBezTo>
                    <a:pt x="6962" y="5735"/>
                    <a:pt x="7070" y="5519"/>
                    <a:pt x="7070" y="5303"/>
                  </a:cubicBezTo>
                  <a:lnTo>
                    <a:pt x="7070" y="5231"/>
                  </a:lnTo>
                  <a:lnTo>
                    <a:pt x="6709" y="686"/>
                  </a:lnTo>
                  <a:cubicBezTo>
                    <a:pt x="6673" y="470"/>
                    <a:pt x="6601" y="325"/>
                    <a:pt x="6457" y="181"/>
                  </a:cubicBezTo>
                  <a:cubicBezTo>
                    <a:pt x="6313" y="73"/>
                    <a:pt x="6132" y="1"/>
                    <a:pt x="5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4825;p64">
              <a:extLst>
                <a:ext uri="{FF2B5EF4-FFF2-40B4-BE49-F238E27FC236}">
                  <a16:creationId xmlns:a16="http://schemas.microsoft.com/office/drawing/2014/main" id="{DC24FDF5-5044-4CB3-BD71-62CF68D13EB2}"/>
                </a:ext>
              </a:extLst>
            </p:cNvPr>
            <p:cNvSpPr/>
            <p:nvPr/>
          </p:nvSpPr>
          <p:spPr>
            <a:xfrm>
              <a:off x="4739591" y="-166683"/>
              <a:ext cx="18104" cy="2089879"/>
            </a:xfrm>
            <a:custGeom>
              <a:avLst/>
              <a:gdLst/>
              <a:ahLst/>
              <a:cxnLst/>
              <a:rect l="l" t="t" r="r" b="b"/>
              <a:pathLst>
                <a:path w="722" h="67410" extrusionOk="0">
                  <a:moveTo>
                    <a:pt x="433" y="0"/>
                  </a:moveTo>
                  <a:cubicBezTo>
                    <a:pt x="253" y="0"/>
                    <a:pt x="108" y="144"/>
                    <a:pt x="108" y="289"/>
                  </a:cubicBezTo>
                  <a:cubicBezTo>
                    <a:pt x="36" y="11325"/>
                    <a:pt x="0" y="22362"/>
                    <a:pt x="0" y="33506"/>
                  </a:cubicBezTo>
                  <a:cubicBezTo>
                    <a:pt x="0" y="44651"/>
                    <a:pt x="36" y="55832"/>
                    <a:pt x="108" y="67085"/>
                  </a:cubicBezTo>
                  <a:cubicBezTo>
                    <a:pt x="108" y="67265"/>
                    <a:pt x="253" y="67409"/>
                    <a:pt x="433" y="67409"/>
                  </a:cubicBezTo>
                  <a:cubicBezTo>
                    <a:pt x="577" y="67409"/>
                    <a:pt x="722" y="67265"/>
                    <a:pt x="722" y="67085"/>
                  </a:cubicBezTo>
                  <a:cubicBezTo>
                    <a:pt x="649" y="55832"/>
                    <a:pt x="613" y="44651"/>
                    <a:pt x="613" y="33506"/>
                  </a:cubicBezTo>
                  <a:cubicBezTo>
                    <a:pt x="613" y="22362"/>
                    <a:pt x="649" y="11325"/>
                    <a:pt x="722" y="289"/>
                  </a:cubicBezTo>
                  <a:cubicBezTo>
                    <a:pt x="722" y="144"/>
                    <a:pt x="577" y="0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4826;p64">
              <a:extLst>
                <a:ext uri="{FF2B5EF4-FFF2-40B4-BE49-F238E27FC236}">
                  <a16:creationId xmlns:a16="http://schemas.microsoft.com/office/drawing/2014/main" id="{EDA1CE58-4124-42B3-BC21-5E60CB569743}"/>
                </a:ext>
              </a:extLst>
            </p:cNvPr>
            <p:cNvSpPr/>
            <p:nvPr/>
          </p:nvSpPr>
          <p:spPr>
            <a:xfrm>
              <a:off x="4742325" y="1908025"/>
              <a:ext cx="15350" cy="1251550"/>
            </a:xfrm>
            <a:custGeom>
              <a:avLst/>
              <a:gdLst/>
              <a:ahLst/>
              <a:cxnLst/>
              <a:rect l="l" t="t" r="r" b="b"/>
              <a:pathLst>
                <a:path w="614" h="50062" extrusionOk="0">
                  <a:moveTo>
                    <a:pt x="325" y="0"/>
                  </a:moveTo>
                  <a:cubicBezTo>
                    <a:pt x="145" y="0"/>
                    <a:pt x="0" y="145"/>
                    <a:pt x="0" y="289"/>
                  </a:cubicBezTo>
                  <a:lnTo>
                    <a:pt x="0" y="49773"/>
                  </a:lnTo>
                  <a:cubicBezTo>
                    <a:pt x="0" y="49953"/>
                    <a:pt x="145" y="50061"/>
                    <a:pt x="325" y="50061"/>
                  </a:cubicBezTo>
                  <a:cubicBezTo>
                    <a:pt x="469" y="50061"/>
                    <a:pt x="614" y="49953"/>
                    <a:pt x="614" y="49773"/>
                  </a:cubicBezTo>
                  <a:lnTo>
                    <a:pt x="614" y="289"/>
                  </a:lnTo>
                  <a:cubicBezTo>
                    <a:pt x="614" y="145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4827;p64">
              <a:extLst>
                <a:ext uri="{FF2B5EF4-FFF2-40B4-BE49-F238E27FC236}">
                  <a16:creationId xmlns:a16="http://schemas.microsoft.com/office/drawing/2014/main" id="{EE916B6C-B044-4493-8B75-459845CEB042}"/>
                </a:ext>
              </a:extLst>
            </p:cNvPr>
            <p:cNvSpPr/>
            <p:nvPr/>
          </p:nvSpPr>
          <p:spPr>
            <a:xfrm>
              <a:off x="3923552" y="-166737"/>
              <a:ext cx="18104" cy="2984732"/>
            </a:xfrm>
            <a:custGeom>
              <a:avLst/>
              <a:gdLst/>
              <a:ahLst/>
              <a:cxnLst/>
              <a:rect l="l" t="t" r="r" b="b"/>
              <a:pathLst>
                <a:path w="722" h="103153" extrusionOk="0">
                  <a:moveTo>
                    <a:pt x="325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73" y="17312"/>
                    <a:pt x="109" y="34372"/>
                    <a:pt x="109" y="51468"/>
                  </a:cubicBezTo>
                  <a:cubicBezTo>
                    <a:pt x="109" y="68564"/>
                    <a:pt x="73" y="85696"/>
                    <a:pt x="0" y="102864"/>
                  </a:cubicBezTo>
                  <a:cubicBezTo>
                    <a:pt x="0" y="103008"/>
                    <a:pt x="145" y="103152"/>
                    <a:pt x="325" y="103152"/>
                  </a:cubicBezTo>
                  <a:cubicBezTo>
                    <a:pt x="469" y="103152"/>
                    <a:pt x="614" y="103008"/>
                    <a:pt x="614" y="102864"/>
                  </a:cubicBezTo>
                  <a:cubicBezTo>
                    <a:pt x="686" y="85696"/>
                    <a:pt x="722" y="68564"/>
                    <a:pt x="722" y="51468"/>
                  </a:cubicBezTo>
                  <a:cubicBezTo>
                    <a:pt x="722" y="34372"/>
                    <a:pt x="686" y="17312"/>
                    <a:pt x="614" y="289"/>
                  </a:cubicBezTo>
                  <a:cubicBezTo>
                    <a:pt x="614" y="108"/>
                    <a:pt x="469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4828;p64">
              <a:extLst>
                <a:ext uri="{FF2B5EF4-FFF2-40B4-BE49-F238E27FC236}">
                  <a16:creationId xmlns:a16="http://schemas.microsoft.com/office/drawing/2014/main" id="{BD7AE891-824D-4483-A61D-A76A8D6D3E99}"/>
                </a:ext>
              </a:extLst>
            </p:cNvPr>
            <p:cNvSpPr/>
            <p:nvPr/>
          </p:nvSpPr>
          <p:spPr>
            <a:xfrm>
              <a:off x="3599900" y="4261400"/>
              <a:ext cx="339050" cy="267825"/>
            </a:xfrm>
            <a:custGeom>
              <a:avLst/>
              <a:gdLst/>
              <a:ahLst/>
              <a:cxnLst/>
              <a:rect l="l" t="t" r="r" b="b"/>
              <a:pathLst>
                <a:path w="13562" h="10713" extrusionOk="0">
                  <a:moveTo>
                    <a:pt x="3102" y="1"/>
                  </a:moveTo>
                  <a:cubicBezTo>
                    <a:pt x="2128" y="1732"/>
                    <a:pt x="1010" y="3607"/>
                    <a:pt x="0" y="5375"/>
                  </a:cubicBezTo>
                  <a:cubicBezTo>
                    <a:pt x="1840" y="5663"/>
                    <a:pt x="4617" y="6348"/>
                    <a:pt x="6312" y="7863"/>
                  </a:cubicBezTo>
                  <a:cubicBezTo>
                    <a:pt x="7466" y="8909"/>
                    <a:pt x="8260" y="9883"/>
                    <a:pt x="8801" y="10712"/>
                  </a:cubicBezTo>
                  <a:cubicBezTo>
                    <a:pt x="10207" y="9847"/>
                    <a:pt x="11830" y="8909"/>
                    <a:pt x="13562" y="8007"/>
                  </a:cubicBezTo>
                  <a:cubicBezTo>
                    <a:pt x="12588" y="6132"/>
                    <a:pt x="10748" y="3210"/>
                    <a:pt x="7899" y="1696"/>
                  </a:cubicBezTo>
                  <a:cubicBezTo>
                    <a:pt x="5266" y="325"/>
                    <a:pt x="3860" y="37"/>
                    <a:pt x="3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4829;p64">
              <a:extLst>
                <a:ext uri="{FF2B5EF4-FFF2-40B4-BE49-F238E27FC236}">
                  <a16:creationId xmlns:a16="http://schemas.microsoft.com/office/drawing/2014/main" id="{49672228-EF50-49EF-8DCB-ACD5B2A3D1B0}"/>
                </a:ext>
              </a:extLst>
            </p:cNvPr>
            <p:cNvSpPr/>
            <p:nvPr/>
          </p:nvSpPr>
          <p:spPr>
            <a:xfrm>
              <a:off x="3591775" y="4254175"/>
              <a:ext cx="355300" cy="282700"/>
            </a:xfrm>
            <a:custGeom>
              <a:avLst/>
              <a:gdLst/>
              <a:ahLst/>
              <a:cxnLst/>
              <a:rect l="l" t="t" r="r" b="b"/>
              <a:pathLst>
                <a:path w="14212" h="11308" extrusionOk="0">
                  <a:moveTo>
                    <a:pt x="3576" y="618"/>
                  </a:moveTo>
                  <a:cubicBezTo>
                    <a:pt x="4280" y="655"/>
                    <a:pt x="5666" y="966"/>
                    <a:pt x="8080" y="2273"/>
                  </a:cubicBezTo>
                  <a:cubicBezTo>
                    <a:pt x="10683" y="3643"/>
                    <a:pt x="12473" y="6282"/>
                    <a:pt x="13480" y="8150"/>
                  </a:cubicBezTo>
                  <a:lnTo>
                    <a:pt x="13480" y="8150"/>
                  </a:lnTo>
                  <a:cubicBezTo>
                    <a:pt x="11945" y="8987"/>
                    <a:pt x="10500" y="9821"/>
                    <a:pt x="9223" y="10601"/>
                  </a:cubicBezTo>
                  <a:lnTo>
                    <a:pt x="9223" y="10601"/>
                  </a:lnTo>
                  <a:cubicBezTo>
                    <a:pt x="8661" y="9816"/>
                    <a:pt x="7907" y="8891"/>
                    <a:pt x="6854" y="7936"/>
                  </a:cubicBezTo>
                  <a:cubicBezTo>
                    <a:pt x="5187" y="6469"/>
                    <a:pt x="2659" y="5773"/>
                    <a:pt x="804" y="5419"/>
                  </a:cubicBezTo>
                  <a:lnTo>
                    <a:pt x="804" y="5419"/>
                  </a:lnTo>
                  <a:cubicBezTo>
                    <a:pt x="1717" y="3856"/>
                    <a:pt x="2700" y="2171"/>
                    <a:pt x="3576" y="618"/>
                  </a:cubicBezTo>
                  <a:close/>
                  <a:moveTo>
                    <a:pt x="3427" y="1"/>
                  </a:moveTo>
                  <a:cubicBezTo>
                    <a:pt x="3319" y="1"/>
                    <a:pt x="3211" y="73"/>
                    <a:pt x="3175" y="145"/>
                  </a:cubicBezTo>
                  <a:cubicBezTo>
                    <a:pt x="2201" y="1840"/>
                    <a:pt x="1083" y="3752"/>
                    <a:pt x="73" y="5483"/>
                  </a:cubicBezTo>
                  <a:cubicBezTo>
                    <a:pt x="1" y="5591"/>
                    <a:pt x="1" y="5700"/>
                    <a:pt x="37" y="5772"/>
                  </a:cubicBezTo>
                  <a:cubicBezTo>
                    <a:pt x="73" y="5880"/>
                    <a:pt x="181" y="5916"/>
                    <a:pt x="253" y="5952"/>
                  </a:cubicBezTo>
                  <a:cubicBezTo>
                    <a:pt x="2093" y="6241"/>
                    <a:pt x="4834" y="6926"/>
                    <a:pt x="6421" y="8405"/>
                  </a:cubicBezTo>
                  <a:cubicBezTo>
                    <a:pt x="7539" y="9378"/>
                    <a:pt x="8332" y="10352"/>
                    <a:pt x="8873" y="11182"/>
                  </a:cubicBezTo>
                  <a:cubicBezTo>
                    <a:pt x="8920" y="11252"/>
                    <a:pt x="9013" y="11307"/>
                    <a:pt x="9112" y="11307"/>
                  </a:cubicBezTo>
                  <a:cubicBezTo>
                    <a:pt x="9165" y="11307"/>
                    <a:pt x="9220" y="11292"/>
                    <a:pt x="9270" y="11254"/>
                  </a:cubicBezTo>
                  <a:cubicBezTo>
                    <a:pt x="10713" y="10388"/>
                    <a:pt x="12300" y="9487"/>
                    <a:pt x="14031" y="8549"/>
                  </a:cubicBezTo>
                  <a:cubicBezTo>
                    <a:pt x="14175" y="8477"/>
                    <a:pt x="14211" y="8296"/>
                    <a:pt x="14139" y="8152"/>
                  </a:cubicBezTo>
                  <a:cubicBezTo>
                    <a:pt x="13165" y="6241"/>
                    <a:pt x="11290" y="3319"/>
                    <a:pt x="8332" y="1732"/>
                  </a:cubicBezTo>
                  <a:cubicBezTo>
                    <a:pt x="5735" y="326"/>
                    <a:pt x="4257" y="1"/>
                    <a:pt x="3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4830;p64">
              <a:extLst>
                <a:ext uri="{FF2B5EF4-FFF2-40B4-BE49-F238E27FC236}">
                  <a16:creationId xmlns:a16="http://schemas.microsoft.com/office/drawing/2014/main" id="{E5AA4E72-D9F4-478A-874E-CC34E406947B}"/>
                </a:ext>
              </a:extLst>
            </p:cNvPr>
            <p:cNvSpPr/>
            <p:nvPr/>
          </p:nvSpPr>
          <p:spPr>
            <a:xfrm>
              <a:off x="3592675" y="4213600"/>
              <a:ext cx="394975" cy="349875"/>
            </a:xfrm>
            <a:custGeom>
              <a:avLst/>
              <a:gdLst/>
              <a:ahLst/>
              <a:cxnLst/>
              <a:rect l="l" t="t" r="r" b="b"/>
              <a:pathLst>
                <a:path w="15799" h="13995" extrusionOk="0">
                  <a:moveTo>
                    <a:pt x="8801" y="1"/>
                  </a:moveTo>
                  <a:lnTo>
                    <a:pt x="1" y="10569"/>
                  </a:lnTo>
                  <a:lnTo>
                    <a:pt x="5375" y="13995"/>
                  </a:lnTo>
                  <a:lnTo>
                    <a:pt x="15798" y="3572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4831;p64">
              <a:extLst>
                <a:ext uri="{FF2B5EF4-FFF2-40B4-BE49-F238E27FC236}">
                  <a16:creationId xmlns:a16="http://schemas.microsoft.com/office/drawing/2014/main" id="{CE7A9D48-FED9-4269-A5CC-DB2549593744}"/>
                </a:ext>
              </a:extLst>
            </p:cNvPr>
            <p:cNvSpPr/>
            <p:nvPr/>
          </p:nvSpPr>
          <p:spPr>
            <a:xfrm>
              <a:off x="3584575" y="4205450"/>
              <a:ext cx="411175" cy="365600"/>
            </a:xfrm>
            <a:custGeom>
              <a:avLst/>
              <a:gdLst/>
              <a:ahLst/>
              <a:cxnLst/>
              <a:rect l="l" t="t" r="r" b="b"/>
              <a:pathLst>
                <a:path w="16447" h="14624" extrusionOk="0">
                  <a:moveTo>
                    <a:pt x="9192" y="687"/>
                  </a:moveTo>
                  <a:lnTo>
                    <a:pt x="15617" y="3970"/>
                  </a:lnTo>
                  <a:lnTo>
                    <a:pt x="5663" y="13960"/>
                  </a:lnTo>
                  <a:lnTo>
                    <a:pt x="758" y="10822"/>
                  </a:lnTo>
                  <a:lnTo>
                    <a:pt x="9192" y="687"/>
                  </a:lnTo>
                  <a:close/>
                  <a:moveTo>
                    <a:pt x="9118" y="1"/>
                  </a:moveTo>
                  <a:cubicBezTo>
                    <a:pt x="9028" y="1"/>
                    <a:pt x="8943" y="41"/>
                    <a:pt x="8873" y="111"/>
                  </a:cubicBezTo>
                  <a:lnTo>
                    <a:pt x="72" y="10714"/>
                  </a:lnTo>
                  <a:cubicBezTo>
                    <a:pt x="36" y="10786"/>
                    <a:pt x="0" y="10859"/>
                    <a:pt x="36" y="10967"/>
                  </a:cubicBezTo>
                  <a:cubicBezTo>
                    <a:pt x="36" y="11039"/>
                    <a:pt x="72" y="11111"/>
                    <a:pt x="145" y="11147"/>
                  </a:cubicBezTo>
                  <a:lnTo>
                    <a:pt x="5555" y="14573"/>
                  </a:lnTo>
                  <a:cubicBezTo>
                    <a:pt x="5603" y="14606"/>
                    <a:pt x="5659" y="14624"/>
                    <a:pt x="5716" y="14624"/>
                  </a:cubicBezTo>
                  <a:cubicBezTo>
                    <a:pt x="5785" y="14624"/>
                    <a:pt x="5856" y="14597"/>
                    <a:pt x="5915" y="14537"/>
                  </a:cubicBezTo>
                  <a:lnTo>
                    <a:pt x="16339" y="4114"/>
                  </a:lnTo>
                  <a:cubicBezTo>
                    <a:pt x="16411" y="4042"/>
                    <a:pt x="16447" y="3934"/>
                    <a:pt x="16411" y="3862"/>
                  </a:cubicBezTo>
                  <a:cubicBezTo>
                    <a:pt x="16411" y="3753"/>
                    <a:pt x="16339" y="3681"/>
                    <a:pt x="16266" y="3645"/>
                  </a:cubicBezTo>
                  <a:lnTo>
                    <a:pt x="9269" y="38"/>
                  </a:lnTo>
                  <a:cubicBezTo>
                    <a:pt x="9218" y="13"/>
                    <a:pt x="9167" y="1"/>
                    <a:pt x="9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4832;p64">
              <a:extLst>
                <a:ext uri="{FF2B5EF4-FFF2-40B4-BE49-F238E27FC236}">
                  <a16:creationId xmlns:a16="http://schemas.microsoft.com/office/drawing/2014/main" id="{DEFA15BF-2F83-4DF7-830A-149064CF215A}"/>
                </a:ext>
              </a:extLst>
            </p:cNvPr>
            <p:cNvSpPr/>
            <p:nvPr/>
          </p:nvSpPr>
          <p:spPr>
            <a:xfrm>
              <a:off x="3659400" y="4259600"/>
              <a:ext cx="255200" cy="233550"/>
            </a:xfrm>
            <a:custGeom>
              <a:avLst/>
              <a:gdLst/>
              <a:ahLst/>
              <a:cxnLst/>
              <a:rect l="l" t="t" r="r" b="b"/>
              <a:pathLst>
                <a:path w="10208" h="9342" extrusionOk="0">
                  <a:moveTo>
                    <a:pt x="6601" y="0"/>
                  </a:moveTo>
                  <a:lnTo>
                    <a:pt x="1" y="7827"/>
                  </a:lnTo>
                  <a:lnTo>
                    <a:pt x="2598" y="9342"/>
                  </a:lnTo>
                  <a:lnTo>
                    <a:pt x="10208" y="1623"/>
                  </a:lnTo>
                  <a:lnTo>
                    <a:pt x="66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4833;p64">
              <a:extLst>
                <a:ext uri="{FF2B5EF4-FFF2-40B4-BE49-F238E27FC236}">
                  <a16:creationId xmlns:a16="http://schemas.microsoft.com/office/drawing/2014/main" id="{DB8B5CC5-9502-4FA8-848C-D6B6283490AF}"/>
                </a:ext>
              </a:extLst>
            </p:cNvPr>
            <p:cNvSpPr/>
            <p:nvPr/>
          </p:nvSpPr>
          <p:spPr>
            <a:xfrm>
              <a:off x="3651300" y="4252025"/>
              <a:ext cx="271425" cy="248425"/>
            </a:xfrm>
            <a:custGeom>
              <a:avLst/>
              <a:gdLst/>
              <a:ahLst/>
              <a:cxnLst/>
              <a:rect l="l" t="t" r="r" b="b"/>
              <a:pathLst>
                <a:path w="10857" h="9937" extrusionOk="0">
                  <a:moveTo>
                    <a:pt x="7032" y="655"/>
                  </a:moveTo>
                  <a:lnTo>
                    <a:pt x="10027" y="2035"/>
                  </a:lnTo>
                  <a:lnTo>
                    <a:pt x="2886" y="9284"/>
                  </a:lnTo>
                  <a:lnTo>
                    <a:pt x="758" y="8058"/>
                  </a:lnTo>
                  <a:lnTo>
                    <a:pt x="7032" y="655"/>
                  </a:lnTo>
                  <a:close/>
                  <a:moveTo>
                    <a:pt x="6955" y="1"/>
                  </a:moveTo>
                  <a:cubicBezTo>
                    <a:pt x="6853" y="1"/>
                    <a:pt x="6761" y="34"/>
                    <a:pt x="6709" y="87"/>
                  </a:cubicBezTo>
                  <a:lnTo>
                    <a:pt x="72" y="7914"/>
                  </a:lnTo>
                  <a:cubicBezTo>
                    <a:pt x="36" y="7986"/>
                    <a:pt x="0" y="8094"/>
                    <a:pt x="0" y="8166"/>
                  </a:cubicBezTo>
                  <a:cubicBezTo>
                    <a:pt x="36" y="8274"/>
                    <a:pt x="72" y="8346"/>
                    <a:pt x="144" y="8382"/>
                  </a:cubicBezTo>
                  <a:lnTo>
                    <a:pt x="2777" y="9897"/>
                  </a:lnTo>
                  <a:cubicBezTo>
                    <a:pt x="2819" y="9925"/>
                    <a:pt x="2865" y="9937"/>
                    <a:pt x="2913" y="9937"/>
                  </a:cubicBezTo>
                  <a:cubicBezTo>
                    <a:pt x="2991" y="9937"/>
                    <a:pt x="3071" y="9906"/>
                    <a:pt x="3138" y="9861"/>
                  </a:cubicBezTo>
                  <a:lnTo>
                    <a:pt x="10748" y="2143"/>
                  </a:lnTo>
                  <a:cubicBezTo>
                    <a:pt x="10820" y="2071"/>
                    <a:pt x="10856" y="1962"/>
                    <a:pt x="10820" y="1890"/>
                  </a:cubicBezTo>
                  <a:cubicBezTo>
                    <a:pt x="10820" y="1782"/>
                    <a:pt x="10748" y="1710"/>
                    <a:pt x="10640" y="1638"/>
                  </a:cubicBezTo>
                  <a:lnTo>
                    <a:pt x="7069" y="15"/>
                  </a:lnTo>
                  <a:cubicBezTo>
                    <a:pt x="7031" y="5"/>
                    <a:pt x="6992" y="1"/>
                    <a:pt x="6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4834;p64">
              <a:extLst>
                <a:ext uri="{FF2B5EF4-FFF2-40B4-BE49-F238E27FC236}">
                  <a16:creationId xmlns:a16="http://schemas.microsoft.com/office/drawing/2014/main" id="{B8289E4D-0212-4C65-807E-C36675725340}"/>
                </a:ext>
              </a:extLst>
            </p:cNvPr>
            <p:cNvSpPr/>
            <p:nvPr/>
          </p:nvSpPr>
          <p:spPr>
            <a:xfrm>
              <a:off x="2214925" y="4282725"/>
              <a:ext cx="151500" cy="319300"/>
            </a:xfrm>
            <a:custGeom>
              <a:avLst/>
              <a:gdLst/>
              <a:ahLst/>
              <a:cxnLst/>
              <a:rect l="l" t="t" r="r" b="b"/>
              <a:pathLst>
                <a:path w="6060" h="12772" extrusionOk="0">
                  <a:moveTo>
                    <a:pt x="2113" y="0"/>
                  </a:moveTo>
                  <a:cubicBezTo>
                    <a:pt x="1723" y="0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69"/>
                    <a:pt x="1551" y="8453"/>
                    <a:pt x="2200" y="10328"/>
                  </a:cubicBezTo>
                  <a:cubicBezTo>
                    <a:pt x="2489" y="11086"/>
                    <a:pt x="2814" y="12528"/>
                    <a:pt x="3751" y="12709"/>
                  </a:cubicBezTo>
                  <a:cubicBezTo>
                    <a:pt x="3943" y="12751"/>
                    <a:pt x="4121" y="12772"/>
                    <a:pt x="4285" y="12772"/>
                  </a:cubicBezTo>
                  <a:cubicBezTo>
                    <a:pt x="5503" y="12772"/>
                    <a:pt x="5956" y="11638"/>
                    <a:pt x="5987" y="10112"/>
                  </a:cubicBezTo>
                  <a:cubicBezTo>
                    <a:pt x="6060" y="7371"/>
                    <a:pt x="4761" y="3295"/>
                    <a:pt x="4473" y="2430"/>
                  </a:cubicBezTo>
                  <a:cubicBezTo>
                    <a:pt x="3988" y="899"/>
                    <a:pt x="3053" y="0"/>
                    <a:pt x="211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4835;p64">
              <a:extLst>
                <a:ext uri="{FF2B5EF4-FFF2-40B4-BE49-F238E27FC236}">
                  <a16:creationId xmlns:a16="http://schemas.microsoft.com/office/drawing/2014/main" id="{7E0B39F6-F835-458E-8F13-E7B6B6530972}"/>
                </a:ext>
              </a:extLst>
            </p:cNvPr>
            <p:cNvSpPr/>
            <p:nvPr/>
          </p:nvSpPr>
          <p:spPr>
            <a:xfrm>
              <a:off x="2218525" y="4275825"/>
              <a:ext cx="153300" cy="333650"/>
            </a:xfrm>
            <a:custGeom>
              <a:avLst/>
              <a:gdLst/>
              <a:ahLst/>
              <a:cxnLst/>
              <a:rect l="l" t="t" r="r" b="b"/>
              <a:pathLst>
                <a:path w="6132" h="13346" extrusionOk="0">
                  <a:moveTo>
                    <a:pt x="1984" y="578"/>
                  </a:moveTo>
                  <a:cubicBezTo>
                    <a:pt x="2345" y="578"/>
                    <a:pt x="2742" y="758"/>
                    <a:pt x="3102" y="1119"/>
                  </a:cubicBezTo>
                  <a:cubicBezTo>
                    <a:pt x="3463" y="1515"/>
                    <a:pt x="3824" y="2056"/>
                    <a:pt x="4040" y="2814"/>
                  </a:cubicBezTo>
                  <a:cubicBezTo>
                    <a:pt x="4329" y="3643"/>
                    <a:pt x="5555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19" y="11145"/>
                    <a:pt x="5411" y="11758"/>
                    <a:pt x="5194" y="12155"/>
                  </a:cubicBezTo>
                  <a:cubicBezTo>
                    <a:pt x="5050" y="12336"/>
                    <a:pt x="4942" y="12480"/>
                    <a:pt x="4761" y="12588"/>
                  </a:cubicBezTo>
                  <a:cubicBezTo>
                    <a:pt x="4581" y="12696"/>
                    <a:pt x="4401" y="12768"/>
                    <a:pt x="4112" y="12768"/>
                  </a:cubicBezTo>
                  <a:cubicBezTo>
                    <a:pt x="4004" y="12768"/>
                    <a:pt x="3824" y="12732"/>
                    <a:pt x="3679" y="12696"/>
                  </a:cubicBezTo>
                  <a:cubicBezTo>
                    <a:pt x="3499" y="12660"/>
                    <a:pt x="3355" y="12588"/>
                    <a:pt x="3211" y="12444"/>
                  </a:cubicBezTo>
                  <a:cubicBezTo>
                    <a:pt x="3030" y="12227"/>
                    <a:pt x="2850" y="11903"/>
                    <a:pt x="2706" y="11542"/>
                  </a:cubicBezTo>
                  <a:cubicBezTo>
                    <a:pt x="2561" y="11181"/>
                    <a:pt x="2453" y="10785"/>
                    <a:pt x="2345" y="10496"/>
                  </a:cubicBezTo>
                  <a:cubicBezTo>
                    <a:pt x="1696" y="8657"/>
                    <a:pt x="1371" y="6709"/>
                    <a:pt x="974" y="4761"/>
                  </a:cubicBezTo>
                  <a:cubicBezTo>
                    <a:pt x="830" y="4112"/>
                    <a:pt x="578" y="3175"/>
                    <a:pt x="578" y="2345"/>
                  </a:cubicBezTo>
                  <a:cubicBezTo>
                    <a:pt x="578" y="1768"/>
                    <a:pt x="722" y="1299"/>
                    <a:pt x="1047" y="1010"/>
                  </a:cubicBezTo>
                  <a:cubicBezTo>
                    <a:pt x="1371" y="722"/>
                    <a:pt x="1660" y="578"/>
                    <a:pt x="1984" y="578"/>
                  </a:cubicBezTo>
                  <a:close/>
                  <a:moveTo>
                    <a:pt x="1984" y="1"/>
                  </a:moveTo>
                  <a:cubicBezTo>
                    <a:pt x="1515" y="1"/>
                    <a:pt x="1047" y="181"/>
                    <a:pt x="650" y="542"/>
                  </a:cubicBezTo>
                  <a:cubicBezTo>
                    <a:pt x="109" y="1010"/>
                    <a:pt x="1" y="1696"/>
                    <a:pt x="1" y="2345"/>
                  </a:cubicBezTo>
                  <a:cubicBezTo>
                    <a:pt x="1" y="3283"/>
                    <a:pt x="253" y="4257"/>
                    <a:pt x="397" y="4870"/>
                  </a:cubicBezTo>
                  <a:cubicBezTo>
                    <a:pt x="794" y="6817"/>
                    <a:pt x="1083" y="8801"/>
                    <a:pt x="1804" y="10713"/>
                  </a:cubicBezTo>
                  <a:cubicBezTo>
                    <a:pt x="1912" y="11073"/>
                    <a:pt x="2056" y="11614"/>
                    <a:pt x="2309" y="12155"/>
                  </a:cubicBezTo>
                  <a:cubicBezTo>
                    <a:pt x="2453" y="12408"/>
                    <a:pt x="2597" y="12660"/>
                    <a:pt x="2778" y="12840"/>
                  </a:cubicBezTo>
                  <a:cubicBezTo>
                    <a:pt x="2994" y="13057"/>
                    <a:pt x="3247" y="13237"/>
                    <a:pt x="3535" y="13309"/>
                  </a:cubicBezTo>
                  <a:cubicBezTo>
                    <a:pt x="3752" y="13345"/>
                    <a:pt x="3932" y="13345"/>
                    <a:pt x="4112" y="13345"/>
                  </a:cubicBezTo>
                  <a:cubicBezTo>
                    <a:pt x="4473" y="13345"/>
                    <a:pt x="4798" y="13273"/>
                    <a:pt x="5086" y="13129"/>
                  </a:cubicBezTo>
                  <a:cubicBezTo>
                    <a:pt x="5483" y="12877"/>
                    <a:pt x="5735" y="12480"/>
                    <a:pt x="5916" y="12011"/>
                  </a:cubicBezTo>
                  <a:cubicBezTo>
                    <a:pt x="6060" y="11542"/>
                    <a:pt x="6132" y="11001"/>
                    <a:pt x="6132" y="10424"/>
                  </a:cubicBezTo>
                  <a:cubicBezTo>
                    <a:pt x="6132" y="10352"/>
                    <a:pt x="6132" y="10280"/>
                    <a:pt x="6132" y="10208"/>
                  </a:cubicBezTo>
                  <a:cubicBezTo>
                    <a:pt x="6132" y="7358"/>
                    <a:pt x="4906" y="3499"/>
                    <a:pt x="4617" y="2633"/>
                  </a:cubicBezTo>
                  <a:cubicBezTo>
                    <a:pt x="4365" y="1804"/>
                    <a:pt x="4004" y="1155"/>
                    <a:pt x="3535" y="722"/>
                  </a:cubicBezTo>
                  <a:cubicBezTo>
                    <a:pt x="3102" y="253"/>
                    <a:pt x="2561" y="1"/>
                    <a:pt x="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4836;p64">
              <a:extLst>
                <a:ext uri="{FF2B5EF4-FFF2-40B4-BE49-F238E27FC236}">
                  <a16:creationId xmlns:a16="http://schemas.microsoft.com/office/drawing/2014/main" id="{746BBD14-281E-4DE2-88DB-7E911A6E6961}"/>
                </a:ext>
              </a:extLst>
            </p:cNvPr>
            <p:cNvSpPr/>
            <p:nvPr/>
          </p:nvSpPr>
          <p:spPr>
            <a:xfrm>
              <a:off x="2166225" y="4403450"/>
              <a:ext cx="113650" cy="239800"/>
            </a:xfrm>
            <a:custGeom>
              <a:avLst/>
              <a:gdLst/>
              <a:ahLst/>
              <a:cxnLst/>
              <a:rect l="l" t="t" r="r" b="b"/>
              <a:pathLst>
                <a:path w="4546" h="9592" extrusionOk="0">
                  <a:moveTo>
                    <a:pt x="1591" y="1"/>
                  </a:moveTo>
                  <a:cubicBezTo>
                    <a:pt x="1297" y="1"/>
                    <a:pt x="1000" y="121"/>
                    <a:pt x="722" y="378"/>
                  </a:cubicBezTo>
                  <a:cubicBezTo>
                    <a:pt x="1" y="1063"/>
                    <a:pt x="433" y="2578"/>
                    <a:pt x="614" y="3407"/>
                  </a:cubicBezTo>
                  <a:cubicBezTo>
                    <a:pt x="902" y="4850"/>
                    <a:pt x="1155" y="6329"/>
                    <a:pt x="1660" y="7772"/>
                  </a:cubicBezTo>
                  <a:cubicBezTo>
                    <a:pt x="1876" y="8313"/>
                    <a:pt x="2093" y="9395"/>
                    <a:pt x="2814" y="9539"/>
                  </a:cubicBezTo>
                  <a:cubicBezTo>
                    <a:pt x="2965" y="9574"/>
                    <a:pt x="3104" y="9591"/>
                    <a:pt x="3231" y="9591"/>
                  </a:cubicBezTo>
                  <a:cubicBezTo>
                    <a:pt x="4141" y="9591"/>
                    <a:pt x="4477" y="8730"/>
                    <a:pt x="4509" y="7591"/>
                  </a:cubicBezTo>
                  <a:cubicBezTo>
                    <a:pt x="4545" y="5535"/>
                    <a:pt x="3571" y="2470"/>
                    <a:pt x="3355" y="1820"/>
                  </a:cubicBezTo>
                  <a:cubicBezTo>
                    <a:pt x="2974" y="679"/>
                    <a:pt x="2290" y="1"/>
                    <a:pt x="1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4837;p64">
              <a:extLst>
                <a:ext uri="{FF2B5EF4-FFF2-40B4-BE49-F238E27FC236}">
                  <a16:creationId xmlns:a16="http://schemas.microsoft.com/office/drawing/2014/main" id="{639D0D0F-E39A-4B80-8C08-BD7A2F3C8258}"/>
                </a:ext>
              </a:extLst>
            </p:cNvPr>
            <p:cNvSpPr/>
            <p:nvPr/>
          </p:nvSpPr>
          <p:spPr>
            <a:xfrm>
              <a:off x="2166225" y="4395750"/>
              <a:ext cx="119950" cy="255200"/>
            </a:xfrm>
            <a:custGeom>
              <a:avLst/>
              <a:gdLst/>
              <a:ahLst/>
              <a:cxnLst/>
              <a:rect l="l" t="t" r="r" b="b"/>
              <a:pathLst>
                <a:path w="4798" h="10208" extrusionOk="0">
                  <a:moveTo>
                    <a:pt x="1588" y="614"/>
                  </a:moveTo>
                  <a:cubicBezTo>
                    <a:pt x="1840" y="614"/>
                    <a:pt x="2129" y="722"/>
                    <a:pt x="2381" y="1010"/>
                  </a:cubicBezTo>
                  <a:cubicBezTo>
                    <a:pt x="2670" y="1263"/>
                    <a:pt x="2886" y="1696"/>
                    <a:pt x="3066" y="2237"/>
                  </a:cubicBezTo>
                  <a:cubicBezTo>
                    <a:pt x="3283" y="2850"/>
                    <a:pt x="4184" y="5771"/>
                    <a:pt x="4184" y="7755"/>
                  </a:cubicBezTo>
                  <a:lnTo>
                    <a:pt x="4184" y="7899"/>
                  </a:lnTo>
                  <a:cubicBezTo>
                    <a:pt x="4184" y="8440"/>
                    <a:pt x="4076" y="8909"/>
                    <a:pt x="3932" y="9198"/>
                  </a:cubicBezTo>
                  <a:cubicBezTo>
                    <a:pt x="3860" y="9342"/>
                    <a:pt x="3752" y="9414"/>
                    <a:pt x="3643" y="9486"/>
                  </a:cubicBezTo>
                  <a:cubicBezTo>
                    <a:pt x="3535" y="9558"/>
                    <a:pt x="3391" y="9594"/>
                    <a:pt x="3211" y="9594"/>
                  </a:cubicBezTo>
                  <a:cubicBezTo>
                    <a:pt x="3102" y="9594"/>
                    <a:pt x="2994" y="9594"/>
                    <a:pt x="2886" y="9558"/>
                  </a:cubicBezTo>
                  <a:cubicBezTo>
                    <a:pt x="2778" y="9558"/>
                    <a:pt x="2670" y="9486"/>
                    <a:pt x="2561" y="9378"/>
                  </a:cubicBezTo>
                  <a:cubicBezTo>
                    <a:pt x="2453" y="9234"/>
                    <a:pt x="2309" y="8981"/>
                    <a:pt x="2201" y="8729"/>
                  </a:cubicBezTo>
                  <a:cubicBezTo>
                    <a:pt x="2093" y="8476"/>
                    <a:pt x="2020" y="8188"/>
                    <a:pt x="1948" y="7971"/>
                  </a:cubicBezTo>
                  <a:cubicBezTo>
                    <a:pt x="1443" y="6601"/>
                    <a:pt x="1227" y="5122"/>
                    <a:pt x="902" y="3643"/>
                  </a:cubicBezTo>
                  <a:cubicBezTo>
                    <a:pt x="794" y="3174"/>
                    <a:pt x="614" y="2453"/>
                    <a:pt x="614" y="1876"/>
                  </a:cubicBezTo>
                  <a:cubicBezTo>
                    <a:pt x="614" y="1443"/>
                    <a:pt x="722" y="1083"/>
                    <a:pt x="938" y="902"/>
                  </a:cubicBezTo>
                  <a:cubicBezTo>
                    <a:pt x="1155" y="686"/>
                    <a:pt x="1371" y="614"/>
                    <a:pt x="1588" y="614"/>
                  </a:cubicBezTo>
                  <a:close/>
                  <a:moveTo>
                    <a:pt x="1588" y="1"/>
                  </a:moveTo>
                  <a:cubicBezTo>
                    <a:pt x="1227" y="1"/>
                    <a:pt x="830" y="181"/>
                    <a:pt x="542" y="469"/>
                  </a:cubicBezTo>
                  <a:cubicBezTo>
                    <a:pt x="109" y="830"/>
                    <a:pt x="1" y="1371"/>
                    <a:pt x="1" y="1876"/>
                  </a:cubicBezTo>
                  <a:cubicBezTo>
                    <a:pt x="1" y="2561"/>
                    <a:pt x="217" y="3319"/>
                    <a:pt x="325" y="3788"/>
                  </a:cubicBezTo>
                  <a:cubicBezTo>
                    <a:pt x="614" y="5230"/>
                    <a:pt x="866" y="6709"/>
                    <a:pt x="1371" y="8152"/>
                  </a:cubicBezTo>
                  <a:cubicBezTo>
                    <a:pt x="1479" y="8440"/>
                    <a:pt x="1588" y="8873"/>
                    <a:pt x="1768" y="9234"/>
                  </a:cubicBezTo>
                  <a:cubicBezTo>
                    <a:pt x="1876" y="9450"/>
                    <a:pt x="1984" y="9630"/>
                    <a:pt x="2129" y="9811"/>
                  </a:cubicBezTo>
                  <a:cubicBezTo>
                    <a:pt x="2309" y="9955"/>
                    <a:pt x="2489" y="10099"/>
                    <a:pt x="2742" y="10171"/>
                  </a:cubicBezTo>
                  <a:cubicBezTo>
                    <a:pt x="2922" y="10171"/>
                    <a:pt x="3066" y="10208"/>
                    <a:pt x="3211" y="10208"/>
                  </a:cubicBezTo>
                  <a:cubicBezTo>
                    <a:pt x="3499" y="10208"/>
                    <a:pt x="3752" y="10135"/>
                    <a:pt x="3932" y="10027"/>
                  </a:cubicBezTo>
                  <a:cubicBezTo>
                    <a:pt x="4257" y="9811"/>
                    <a:pt x="4473" y="9486"/>
                    <a:pt x="4617" y="9126"/>
                  </a:cubicBezTo>
                  <a:cubicBezTo>
                    <a:pt x="4725" y="8765"/>
                    <a:pt x="4798" y="8368"/>
                    <a:pt x="4798" y="7899"/>
                  </a:cubicBezTo>
                  <a:lnTo>
                    <a:pt x="4798" y="7755"/>
                  </a:lnTo>
                  <a:cubicBezTo>
                    <a:pt x="4798" y="5627"/>
                    <a:pt x="3860" y="2706"/>
                    <a:pt x="3643" y="2056"/>
                  </a:cubicBezTo>
                  <a:cubicBezTo>
                    <a:pt x="3463" y="1443"/>
                    <a:pt x="3175" y="938"/>
                    <a:pt x="2814" y="578"/>
                  </a:cubicBezTo>
                  <a:cubicBezTo>
                    <a:pt x="2453" y="217"/>
                    <a:pt x="2057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4838;p64">
              <a:extLst>
                <a:ext uri="{FF2B5EF4-FFF2-40B4-BE49-F238E27FC236}">
                  <a16:creationId xmlns:a16="http://schemas.microsoft.com/office/drawing/2014/main" id="{73C2B540-5B79-4787-9FA4-8D716292EF81}"/>
                </a:ext>
              </a:extLst>
            </p:cNvPr>
            <p:cNvSpPr/>
            <p:nvPr/>
          </p:nvSpPr>
          <p:spPr>
            <a:xfrm>
              <a:off x="2527800" y="4365100"/>
              <a:ext cx="239875" cy="326075"/>
            </a:xfrm>
            <a:custGeom>
              <a:avLst/>
              <a:gdLst/>
              <a:ahLst/>
              <a:cxnLst/>
              <a:rect l="l" t="t" r="r" b="b"/>
              <a:pathLst>
                <a:path w="9595" h="13043" extrusionOk="0">
                  <a:moveTo>
                    <a:pt x="289" y="0"/>
                  </a:moveTo>
                  <a:cubicBezTo>
                    <a:pt x="289" y="1"/>
                    <a:pt x="1" y="5302"/>
                    <a:pt x="686" y="5699"/>
                  </a:cubicBezTo>
                  <a:cubicBezTo>
                    <a:pt x="1371" y="6096"/>
                    <a:pt x="3896" y="6781"/>
                    <a:pt x="4220" y="6853"/>
                  </a:cubicBezTo>
                  <a:cubicBezTo>
                    <a:pt x="4509" y="6961"/>
                    <a:pt x="4293" y="7358"/>
                    <a:pt x="3896" y="8728"/>
                  </a:cubicBezTo>
                  <a:cubicBezTo>
                    <a:pt x="3535" y="10099"/>
                    <a:pt x="3896" y="11975"/>
                    <a:pt x="5086" y="12660"/>
                  </a:cubicBezTo>
                  <a:cubicBezTo>
                    <a:pt x="5525" y="12913"/>
                    <a:pt x="5920" y="13043"/>
                    <a:pt x="6250" y="13043"/>
                  </a:cubicBezTo>
                  <a:cubicBezTo>
                    <a:pt x="6812" y="13043"/>
                    <a:pt x="7182" y="12663"/>
                    <a:pt x="7250" y="11866"/>
                  </a:cubicBezTo>
                  <a:cubicBezTo>
                    <a:pt x="7358" y="10604"/>
                    <a:pt x="9594" y="6961"/>
                    <a:pt x="8909" y="5879"/>
                  </a:cubicBezTo>
                  <a:cubicBezTo>
                    <a:pt x="8224" y="4797"/>
                    <a:pt x="7142" y="3715"/>
                    <a:pt x="4978" y="3427"/>
                  </a:cubicBezTo>
                  <a:cubicBezTo>
                    <a:pt x="2850" y="3138"/>
                    <a:pt x="289" y="0"/>
                    <a:pt x="2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4839;p64">
              <a:extLst>
                <a:ext uri="{FF2B5EF4-FFF2-40B4-BE49-F238E27FC236}">
                  <a16:creationId xmlns:a16="http://schemas.microsoft.com/office/drawing/2014/main" id="{87779010-1A6E-4526-A71A-E6A63E3DD075}"/>
                </a:ext>
              </a:extLst>
            </p:cNvPr>
            <p:cNvSpPr/>
            <p:nvPr/>
          </p:nvSpPr>
          <p:spPr>
            <a:xfrm>
              <a:off x="2526000" y="4357550"/>
              <a:ext cx="235350" cy="341200"/>
            </a:xfrm>
            <a:custGeom>
              <a:avLst/>
              <a:gdLst/>
              <a:ahLst/>
              <a:cxnLst/>
              <a:rect l="l" t="t" r="r" b="b"/>
              <a:pathLst>
                <a:path w="9414" h="13648" extrusionOk="0">
                  <a:moveTo>
                    <a:pt x="613" y="1069"/>
                  </a:moveTo>
                  <a:cubicBezTo>
                    <a:pt x="885" y="1369"/>
                    <a:pt x="1254" y="1751"/>
                    <a:pt x="1696" y="2142"/>
                  </a:cubicBezTo>
                  <a:cubicBezTo>
                    <a:pt x="2633" y="2971"/>
                    <a:pt x="3824" y="3873"/>
                    <a:pt x="5014" y="4053"/>
                  </a:cubicBezTo>
                  <a:cubicBezTo>
                    <a:pt x="6060" y="4161"/>
                    <a:pt x="6817" y="4486"/>
                    <a:pt x="7394" y="4919"/>
                  </a:cubicBezTo>
                  <a:cubicBezTo>
                    <a:pt x="7971" y="5316"/>
                    <a:pt x="8404" y="5821"/>
                    <a:pt x="8729" y="6362"/>
                  </a:cubicBezTo>
                  <a:cubicBezTo>
                    <a:pt x="8765" y="6434"/>
                    <a:pt x="8801" y="6542"/>
                    <a:pt x="8801" y="6722"/>
                  </a:cubicBezTo>
                  <a:cubicBezTo>
                    <a:pt x="8801" y="7047"/>
                    <a:pt x="8729" y="7480"/>
                    <a:pt x="8548" y="7948"/>
                  </a:cubicBezTo>
                  <a:cubicBezTo>
                    <a:pt x="8332" y="8670"/>
                    <a:pt x="7971" y="9463"/>
                    <a:pt x="7647" y="10221"/>
                  </a:cubicBezTo>
                  <a:cubicBezTo>
                    <a:pt x="7502" y="10617"/>
                    <a:pt x="7358" y="10942"/>
                    <a:pt x="7214" y="11267"/>
                  </a:cubicBezTo>
                  <a:cubicBezTo>
                    <a:pt x="7106" y="11591"/>
                    <a:pt x="7034" y="11880"/>
                    <a:pt x="7034" y="12132"/>
                  </a:cubicBezTo>
                  <a:cubicBezTo>
                    <a:pt x="6997" y="12493"/>
                    <a:pt x="6889" y="12745"/>
                    <a:pt x="6781" y="12854"/>
                  </a:cubicBezTo>
                  <a:cubicBezTo>
                    <a:pt x="6673" y="12998"/>
                    <a:pt x="6529" y="13034"/>
                    <a:pt x="6312" y="13034"/>
                  </a:cubicBezTo>
                  <a:cubicBezTo>
                    <a:pt x="6060" y="13034"/>
                    <a:pt x="5735" y="12926"/>
                    <a:pt x="5302" y="12709"/>
                  </a:cubicBezTo>
                  <a:cubicBezTo>
                    <a:pt x="4942" y="12493"/>
                    <a:pt x="4653" y="12096"/>
                    <a:pt x="4437" y="11663"/>
                  </a:cubicBezTo>
                  <a:cubicBezTo>
                    <a:pt x="4256" y="11195"/>
                    <a:pt x="4148" y="10654"/>
                    <a:pt x="4148" y="10113"/>
                  </a:cubicBezTo>
                  <a:cubicBezTo>
                    <a:pt x="4148" y="9788"/>
                    <a:pt x="4184" y="9427"/>
                    <a:pt x="4256" y="9103"/>
                  </a:cubicBezTo>
                  <a:cubicBezTo>
                    <a:pt x="4401" y="8670"/>
                    <a:pt x="4509" y="8309"/>
                    <a:pt x="4581" y="8057"/>
                  </a:cubicBezTo>
                  <a:cubicBezTo>
                    <a:pt x="4653" y="7768"/>
                    <a:pt x="4725" y="7588"/>
                    <a:pt x="4725" y="7407"/>
                  </a:cubicBezTo>
                  <a:cubicBezTo>
                    <a:pt x="4725" y="7299"/>
                    <a:pt x="4689" y="7191"/>
                    <a:pt x="4653" y="7083"/>
                  </a:cubicBezTo>
                  <a:cubicBezTo>
                    <a:pt x="4581" y="6975"/>
                    <a:pt x="4473" y="6903"/>
                    <a:pt x="4365" y="6866"/>
                  </a:cubicBezTo>
                  <a:cubicBezTo>
                    <a:pt x="4292" y="6866"/>
                    <a:pt x="4076" y="6794"/>
                    <a:pt x="3788" y="6722"/>
                  </a:cubicBezTo>
                  <a:cubicBezTo>
                    <a:pt x="3355" y="6578"/>
                    <a:pt x="2742" y="6398"/>
                    <a:pt x="2164" y="6217"/>
                  </a:cubicBezTo>
                  <a:cubicBezTo>
                    <a:pt x="1623" y="6037"/>
                    <a:pt x="1119" y="5857"/>
                    <a:pt x="902" y="5748"/>
                  </a:cubicBezTo>
                  <a:cubicBezTo>
                    <a:pt x="902" y="5712"/>
                    <a:pt x="830" y="5604"/>
                    <a:pt x="794" y="5388"/>
                  </a:cubicBezTo>
                  <a:cubicBezTo>
                    <a:pt x="650" y="4811"/>
                    <a:pt x="578" y="3693"/>
                    <a:pt x="578" y="2683"/>
                  </a:cubicBezTo>
                  <a:cubicBezTo>
                    <a:pt x="578" y="2091"/>
                    <a:pt x="611" y="1499"/>
                    <a:pt x="613" y="1069"/>
                  </a:cubicBezTo>
                  <a:close/>
                  <a:moveTo>
                    <a:pt x="354" y="0"/>
                  </a:moveTo>
                  <a:cubicBezTo>
                    <a:pt x="323" y="0"/>
                    <a:pt x="289" y="5"/>
                    <a:pt x="253" y="14"/>
                  </a:cubicBezTo>
                  <a:cubicBezTo>
                    <a:pt x="145" y="50"/>
                    <a:pt x="73" y="158"/>
                    <a:pt x="73" y="302"/>
                  </a:cubicBezTo>
                  <a:cubicBezTo>
                    <a:pt x="73" y="302"/>
                    <a:pt x="0" y="1420"/>
                    <a:pt x="0" y="2683"/>
                  </a:cubicBezTo>
                  <a:cubicBezTo>
                    <a:pt x="0" y="3440"/>
                    <a:pt x="0" y="4197"/>
                    <a:pt x="73" y="4847"/>
                  </a:cubicBezTo>
                  <a:cubicBezTo>
                    <a:pt x="109" y="5171"/>
                    <a:pt x="181" y="5460"/>
                    <a:pt x="217" y="5676"/>
                  </a:cubicBezTo>
                  <a:cubicBezTo>
                    <a:pt x="253" y="5784"/>
                    <a:pt x="289" y="5893"/>
                    <a:pt x="361" y="6001"/>
                  </a:cubicBezTo>
                  <a:cubicBezTo>
                    <a:pt x="397" y="6109"/>
                    <a:pt x="469" y="6181"/>
                    <a:pt x="614" y="6253"/>
                  </a:cubicBezTo>
                  <a:cubicBezTo>
                    <a:pt x="794" y="6362"/>
                    <a:pt x="1082" y="6470"/>
                    <a:pt x="1443" y="6614"/>
                  </a:cubicBezTo>
                  <a:cubicBezTo>
                    <a:pt x="1984" y="6794"/>
                    <a:pt x="2597" y="6975"/>
                    <a:pt x="3138" y="7155"/>
                  </a:cubicBezTo>
                  <a:cubicBezTo>
                    <a:pt x="3565" y="7277"/>
                    <a:pt x="3940" y="7373"/>
                    <a:pt x="4111" y="7422"/>
                  </a:cubicBezTo>
                  <a:lnTo>
                    <a:pt x="4111" y="7422"/>
                  </a:lnTo>
                  <a:cubicBezTo>
                    <a:pt x="4105" y="7478"/>
                    <a:pt x="4069" y="7648"/>
                    <a:pt x="4004" y="7876"/>
                  </a:cubicBezTo>
                  <a:cubicBezTo>
                    <a:pt x="3932" y="8129"/>
                    <a:pt x="3824" y="8489"/>
                    <a:pt x="3679" y="8958"/>
                  </a:cubicBezTo>
                  <a:cubicBezTo>
                    <a:pt x="3571" y="9319"/>
                    <a:pt x="3535" y="9716"/>
                    <a:pt x="3535" y="10113"/>
                  </a:cubicBezTo>
                  <a:cubicBezTo>
                    <a:pt x="3535" y="10726"/>
                    <a:pt x="3643" y="11339"/>
                    <a:pt x="3896" y="11880"/>
                  </a:cubicBezTo>
                  <a:cubicBezTo>
                    <a:pt x="4148" y="12421"/>
                    <a:pt x="4509" y="12926"/>
                    <a:pt x="5014" y="13214"/>
                  </a:cubicBezTo>
                  <a:cubicBezTo>
                    <a:pt x="5483" y="13467"/>
                    <a:pt x="5915" y="13647"/>
                    <a:pt x="6312" y="13647"/>
                  </a:cubicBezTo>
                  <a:cubicBezTo>
                    <a:pt x="6673" y="13647"/>
                    <a:pt x="6997" y="13503"/>
                    <a:pt x="7250" y="13250"/>
                  </a:cubicBezTo>
                  <a:cubicBezTo>
                    <a:pt x="7466" y="12998"/>
                    <a:pt x="7575" y="12637"/>
                    <a:pt x="7611" y="12204"/>
                  </a:cubicBezTo>
                  <a:cubicBezTo>
                    <a:pt x="7647" y="11988"/>
                    <a:pt x="7755" y="11591"/>
                    <a:pt x="7899" y="11158"/>
                  </a:cubicBezTo>
                  <a:cubicBezTo>
                    <a:pt x="8152" y="10509"/>
                    <a:pt x="8548" y="9680"/>
                    <a:pt x="8837" y="8922"/>
                  </a:cubicBezTo>
                  <a:cubicBezTo>
                    <a:pt x="9162" y="8129"/>
                    <a:pt x="9414" y="7371"/>
                    <a:pt x="9414" y="6722"/>
                  </a:cubicBezTo>
                  <a:cubicBezTo>
                    <a:pt x="9414" y="6470"/>
                    <a:pt x="9378" y="6253"/>
                    <a:pt x="9234" y="6037"/>
                  </a:cubicBezTo>
                  <a:cubicBezTo>
                    <a:pt x="8873" y="5460"/>
                    <a:pt x="8404" y="4883"/>
                    <a:pt x="7755" y="4414"/>
                  </a:cubicBezTo>
                  <a:cubicBezTo>
                    <a:pt x="7070" y="3945"/>
                    <a:pt x="6240" y="3584"/>
                    <a:pt x="5086" y="3440"/>
                  </a:cubicBezTo>
                  <a:cubicBezTo>
                    <a:pt x="4148" y="3332"/>
                    <a:pt x="2994" y="2502"/>
                    <a:pt x="2092" y="1673"/>
                  </a:cubicBezTo>
                  <a:cubicBezTo>
                    <a:pt x="1660" y="1276"/>
                    <a:pt x="1263" y="879"/>
                    <a:pt x="1010" y="591"/>
                  </a:cubicBezTo>
                  <a:cubicBezTo>
                    <a:pt x="866" y="447"/>
                    <a:pt x="758" y="338"/>
                    <a:pt x="686" y="230"/>
                  </a:cubicBezTo>
                  <a:cubicBezTo>
                    <a:pt x="614" y="158"/>
                    <a:pt x="578" y="122"/>
                    <a:pt x="578" y="122"/>
                  </a:cubicBezTo>
                  <a:cubicBezTo>
                    <a:pt x="523" y="41"/>
                    <a:pt x="449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4840;p64">
              <a:extLst>
                <a:ext uri="{FF2B5EF4-FFF2-40B4-BE49-F238E27FC236}">
                  <a16:creationId xmlns:a16="http://schemas.microsoft.com/office/drawing/2014/main" id="{26945418-48D0-46F0-AF31-0C812F4CD3D1}"/>
                </a:ext>
              </a:extLst>
            </p:cNvPr>
            <p:cNvSpPr/>
            <p:nvPr/>
          </p:nvSpPr>
          <p:spPr>
            <a:xfrm>
              <a:off x="2313200" y="4261075"/>
              <a:ext cx="151500" cy="319325"/>
            </a:xfrm>
            <a:custGeom>
              <a:avLst/>
              <a:gdLst/>
              <a:ahLst/>
              <a:cxnLst/>
              <a:rect l="l" t="t" r="r" b="b"/>
              <a:pathLst>
                <a:path w="6060" h="12773" extrusionOk="0">
                  <a:moveTo>
                    <a:pt x="2142" y="1"/>
                  </a:moveTo>
                  <a:cubicBezTo>
                    <a:pt x="1757" y="1"/>
                    <a:pt x="1370" y="155"/>
                    <a:pt x="1011" y="482"/>
                  </a:cubicBezTo>
                  <a:cubicBezTo>
                    <a:pt x="1" y="1384"/>
                    <a:pt x="614" y="3440"/>
                    <a:pt x="830" y="4522"/>
                  </a:cubicBezTo>
                  <a:cubicBezTo>
                    <a:pt x="1263" y="6470"/>
                    <a:pt x="1552" y="8453"/>
                    <a:pt x="2237" y="10329"/>
                  </a:cubicBezTo>
                  <a:cubicBezTo>
                    <a:pt x="2525" y="11086"/>
                    <a:pt x="2850" y="12529"/>
                    <a:pt x="3788" y="12709"/>
                  </a:cubicBezTo>
                  <a:cubicBezTo>
                    <a:pt x="3980" y="12752"/>
                    <a:pt x="4157" y="12772"/>
                    <a:pt x="4321" y="12772"/>
                  </a:cubicBezTo>
                  <a:cubicBezTo>
                    <a:pt x="5540" y="12772"/>
                    <a:pt x="5992" y="11639"/>
                    <a:pt x="6024" y="10112"/>
                  </a:cubicBezTo>
                  <a:cubicBezTo>
                    <a:pt x="6060" y="7371"/>
                    <a:pt x="4798" y="3296"/>
                    <a:pt x="4509" y="2430"/>
                  </a:cubicBezTo>
                  <a:cubicBezTo>
                    <a:pt x="3999" y="900"/>
                    <a:pt x="3074" y="1"/>
                    <a:pt x="2142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4841;p64">
              <a:extLst>
                <a:ext uri="{FF2B5EF4-FFF2-40B4-BE49-F238E27FC236}">
                  <a16:creationId xmlns:a16="http://schemas.microsoft.com/office/drawing/2014/main" id="{55937EC7-8099-4203-911E-697C494C7F2D}"/>
                </a:ext>
              </a:extLst>
            </p:cNvPr>
            <p:cNvSpPr/>
            <p:nvPr/>
          </p:nvSpPr>
          <p:spPr>
            <a:xfrm>
              <a:off x="2316800" y="4254175"/>
              <a:ext cx="154225" cy="333650"/>
            </a:xfrm>
            <a:custGeom>
              <a:avLst/>
              <a:gdLst/>
              <a:ahLst/>
              <a:cxnLst/>
              <a:rect l="l" t="t" r="r" b="b"/>
              <a:pathLst>
                <a:path w="6169" h="13346" extrusionOk="0">
                  <a:moveTo>
                    <a:pt x="2021" y="578"/>
                  </a:moveTo>
                  <a:cubicBezTo>
                    <a:pt x="2381" y="578"/>
                    <a:pt x="2778" y="758"/>
                    <a:pt x="3139" y="1119"/>
                  </a:cubicBezTo>
                  <a:cubicBezTo>
                    <a:pt x="3499" y="1516"/>
                    <a:pt x="3824" y="2057"/>
                    <a:pt x="4076" y="2814"/>
                  </a:cubicBezTo>
                  <a:cubicBezTo>
                    <a:pt x="4365" y="3644"/>
                    <a:pt x="5591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55" y="11146"/>
                    <a:pt x="5447" y="11759"/>
                    <a:pt x="5195" y="12156"/>
                  </a:cubicBezTo>
                  <a:cubicBezTo>
                    <a:pt x="5086" y="12336"/>
                    <a:pt x="4942" y="12516"/>
                    <a:pt x="4798" y="12588"/>
                  </a:cubicBezTo>
                  <a:cubicBezTo>
                    <a:pt x="4617" y="12697"/>
                    <a:pt x="4401" y="12769"/>
                    <a:pt x="4149" y="12769"/>
                  </a:cubicBezTo>
                  <a:cubicBezTo>
                    <a:pt x="4004" y="12769"/>
                    <a:pt x="3860" y="12733"/>
                    <a:pt x="3680" y="12697"/>
                  </a:cubicBezTo>
                  <a:cubicBezTo>
                    <a:pt x="3535" y="12661"/>
                    <a:pt x="3391" y="12588"/>
                    <a:pt x="3247" y="12444"/>
                  </a:cubicBezTo>
                  <a:cubicBezTo>
                    <a:pt x="3031" y="12228"/>
                    <a:pt x="2886" y="11903"/>
                    <a:pt x="2742" y="11542"/>
                  </a:cubicBezTo>
                  <a:cubicBezTo>
                    <a:pt x="2598" y="11182"/>
                    <a:pt x="2490" y="10785"/>
                    <a:pt x="2381" y="10497"/>
                  </a:cubicBezTo>
                  <a:cubicBezTo>
                    <a:pt x="1696" y="8657"/>
                    <a:pt x="1408" y="6709"/>
                    <a:pt x="975" y="4762"/>
                  </a:cubicBezTo>
                  <a:cubicBezTo>
                    <a:pt x="867" y="4113"/>
                    <a:pt x="614" y="3175"/>
                    <a:pt x="614" y="2345"/>
                  </a:cubicBezTo>
                  <a:cubicBezTo>
                    <a:pt x="614" y="1768"/>
                    <a:pt x="722" y="1299"/>
                    <a:pt x="1047" y="1011"/>
                  </a:cubicBezTo>
                  <a:cubicBezTo>
                    <a:pt x="1371" y="722"/>
                    <a:pt x="1696" y="578"/>
                    <a:pt x="2021" y="578"/>
                  </a:cubicBezTo>
                  <a:close/>
                  <a:moveTo>
                    <a:pt x="2021" y="1"/>
                  </a:moveTo>
                  <a:cubicBezTo>
                    <a:pt x="1516" y="1"/>
                    <a:pt x="1047" y="181"/>
                    <a:pt x="650" y="542"/>
                  </a:cubicBezTo>
                  <a:cubicBezTo>
                    <a:pt x="145" y="1011"/>
                    <a:pt x="1" y="1696"/>
                    <a:pt x="1" y="2345"/>
                  </a:cubicBezTo>
                  <a:cubicBezTo>
                    <a:pt x="1" y="3283"/>
                    <a:pt x="289" y="4257"/>
                    <a:pt x="398" y="4870"/>
                  </a:cubicBezTo>
                  <a:cubicBezTo>
                    <a:pt x="830" y="6818"/>
                    <a:pt x="1119" y="8801"/>
                    <a:pt x="1804" y="10713"/>
                  </a:cubicBezTo>
                  <a:cubicBezTo>
                    <a:pt x="1949" y="11074"/>
                    <a:pt x="2093" y="11615"/>
                    <a:pt x="2345" y="12156"/>
                  </a:cubicBezTo>
                  <a:cubicBezTo>
                    <a:pt x="2453" y="12408"/>
                    <a:pt x="2634" y="12661"/>
                    <a:pt x="2814" y="12841"/>
                  </a:cubicBezTo>
                  <a:cubicBezTo>
                    <a:pt x="2994" y="13057"/>
                    <a:pt x="3247" y="13238"/>
                    <a:pt x="3572" y="13274"/>
                  </a:cubicBezTo>
                  <a:cubicBezTo>
                    <a:pt x="3788" y="13346"/>
                    <a:pt x="3968" y="13346"/>
                    <a:pt x="4149" y="13346"/>
                  </a:cubicBezTo>
                  <a:cubicBezTo>
                    <a:pt x="4509" y="13346"/>
                    <a:pt x="4834" y="13274"/>
                    <a:pt x="5086" y="13129"/>
                  </a:cubicBezTo>
                  <a:cubicBezTo>
                    <a:pt x="5483" y="12877"/>
                    <a:pt x="5772" y="12480"/>
                    <a:pt x="5916" y="12011"/>
                  </a:cubicBezTo>
                  <a:cubicBezTo>
                    <a:pt x="6096" y="11542"/>
                    <a:pt x="6168" y="11001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59"/>
                    <a:pt x="4942" y="3499"/>
                    <a:pt x="4654" y="2634"/>
                  </a:cubicBezTo>
                  <a:cubicBezTo>
                    <a:pt x="4401" y="1804"/>
                    <a:pt x="4004" y="1155"/>
                    <a:pt x="3572" y="722"/>
                  </a:cubicBezTo>
                  <a:cubicBezTo>
                    <a:pt x="3103" y="253"/>
                    <a:pt x="2562" y="1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4842;p64">
              <a:extLst>
                <a:ext uri="{FF2B5EF4-FFF2-40B4-BE49-F238E27FC236}">
                  <a16:creationId xmlns:a16="http://schemas.microsoft.com/office/drawing/2014/main" id="{E8CA6D0D-B692-4809-B5F1-6062CD51655E}"/>
                </a:ext>
              </a:extLst>
            </p:cNvPr>
            <p:cNvSpPr/>
            <p:nvPr/>
          </p:nvSpPr>
          <p:spPr>
            <a:xfrm>
              <a:off x="2431325" y="4289025"/>
              <a:ext cx="151500" cy="319325"/>
            </a:xfrm>
            <a:custGeom>
              <a:avLst/>
              <a:gdLst/>
              <a:ahLst/>
              <a:cxnLst/>
              <a:rect l="l" t="t" r="r" b="b"/>
              <a:pathLst>
                <a:path w="6060" h="12773" extrusionOk="0">
                  <a:moveTo>
                    <a:pt x="2113" y="1"/>
                  </a:moveTo>
                  <a:cubicBezTo>
                    <a:pt x="1723" y="1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70"/>
                    <a:pt x="1515" y="8453"/>
                    <a:pt x="2201" y="10329"/>
                  </a:cubicBezTo>
                  <a:cubicBezTo>
                    <a:pt x="2489" y="11086"/>
                    <a:pt x="2814" y="12493"/>
                    <a:pt x="3751" y="12709"/>
                  </a:cubicBezTo>
                  <a:cubicBezTo>
                    <a:pt x="3944" y="12752"/>
                    <a:pt x="4121" y="12772"/>
                    <a:pt x="4285" y="12772"/>
                  </a:cubicBezTo>
                  <a:cubicBezTo>
                    <a:pt x="5503" y="12772"/>
                    <a:pt x="5956" y="11639"/>
                    <a:pt x="5988" y="10112"/>
                  </a:cubicBezTo>
                  <a:cubicBezTo>
                    <a:pt x="6060" y="7335"/>
                    <a:pt x="4761" y="3296"/>
                    <a:pt x="4473" y="2430"/>
                  </a:cubicBezTo>
                  <a:cubicBezTo>
                    <a:pt x="3988" y="900"/>
                    <a:pt x="3053" y="1"/>
                    <a:pt x="2113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4843;p64">
              <a:extLst>
                <a:ext uri="{FF2B5EF4-FFF2-40B4-BE49-F238E27FC236}">
                  <a16:creationId xmlns:a16="http://schemas.microsoft.com/office/drawing/2014/main" id="{591D6B49-1185-4E18-9151-1EA61563789C}"/>
                </a:ext>
              </a:extLst>
            </p:cNvPr>
            <p:cNvSpPr/>
            <p:nvPr/>
          </p:nvSpPr>
          <p:spPr>
            <a:xfrm>
              <a:off x="2434025" y="4281225"/>
              <a:ext cx="154225" cy="334550"/>
            </a:xfrm>
            <a:custGeom>
              <a:avLst/>
              <a:gdLst/>
              <a:ahLst/>
              <a:cxnLst/>
              <a:rect l="l" t="t" r="r" b="b"/>
              <a:pathLst>
                <a:path w="6169" h="13382" extrusionOk="0">
                  <a:moveTo>
                    <a:pt x="2020" y="614"/>
                  </a:moveTo>
                  <a:cubicBezTo>
                    <a:pt x="2381" y="614"/>
                    <a:pt x="2778" y="794"/>
                    <a:pt x="3138" y="1155"/>
                  </a:cubicBezTo>
                  <a:cubicBezTo>
                    <a:pt x="3499" y="1516"/>
                    <a:pt x="3860" y="2093"/>
                    <a:pt x="4076" y="2814"/>
                  </a:cubicBezTo>
                  <a:cubicBezTo>
                    <a:pt x="4365" y="3680"/>
                    <a:pt x="5591" y="7539"/>
                    <a:pt x="5591" y="10208"/>
                  </a:cubicBezTo>
                  <a:cubicBezTo>
                    <a:pt x="5591" y="10280"/>
                    <a:pt x="5591" y="10352"/>
                    <a:pt x="5591" y="10424"/>
                  </a:cubicBezTo>
                  <a:cubicBezTo>
                    <a:pt x="5555" y="11146"/>
                    <a:pt x="5447" y="11759"/>
                    <a:pt x="5230" y="12192"/>
                  </a:cubicBezTo>
                  <a:cubicBezTo>
                    <a:pt x="5086" y="12372"/>
                    <a:pt x="4978" y="12516"/>
                    <a:pt x="4798" y="12624"/>
                  </a:cubicBezTo>
                  <a:cubicBezTo>
                    <a:pt x="4617" y="12733"/>
                    <a:pt x="4437" y="12769"/>
                    <a:pt x="4148" y="12769"/>
                  </a:cubicBezTo>
                  <a:cubicBezTo>
                    <a:pt x="4040" y="12769"/>
                    <a:pt x="3860" y="12769"/>
                    <a:pt x="3716" y="12733"/>
                  </a:cubicBezTo>
                  <a:cubicBezTo>
                    <a:pt x="3535" y="12697"/>
                    <a:pt x="3391" y="12588"/>
                    <a:pt x="3247" y="12444"/>
                  </a:cubicBezTo>
                  <a:cubicBezTo>
                    <a:pt x="3066" y="12264"/>
                    <a:pt x="2886" y="11903"/>
                    <a:pt x="2742" y="11542"/>
                  </a:cubicBezTo>
                  <a:cubicBezTo>
                    <a:pt x="2597" y="11182"/>
                    <a:pt x="2489" y="10821"/>
                    <a:pt x="2381" y="10533"/>
                  </a:cubicBezTo>
                  <a:cubicBezTo>
                    <a:pt x="1732" y="8693"/>
                    <a:pt x="1407" y="6746"/>
                    <a:pt x="1010" y="4762"/>
                  </a:cubicBezTo>
                  <a:cubicBezTo>
                    <a:pt x="866" y="4113"/>
                    <a:pt x="614" y="3175"/>
                    <a:pt x="614" y="2381"/>
                  </a:cubicBezTo>
                  <a:cubicBezTo>
                    <a:pt x="614" y="1804"/>
                    <a:pt x="758" y="1299"/>
                    <a:pt x="1083" y="1011"/>
                  </a:cubicBezTo>
                  <a:cubicBezTo>
                    <a:pt x="1407" y="722"/>
                    <a:pt x="1696" y="614"/>
                    <a:pt x="2020" y="614"/>
                  </a:cubicBezTo>
                  <a:close/>
                  <a:moveTo>
                    <a:pt x="2020" y="1"/>
                  </a:moveTo>
                  <a:cubicBezTo>
                    <a:pt x="1551" y="1"/>
                    <a:pt x="1083" y="217"/>
                    <a:pt x="650" y="578"/>
                  </a:cubicBezTo>
                  <a:cubicBezTo>
                    <a:pt x="145" y="1047"/>
                    <a:pt x="1" y="1732"/>
                    <a:pt x="1" y="2381"/>
                  </a:cubicBezTo>
                  <a:cubicBezTo>
                    <a:pt x="37" y="3319"/>
                    <a:pt x="289" y="4257"/>
                    <a:pt x="397" y="4906"/>
                  </a:cubicBezTo>
                  <a:cubicBezTo>
                    <a:pt x="830" y="6818"/>
                    <a:pt x="1119" y="8801"/>
                    <a:pt x="1840" y="10749"/>
                  </a:cubicBezTo>
                  <a:cubicBezTo>
                    <a:pt x="1948" y="11074"/>
                    <a:pt x="2093" y="11651"/>
                    <a:pt x="2345" y="12156"/>
                  </a:cubicBezTo>
                  <a:cubicBezTo>
                    <a:pt x="2489" y="12408"/>
                    <a:pt x="2634" y="12661"/>
                    <a:pt x="2814" y="12877"/>
                  </a:cubicBezTo>
                  <a:cubicBezTo>
                    <a:pt x="3030" y="13093"/>
                    <a:pt x="3283" y="13238"/>
                    <a:pt x="3571" y="13310"/>
                  </a:cubicBezTo>
                  <a:cubicBezTo>
                    <a:pt x="3788" y="13346"/>
                    <a:pt x="3968" y="13382"/>
                    <a:pt x="4148" y="13382"/>
                  </a:cubicBezTo>
                  <a:cubicBezTo>
                    <a:pt x="4509" y="13382"/>
                    <a:pt x="4834" y="13310"/>
                    <a:pt x="5122" y="13129"/>
                  </a:cubicBezTo>
                  <a:cubicBezTo>
                    <a:pt x="5519" y="12877"/>
                    <a:pt x="5771" y="12480"/>
                    <a:pt x="5916" y="12047"/>
                  </a:cubicBezTo>
                  <a:cubicBezTo>
                    <a:pt x="6096" y="11579"/>
                    <a:pt x="6168" y="11038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95"/>
                    <a:pt x="4942" y="3500"/>
                    <a:pt x="4653" y="2634"/>
                  </a:cubicBezTo>
                  <a:cubicBezTo>
                    <a:pt x="4401" y="1840"/>
                    <a:pt x="4040" y="1191"/>
                    <a:pt x="3571" y="722"/>
                  </a:cubicBezTo>
                  <a:cubicBezTo>
                    <a:pt x="3138" y="290"/>
                    <a:pt x="2597" y="1"/>
                    <a:pt x="2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4844;p64">
              <a:extLst>
                <a:ext uri="{FF2B5EF4-FFF2-40B4-BE49-F238E27FC236}">
                  <a16:creationId xmlns:a16="http://schemas.microsoft.com/office/drawing/2014/main" id="{E588490D-2427-423D-ACC4-7E641999DA6C}"/>
                </a:ext>
              </a:extLst>
            </p:cNvPr>
            <p:cNvSpPr/>
            <p:nvPr/>
          </p:nvSpPr>
          <p:spPr>
            <a:xfrm>
              <a:off x="3493500" y="4624625"/>
              <a:ext cx="241675" cy="332750"/>
            </a:xfrm>
            <a:custGeom>
              <a:avLst/>
              <a:gdLst/>
              <a:ahLst/>
              <a:cxnLst/>
              <a:rect l="l" t="t" r="r" b="b"/>
              <a:pathLst>
                <a:path w="9667" h="13310" extrusionOk="0">
                  <a:moveTo>
                    <a:pt x="7152" y="0"/>
                  </a:moveTo>
                  <a:cubicBezTo>
                    <a:pt x="6332" y="0"/>
                    <a:pt x="5421" y="554"/>
                    <a:pt x="4653" y="1630"/>
                  </a:cubicBezTo>
                  <a:cubicBezTo>
                    <a:pt x="4076" y="2459"/>
                    <a:pt x="1371" y="6246"/>
                    <a:pt x="541" y="9312"/>
                  </a:cubicBezTo>
                  <a:cubicBezTo>
                    <a:pt x="0" y="11223"/>
                    <a:pt x="181" y="12846"/>
                    <a:pt x="2020" y="13279"/>
                  </a:cubicBezTo>
                  <a:cubicBezTo>
                    <a:pt x="2105" y="13300"/>
                    <a:pt x="2188" y="13309"/>
                    <a:pt x="2269" y="13309"/>
                  </a:cubicBezTo>
                  <a:cubicBezTo>
                    <a:pt x="3193" y="13309"/>
                    <a:pt x="3903" y="12070"/>
                    <a:pt x="4401" y="11440"/>
                  </a:cubicBezTo>
                  <a:cubicBezTo>
                    <a:pt x="5735" y="9709"/>
                    <a:pt x="6709" y="7725"/>
                    <a:pt x="7791" y="5777"/>
                  </a:cubicBezTo>
                  <a:cubicBezTo>
                    <a:pt x="8368" y="4695"/>
                    <a:pt x="9666" y="2784"/>
                    <a:pt x="8945" y="1305"/>
                  </a:cubicBezTo>
                  <a:cubicBezTo>
                    <a:pt x="8523" y="428"/>
                    <a:pt x="7873" y="0"/>
                    <a:pt x="7152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4845;p64">
              <a:extLst>
                <a:ext uri="{FF2B5EF4-FFF2-40B4-BE49-F238E27FC236}">
                  <a16:creationId xmlns:a16="http://schemas.microsoft.com/office/drawing/2014/main" id="{2C1ADB19-9D33-4035-8029-C25BF8CC4A8F}"/>
                </a:ext>
              </a:extLst>
            </p:cNvPr>
            <p:cNvSpPr/>
            <p:nvPr/>
          </p:nvSpPr>
          <p:spPr>
            <a:xfrm>
              <a:off x="3492600" y="4617575"/>
              <a:ext cx="237175" cy="347150"/>
            </a:xfrm>
            <a:custGeom>
              <a:avLst/>
              <a:gdLst/>
              <a:ahLst/>
              <a:cxnLst/>
              <a:rect l="l" t="t" r="r" b="b"/>
              <a:pathLst>
                <a:path w="9487" h="13886" extrusionOk="0">
                  <a:moveTo>
                    <a:pt x="7178" y="577"/>
                  </a:moveTo>
                  <a:cubicBezTo>
                    <a:pt x="7502" y="577"/>
                    <a:pt x="7755" y="685"/>
                    <a:pt x="8007" y="866"/>
                  </a:cubicBezTo>
                  <a:cubicBezTo>
                    <a:pt x="8260" y="1046"/>
                    <a:pt x="8512" y="1298"/>
                    <a:pt x="8693" y="1695"/>
                  </a:cubicBezTo>
                  <a:cubicBezTo>
                    <a:pt x="8837" y="1984"/>
                    <a:pt x="8909" y="2236"/>
                    <a:pt x="8909" y="2561"/>
                  </a:cubicBezTo>
                  <a:cubicBezTo>
                    <a:pt x="8909" y="3138"/>
                    <a:pt x="8693" y="3751"/>
                    <a:pt x="8404" y="4364"/>
                  </a:cubicBezTo>
                  <a:cubicBezTo>
                    <a:pt x="8115" y="4941"/>
                    <a:pt x="7791" y="5482"/>
                    <a:pt x="7538" y="5915"/>
                  </a:cubicBezTo>
                  <a:cubicBezTo>
                    <a:pt x="6456" y="7863"/>
                    <a:pt x="5519" y="9846"/>
                    <a:pt x="4220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8" y="12876"/>
                    <a:pt x="2958" y="13020"/>
                    <a:pt x="2814" y="13128"/>
                  </a:cubicBezTo>
                  <a:cubicBezTo>
                    <a:pt x="2633" y="13237"/>
                    <a:pt x="2453" y="13309"/>
                    <a:pt x="2309" y="13309"/>
                  </a:cubicBezTo>
                  <a:cubicBezTo>
                    <a:pt x="2237" y="13309"/>
                    <a:pt x="2200" y="13273"/>
                    <a:pt x="2128" y="13273"/>
                  </a:cubicBezTo>
                  <a:cubicBezTo>
                    <a:pt x="1551" y="13128"/>
                    <a:pt x="1191" y="12876"/>
                    <a:pt x="974" y="12551"/>
                  </a:cubicBezTo>
                  <a:cubicBezTo>
                    <a:pt x="722" y="12227"/>
                    <a:pt x="614" y="11758"/>
                    <a:pt x="614" y="11253"/>
                  </a:cubicBezTo>
                  <a:cubicBezTo>
                    <a:pt x="614" y="10784"/>
                    <a:pt x="722" y="10243"/>
                    <a:pt x="866" y="9666"/>
                  </a:cubicBezTo>
                  <a:cubicBezTo>
                    <a:pt x="1696" y="6709"/>
                    <a:pt x="4328" y="2885"/>
                    <a:pt x="4942" y="2092"/>
                  </a:cubicBezTo>
                  <a:cubicBezTo>
                    <a:pt x="5663" y="1082"/>
                    <a:pt x="6529" y="577"/>
                    <a:pt x="7178" y="577"/>
                  </a:cubicBezTo>
                  <a:close/>
                  <a:moveTo>
                    <a:pt x="7178" y="0"/>
                  </a:moveTo>
                  <a:cubicBezTo>
                    <a:pt x="6240" y="0"/>
                    <a:pt x="5266" y="613"/>
                    <a:pt x="4437" y="1731"/>
                  </a:cubicBezTo>
                  <a:cubicBezTo>
                    <a:pt x="3860" y="2597"/>
                    <a:pt x="1155" y="6348"/>
                    <a:pt x="289" y="9522"/>
                  </a:cubicBezTo>
                  <a:cubicBezTo>
                    <a:pt x="109" y="10099"/>
                    <a:pt x="0" y="10712"/>
                    <a:pt x="0" y="11253"/>
                  </a:cubicBezTo>
                  <a:cubicBezTo>
                    <a:pt x="0" y="11866"/>
                    <a:pt x="145" y="12407"/>
                    <a:pt x="469" y="12876"/>
                  </a:cubicBezTo>
                  <a:cubicBezTo>
                    <a:pt x="794" y="13345"/>
                    <a:pt x="1299" y="13669"/>
                    <a:pt x="1984" y="13850"/>
                  </a:cubicBezTo>
                  <a:cubicBezTo>
                    <a:pt x="2092" y="13886"/>
                    <a:pt x="2200" y="13886"/>
                    <a:pt x="2309" y="13886"/>
                  </a:cubicBezTo>
                  <a:cubicBezTo>
                    <a:pt x="2597" y="13886"/>
                    <a:pt x="2886" y="13778"/>
                    <a:pt x="3102" y="13633"/>
                  </a:cubicBezTo>
                  <a:cubicBezTo>
                    <a:pt x="3463" y="13417"/>
                    <a:pt x="3787" y="13092"/>
                    <a:pt x="4040" y="12768"/>
                  </a:cubicBezTo>
                  <a:cubicBezTo>
                    <a:pt x="4292" y="12443"/>
                    <a:pt x="4509" y="12119"/>
                    <a:pt x="4689" y="11902"/>
                  </a:cubicBezTo>
                  <a:cubicBezTo>
                    <a:pt x="6024" y="10135"/>
                    <a:pt x="6997" y="8151"/>
                    <a:pt x="8079" y="6204"/>
                  </a:cubicBezTo>
                  <a:cubicBezTo>
                    <a:pt x="8296" y="5807"/>
                    <a:pt x="8656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164"/>
                    <a:pt x="9414" y="1803"/>
                    <a:pt x="9234" y="1443"/>
                  </a:cubicBezTo>
                  <a:cubicBezTo>
                    <a:pt x="9017" y="974"/>
                    <a:pt x="8729" y="613"/>
                    <a:pt x="8368" y="361"/>
                  </a:cubicBezTo>
                  <a:cubicBezTo>
                    <a:pt x="8007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4846;p64">
              <a:extLst>
                <a:ext uri="{FF2B5EF4-FFF2-40B4-BE49-F238E27FC236}">
                  <a16:creationId xmlns:a16="http://schemas.microsoft.com/office/drawing/2014/main" id="{B9870E19-D6AA-45AD-B112-FEE2AC7FAE14}"/>
                </a:ext>
              </a:extLst>
            </p:cNvPr>
            <p:cNvSpPr/>
            <p:nvPr/>
          </p:nvSpPr>
          <p:spPr>
            <a:xfrm>
              <a:off x="3610725" y="4730250"/>
              <a:ext cx="182150" cy="250325"/>
            </a:xfrm>
            <a:custGeom>
              <a:avLst/>
              <a:gdLst/>
              <a:ahLst/>
              <a:cxnLst/>
              <a:rect l="l" t="t" r="r" b="b"/>
              <a:pathLst>
                <a:path w="7286" h="10013" extrusionOk="0">
                  <a:moveTo>
                    <a:pt x="5370" y="1"/>
                  </a:moveTo>
                  <a:cubicBezTo>
                    <a:pt x="4757" y="1"/>
                    <a:pt x="4076" y="419"/>
                    <a:pt x="3499" y="1228"/>
                  </a:cubicBezTo>
                  <a:cubicBezTo>
                    <a:pt x="3066" y="1841"/>
                    <a:pt x="1046" y="4690"/>
                    <a:pt x="397" y="6998"/>
                  </a:cubicBezTo>
                  <a:cubicBezTo>
                    <a:pt x="0" y="8441"/>
                    <a:pt x="144" y="9631"/>
                    <a:pt x="1515" y="9992"/>
                  </a:cubicBezTo>
                  <a:cubicBezTo>
                    <a:pt x="1577" y="10006"/>
                    <a:pt x="1637" y="10013"/>
                    <a:pt x="1697" y="10013"/>
                  </a:cubicBezTo>
                  <a:cubicBezTo>
                    <a:pt x="2403" y="10013"/>
                    <a:pt x="2952" y="9084"/>
                    <a:pt x="3318" y="8585"/>
                  </a:cubicBezTo>
                  <a:cubicBezTo>
                    <a:pt x="4328" y="7323"/>
                    <a:pt x="5050" y="5808"/>
                    <a:pt x="5843" y="4366"/>
                  </a:cubicBezTo>
                  <a:cubicBezTo>
                    <a:pt x="6312" y="3536"/>
                    <a:pt x="7286" y="2093"/>
                    <a:pt x="6709" y="975"/>
                  </a:cubicBezTo>
                  <a:cubicBezTo>
                    <a:pt x="6389" y="320"/>
                    <a:pt x="5905" y="1"/>
                    <a:pt x="5370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4847;p64">
              <a:extLst>
                <a:ext uri="{FF2B5EF4-FFF2-40B4-BE49-F238E27FC236}">
                  <a16:creationId xmlns:a16="http://schemas.microsoft.com/office/drawing/2014/main" id="{5558842E-1B19-4E50-81F2-90EC4582641F}"/>
                </a:ext>
              </a:extLst>
            </p:cNvPr>
            <p:cNvSpPr/>
            <p:nvPr/>
          </p:nvSpPr>
          <p:spPr>
            <a:xfrm>
              <a:off x="3608925" y="4723050"/>
              <a:ext cx="181250" cy="265125"/>
            </a:xfrm>
            <a:custGeom>
              <a:avLst/>
              <a:gdLst/>
              <a:ahLst/>
              <a:cxnLst/>
              <a:rect l="l" t="t" r="r" b="b"/>
              <a:pathLst>
                <a:path w="7250" h="10605" extrusionOk="0">
                  <a:moveTo>
                    <a:pt x="5446" y="614"/>
                  </a:moveTo>
                  <a:cubicBezTo>
                    <a:pt x="5663" y="614"/>
                    <a:pt x="5843" y="650"/>
                    <a:pt x="6023" y="794"/>
                  </a:cubicBezTo>
                  <a:cubicBezTo>
                    <a:pt x="6204" y="903"/>
                    <a:pt x="6384" y="1119"/>
                    <a:pt x="6528" y="1408"/>
                  </a:cubicBezTo>
                  <a:cubicBezTo>
                    <a:pt x="6600" y="1588"/>
                    <a:pt x="6672" y="1804"/>
                    <a:pt x="6672" y="2021"/>
                  </a:cubicBezTo>
                  <a:cubicBezTo>
                    <a:pt x="6672" y="2417"/>
                    <a:pt x="6492" y="2886"/>
                    <a:pt x="6312" y="3319"/>
                  </a:cubicBezTo>
                  <a:cubicBezTo>
                    <a:pt x="6095" y="3752"/>
                    <a:pt x="5843" y="4185"/>
                    <a:pt x="5663" y="4509"/>
                  </a:cubicBezTo>
                  <a:cubicBezTo>
                    <a:pt x="4833" y="5952"/>
                    <a:pt x="4112" y="7467"/>
                    <a:pt x="3138" y="8693"/>
                  </a:cubicBezTo>
                  <a:cubicBezTo>
                    <a:pt x="2958" y="8946"/>
                    <a:pt x="2741" y="9306"/>
                    <a:pt x="2489" y="9559"/>
                  </a:cubicBezTo>
                  <a:cubicBezTo>
                    <a:pt x="2344" y="9703"/>
                    <a:pt x="2236" y="9811"/>
                    <a:pt x="2128" y="9883"/>
                  </a:cubicBezTo>
                  <a:cubicBezTo>
                    <a:pt x="1984" y="9955"/>
                    <a:pt x="1876" y="9991"/>
                    <a:pt x="1767" y="9991"/>
                  </a:cubicBezTo>
                  <a:lnTo>
                    <a:pt x="1659" y="9991"/>
                  </a:lnTo>
                  <a:cubicBezTo>
                    <a:pt x="1226" y="9883"/>
                    <a:pt x="1010" y="9703"/>
                    <a:pt x="830" y="9450"/>
                  </a:cubicBezTo>
                  <a:cubicBezTo>
                    <a:pt x="685" y="9234"/>
                    <a:pt x="577" y="8909"/>
                    <a:pt x="577" y="8549"/>
                  </a:cubicBezTo>
                  <a:cubicBezTo>
                    <a:pt x="577" y="8188"/>
                    <a:pt x="649" y="7791"/>
                    <a:pt x="757" y="7359"/>
                  </a:cubicBezTo>
                  <a:cubicBezTo>
                    <a:pt x="1371" y="5158"/>
                    <a:pt x="3390" y="2309"/>
                    <a:pt x="3823" y="1696"/>
                  </a:cubicBezTo>
                  <a:cubicBezTo>
                    <a:pt x="4364" y="939"/>
                    <a:pt x="4977" y="614"/>
                    <a:pt x="5446" y="614"/>
                  </a:cubicBezTo>
                  <a:close/>
                  <a:moveTo>
                    <a:pt x="5446" y="1"/>
                  </a:moveTo>
                  <a:cubicBezTo>
                    <a:pt x="4689" y="1"/>
                    <a:pt x="3931" y="506"/>
                    <a:pt x="3318" y="1371"/>
                  </a:cubicBezTo>
                  <a:cubicBezTo>
                    <a:pt x="2885" y="1985"/>
                    <a:pt x="866" y="4834"/>
                    <a:pt x="180" y="7214"/>
                  </a:cubicBezTo>
                  <a:cubicBezTo>
                    <a:pt x="72" y="7683"/>
                    <a:pt x="0" y="8116"/>
                    <a:pt x="0" y="8549"/>
                  </a:cubicBezTo>
                  <a:cubicBezTo>
                    <a:pt x="0" y="8982"/>
                    <a:pt x="72" y="9450"/>
                    <a:pt x="325" y="9811"/>
                  </a:cubicBezTo>
                  <a:cubicBezTo>
                    <a:pt x="577" y="10172"/>
                    <a:pt x="1010" y="10424"/>
                    <a:pt x="1515" y="10569"/>
                  </a:cubicBezTo>
                  <a:cubicBezTo>
                    <a:pt x="1623" y="10569"/>
                    <a:pt x="1695" y="10605"/>
                    <a:pt x="1767" y="10605"/>
                  </a:cubicBezTo>
                  <a:cubicBezTo>
                    <a:pt x="2020" y="10605"/>
                    <a:pt x="2236" y="10496"/>
                    <a:pt x="2417" y="10388"/>
                  </a:cubicBezTo>
                  <a:cubicBezTo>
                    <a:pt x="2705" y="10208"/>
                    <a:pt x="2921" y="9955"/>
                    <a:pt x="3138" y="9739"/>
                  </a:cubicBezTo>
                  <a:cubicBezTo>
                    <a:pt x="3318" y="9487"/>
                    <a:pt x="3499" y="9234"/>
                    <a:pt x="3607" y="9054"/>
                  </a:cubicBezTo>
                  <a:cubicBezTo>
                    <a:pt x="4653" y="7755"/>
                    <a:pt x="5374" y="6241"/>
                    <a:pt x="6168" y="4798"/>
                  </a:cubicBezTo>
                  <a:cubicBezTo>
                    <a:pt x="6348" y="4473"/>
                    <a:pt x="6600" y="4040"/>
                    <a:pt x="6853" y="3572"/>
                  </a:cubicBezTo>
                  <a:cubicBezTo>
                    <a:pt x="7069" y="3103"/>
                    <a:pt x="7250" y="2562"/>
                    <a:pt x="7250" y="2021"/>
                  </a:cubicBezTo>
                  <a:cubicBezTo>
                    <a:pt x="7250" y="1732"/>
                    <a:pt x="7213" y="1408"/>
                    <a:pt x="7069" y="1119"/>
                  </a:cubicBezTo>
                  <a:cubicBezTo>
                    <a:pt x="6889" y="758"/>
                    <a:pt x="6636" y="506"/>
                    <a:pt x="6384" y="289"/>
                  </a:cubicBezTo>
                  <a:cubicBezTo>
                    <a:pt x="6095" y="109"/>
                    <a:pt x="5771" y="1"/>
                    <a:pt x="5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4848;p64">
              <a:extLst>
                <a:ext uri="{FF2B5EF4-FFF2-40B4-BE49-F238E27FC236}">
                  <a16:creationId xmlns:a16="http://schemas.microsoft.com/office/drawing/2014/main" id="{31D6C0C5-423E-47D7-A786-FEB5E5D5DB89}"/>
                </a:ext>
              </a:extLst>
            </p:cNvPr>
            <p:cNvSpPr/>
            <p:nvPr/>
          </p:nvSpPr>
          <p:spPr>
            <a:xfrm>
              <a:off x="3129225" y="4525600"/>
              <a:ext cx="300275" cy="286350"/>
            </a:xfrm>
            <a:custGeom>
              <a:avLst/>
              <a:gdLst/>
              <a:ahLst/>
              <a:cxnLst/>
              <a:rect l="l" t="t" r="r" b="b"/>
              <a:pathLst>
                <a:path w="12011" h="11454" extrusionOk="0">
                  <a:moveTo>
                    <a:pt x="12011" y="0"/>
                  </a:moveTo>
                  <a:cubicBezTo>
                    <a:pt x="12010" y="0"/>
                    <a:pt x="9320" y="1568"/>
                    <a:pt x="7073" y="1568"/>
                  </a:cubicBezTo>
                  <a:cubicBezTo>
                    <a:pt x="6680" y="1568"/>
                    <a:pt x="6301" y="1520"/>
                    <a:pt x="5951" y="1407"/>
                  </a:cubicBezTo>
                  <a:cubicBezTo>
                    <a:pt x="5202" y="1153"/>
                    <a:pt x="4541" y="1047"/>
                    <a:pt x="3953" y="1047"/>
                  </a:cubicBezTo>
                  <a:cubicBezTo>
                    <a:pt x="2702" y="1047"/>
                    <a:pt x="1782" y="1528"/>
                    <a:pt x="1046" y="2092"/>
                  </a:cubicBezTo>
                  <a:cubicBezTo>
                    <a:pt x="0" y="2922"/>
                    <a:pt x="1154" y="8043"/>
                    <a:pt x="830" y="9486"/>
                  </a:cubicBezTo>
                  <a:cubicBezTo>
                    <a:pt x="535" y="10797"/>
                    <a:pt x="1223" y="11453"/>
                    <a:pt x="2435" y="11453"/>
                  </a:cubicBezTo>
                  <a:cubicBezTo>
                    <a:pt x="2556" y="11453"/>
                    <a:pt x="2682" y="11447"/>
                    <a:pt x="2814" y="11433"/>
                  </a:cubicBezTo>
                  <a:cubicBezTo>
                    <a:pt x="4256" y="11289"/>
                    <a:pt x="5302" y="9450"/>
                    <a:pt x="5338" y="7719"/>
                  </a:cubicBezTo>
                  <a:cubicBezTo>
                    <a:pt x="5373" y="6079"/>
                    <a:pt x="5307" y="5553"/>
                    <a:pt x="5596" y="5553"/>
                  </a:cubicBezTo>
                  <a:cubicBezTo>
                    <a:pt x="5606" y="5553"/>
                    <a:pt x="5616" y="5553"/>
                    <a:pt x="5627" y="5555"/>
                  </a:cubicBezTo>
                  <a:cubicBezTo>
                    <a:pt x="5955" y="5587"/>
                    <a:pt x="8371" y="6038"/>
                    <a:pt x="9430" y="6038"/>
                  </a:cubicBezTo>
                  <a:cubicBezTo>
                    <a:pt x="9535" y="6038"/>
                    <a:pt x="9627" y="6033"/>
                    <a:pt x="9702" y="6023"/>
                  </a:cubicBezTo>
                  <a:cubicBezTo>
                    <a:pt x="10568" y="5951"/>
                    <a:pt x="12011" y="0"/>
                    <a:pt x="1201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4849;p64">
              <a:extLst>
                <a:ext uri="{FF2B5EF4-FFF2-40B4-BE49-F238E27FC236}">
                  <a16:creationId xmlns:a16="http://schemas.microsoft.com/office/drawing/2014/main" id="{F7ED6D78-6778-4C33-822C-27E6431D24F6}"/>
                </a:ext>
              </a:extLst>
            </p:cNvPr>
            <p:cNvSpPr/>
            <p:nvPr/>
          </p:nvSpPr>
          <p:spPr>
            <a:xfrm>
              <a:off x="3136425" y="4518300"/>
              <a:ext cx="300300" cy="301275"/>
            </a:xfrm>
            <a:custGeom>
              <a:avLst/>
              <a:gdLst/>
              <a:ahLst/>
              <a:cxnLst/>
              <a:rect l="l" t="t" r="r" b="b"/>
              <a:pathLst>
                <a:path w="12012" h="12051" extrusionOk="0">
                  <a:moveTo>
                    <a:pt x="11248" y="899"/>
                  </a:moveTo>
                  <a:cubicBezTo>
                    <a:pt x="11228" y="980"/>
                    <a:pt x="11206" y="1067"/>
                    <a:pt x="11182" y="1158"/>
                  </a:cubicBezTo>
                  <a:cubicBezTo>
                    <a:pt x="10965" y="1987"/>
                    <a:pt x="10605" y="3250"/>
                    <a:pt x="10244" y="4296"/>
                  </a:cubicBezTo>
                  <a:cubicBezTo>
                    <a:pt x="10064" y="4801"/>
                    <a:pt x="9847" y="5269"/>
                    <a:pt x="9667" y="5594"/>
                  </a:cubicBezTo>
                  <a:cubicBezTo>
                    <a:pt x="9595" y="5774"/>
                    <a:pt x="9523" y="5883"/>
                    <a:pt x="9450" y="5955"/>
                  </a:cubicBezTo>
                  <a:lnTo>
                    <a:pt x="9378" y="6027"/>
                  </a:lnTo>
                  <a:lnTo>
                    <a:pt x="9198" y="6027"/>
                  </a:lnTo>
                  <a:cubicBezTo>
                    <a:pt x="8729" y="6027"/>
                    <a:pt x="7827" y="5919"/>
                    <a:pt x="7070" y="5810"/>
                  </a:cubicBezTo>
                  <a:cubicBezTo>
                    <a:pt x="6673" y="5738"/>
                    <a:pt x="6277" y="5702"/>
                    <a:pt x="5988" y="5630"/>
                  </a:cubicBezTo>
                  <a:cubicBezTo>
                    <a:pt x="5699" y="5594"/>
                    <a:pt x="5483" y="5558"/>
                    <a:pt x="5375" y="5558"/>
                  </a:cubicBezTo>
                  <a:lnTo>
                    <a:pt x="5303" y="5522"/>
                  </a:lnTo>
                  <a:cubicBezTo>
                    <a:pt x="5231" y="5522"/>
                    <a:pt x="5122" y="5558"/>
                    <a:pt x="5050" y="5630"/>
                  </a:cubicBezTo>
                  <a:cubicBezTo>
                    <a:pt x="4906" y="5702"/>
                    <a:pt x="4870" y="5847"/>
                    <a:pt x="4834" y="5991"/>
                  </a:cubicBezTo>
                  <a:cubicBezTo>
                    <a:pt x="4798" y="6171"/>
                    <a:pt x="4762" y="6424"/>
                    <a:pt x="4762" y="6748"/>
                  </a:cubicBezTo>
                  <a:cubicBezTo>
                    <a:pt x="4762" y="7073"/>
                    <a:pt x="4762" y="7470"/>
                    <a:pt x="4762" y="8011"/>
                  </a:cubicBezTo>
                  <a:cubicBezTo>
                    <a:pt x="4726" y="8804"/>
                    <a:pt x="4473" y="9670"/>
                    <a:pt x="4076" y="10283"/>
                  </a:cubicBezTo>
                  <a:cubicBezTo>
                    <a:pt x="3644" y="10932"/>
                    <a:pt x="3103" y="11365"/>
                    <a:pt x="2490" y="11437"/>
                  </a:cubicBezTo>
                  <a:lnTo>
                    <a:pt x="2129" y="11437"/>
                  </a:lnTo>
                  <a:cubicBezTo>
                    <a:pt x="1660" y="11437"/>
                    <a:pt x="1299" y="11329"/>
                    <a:pt x="1119" y="11148"/>
                  </a:cubicBezTo>
                  <a:cubicBezTo>
                    <a:pt x="903" y="11004"/>
                    <a:pt x="758" y="10752"/>
                    <a:pt x="758" y="10355"/>
                  </a:cubicBezTo>
                  <a:cubicBezTo>
                    <a:pt x="758" y="10211"/>
                    <a:pt x="794" y="10030"/>
                    <a:pt x="830" y="9850"/>
                  </a:cubicBezTo>
                  <a:cubicBezTo>
                    <a:pt x="866" y="9634"/>
                    <a:pt x="903" y="9345"/>
                    <a:pt x="903" y="9057"/>
                  </a:cubicBezTo>
                  <a:cubicBezTo>
                    <a:pt x="903" y="7794"/>
                    <a:pt x="614" y="5847"/>
                    <a:pt x="614" y="4368"/>
                  </a:cubicBezTo>
                  <a:cubicBezTo>
                    <a:pt x="614" y="3899"/>
                    <a:pt x="650" y="3502"/>
                    <a:pt x="686" y="3178"/>
                  </a:cubicBezTo>
                  <a:cubicBezTo>
                    <a:pt x="758" y="2889"/>
                    <a:pt x="866" y="2709"/>
                    <a:pt x="975" y="2637"/>
                  </a:cubicBezTo>
                  <a:cubicBezTo>
                    <a:pt x="1660" y="2096"/>
                    <a:pt x="2490" y="1663"/>
                    <a:pt x="3680" y="1627"/>
                  </a:cubicBezTo>
                  <a:cubicBezTo>
                    <a:pt x="4221" y="1627"/>
                    <a:pt x="4870" y="1735"/>
                    <a:pt x="5591" y="1987"/>
                  </a:cubicBezTo>
                  <a:cubicBezTo>
                    <a:pt x="5952" y="2096"/>
                    <a:pt x="6385" y="2168"/>
                    <a:pt x="6818" y="2168"/>
                  </a:cubicBezTo>
                  <a:cubicBezTo>
                    <a:pt x="8008" y="2168"/>
                    <a:pt x="9234" y="1735"/>
                    <a:pt x="10208" y="1338"/>
                  </a:cubicBezTo>
                  <a:cubicBezTo>
                    <a:pt x="10615" y="1187"/>
                    <a:pt x="10971" y="1031"/>
                    <a:pt x="11248" y="899"/>
                  </a:cubicBezTo>
                  <a:close/>
                  <a:moveTo>
                    <a:pt x="11678" y="0"/>
                  </a:moveTo>
                  <a:cubicBezTo>
                    <a:pt x="11630" y="0"/>
                    <a:pt x="11584" y="12"/>
                    <a:pt x="11542" y="40"/>
                  </a:cubicBezTo>
                  <a:cubicBezTo>
                    <a:pt x="11542" y="40"/>
                    <a:pt x="11506" y="76"/>
                    <a:pt x="11434" y="112"/>
                  </a:cubicBezTo>
                  <a:cubicBezTo>
                    <a:pt x="11182" y="256"/>
                    <a:pt x="10496" y="617"/>
                    <a:pt x="9631" y="941"/>
                  </a:cubicBezTo>
                  <a:cubicBezTo>
                    <a:pt x="8765" y="1266"/>
                    <a:pt x="7719" y="1555"/>
                    <a:pt x="6818" y="1555"/>
                  </a:cubicBezTo>
                  <a:cubicBezTo>
                    <a:pt x="6421" y="1555"/>
                    <a:pt x="6096" y="1518"/>
                    <a:pt x="5772" y="1410"/>
                  </a:cubicBezTo>
                  <a:cubicBezTo>
                    <a:pt x="4978" y="1158"/>
                    <a:pt x="4293" y="1050"/>
                    <a:pt x="3680" y="1050"/>
                  </a:cubicBezTo>
                  <a:cubicBezTo>
                    <a:pt x="2345" y="1050"/>
                    <a:pt x="1335" y="1555"/>
                    <a:pt x="578" y="2168"/>
                  </a:cubicBezTo>
                  <a:cubicBezTo>
                    <a:pt x="325" y="2384"/>
                    <a:pt x="181" y="2709"/>
                    <a:pt x="109" y="3069"/>
                  </a:cubicBezTo>
                  <a:cubicBezTo>
                    <a:pt x="37" y="3430"/>
                    <a:pt x="1" y="3863"/>
                    <a:pt x="1" y="4368"/>
                  </a:cubicBezTo>
                  <a:cubicBezTo>
                    <a:pt x="1" y="5883"/>
                    <a:pt x="289" y="7866"/>
                    <a:pt x="289" y="9057"/>
                  </a:cubicBezTo>
                  <a:cubicBezTo>
                    <a:pt x="289" y="9345"/>
                    <a:pt x="289" y="9561"/>
                    <a:pt x="253" y="9706"/>
                  </a:cubicBezTo>
                  <a:cubicBezTo>
                    <a:pt x="181" y="9922"/>
                    <a:pt x="181" y="10139"/>
                    <a:pt x="181" y="10355"/>
                  </a:cubicBezTo>
                  <a:cubicBezTo>
                    <a:pt x="181" y="10860"/>
                    <a:pt x="362" y="11329"/>
                    <a:pt x="722" y="11617"/>
                  </a:cubicBezTo>
                  <a:cubicBezTo>
                    <a:pt x="1083" y="11906"/>
                    <a:pt x="1552" y="12050"/>
                    <a:pt x="2129" y="12050"/>
                  </a:cubicBezTo>
                  <a:cubicBezTo>
                    <a:pt x="2273" y="12050"/>
                    <a:pt x="2417" y="12050"/>
                    <a:pt x="2562" y="12014"/>
                  </a:cubicBezTo>
                  <a:cubicBezTo>
                    <a:pt x="3391" y="11942"/>
                    <a:pt x="4076" y="11365"/>
                    <a:pt x="4581" y="10607"/>
                  </a:cubicBezTo>
                  <a:cubicBezTo>
                    <a:pt x="5050" y="9886"/>
                    <a:pt x="5303" y="8948"/>
                    <a:pt x="5339" y="8047"/>
                  </a:cubicBezTo>
                  <a:cubicBezTo>
                    <a:pt x="5375" y="7217"/>
                    <a:pt x="5375" y="6640"/>
                    <a:pt x="5375" y="6351"/>
                  </a:cubicBezTo>
                  <a:cubicBezTo>
                    <a:pt x="5394" y="6256"/>
                    <a:pt x="5403" y="6191"/>
                    <a:pt x="5407" y="6145"/>
                  </a:cubicBezTo>
                  <a:lnTo>
                    <a:pt x="5407" y="6145"/>
                  </a:lnTo>
                  <a:cubicBezTo>
                    <a:pt x="5514" y="6160"/>
                    <a:pt x="5679" y="6193"/>
                    <a:pt x="5880" y="6243"/>
                  </a:cubicBezTo>
                  <a:cubicBezTo>
                    <a:pt x="6782" y="6388"/>
                    <a:pt x="8368" y="6640"/>
                    <a:pt x="9198" y="6640"/>
                  </a:cubicBezTo>
                  <a:lnTo>
                    <a:pt x="9450" y="6640"/>
                  </a:lnTo>
                  <a:cubicBezTo>
                    <a:pt x="9595" y="6604"/>
                    <a:pt x="9703" y="6568"/>
                    <a:pt x="9775" y="6496"/>
                  </a:cubicBezTo>
                  <a:cubicBezTo>
                    <a:pt x="9955" y="6351"/>
                    <a:pt x="10064" y="6171"/>
                    <a:pt x="10172" y="5919"/>
                  </a:cubicBezTo>
                  <a:cubicBezTo>
                    <a:pt x="10605" y="5125"/>
                    <a:pt x="11073" y="3755"/>
                    <a:pt x="11398" y="2564"/>
                  </a:cubicBezTo>
                  <a:cubicBezTo>
                    <a:pt x="11759" y="1374"/>
                    <a:pt x="12011" y="364"/>
                    <a:pt x="12011" y="364"/>
                  </a:cubicBezTo>
                  <a:cubicBezTo>
                    <a:pt x="12011" y="256"/>
                    <a:pt x="11975" y="148"/>
                    <a:pt x="11903" y="76"/>
                  </a:cubicBezTo>
                  <a:cubicBezTo>
                    <a:pt x="11836" y="31"/>
                    <a:pt x="11756" y="0"/>
                    <a:pt x="11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4850;p64">
              <a:extLst>
                <a:ext uri="{FF2B5EF4-FFF2-40B4-BE49-F238E27FC236}">
                  <a16:creationId xmlns:a16="http://schemas.microsoft.com/office/drawing/2014/main" id="{F6BC0A6E-5E4E-41BD-AD16-0C099DDDACE9}"/>
                </a:ext>
              </a:extLst>
            </p:cNvPr>
            <p:cNvSpPr/>
            <p:nvPr/>
          </p:nvSpPr>
          <p:spPr>
            <a:xfrm>
              <a:off x="3441200" y="4492850"/>
              <a:ext cx="241675" cy="331975"/>
            </a:xfrm>
            <a:custGeom>
              <a:avLst/>
              <a:gdLst/>
              <a:ahLst/>
              <a:cxnLst/>
              <a:rect l="l" t="t" r="r" b="b"/>
              <a:pathLst>
                <a:path w="9667" h="13279" extrusionOk="0">
                  <a:moveTo>
                    <a:pt x="7141" y="0"/>
                  </a:moveTo>
                  <a:cubicBezTo>
                    <a:pt x="6323" y="0"/>
                    <a:pt x="5408" y="554"/>
                    <a:pt x="4617" y="1635"/>
                  </a:cubicBezTo>
                  <a:cubicBezTo>
                    <a:pt x="4040" y="2428"/>
                    <a:pt x="1371" y="6215"/>
                    <a:pt x="542" y="9281"/>
                  </a:cubicBezTo>
                  <a:cubicBezTo>
                    <a:pt x="1" y="11193"/>
                    <a:pt x="181" y="12816"/>
                    <a:pt x="2020" y="13248"/>
                  </a:cubicBezTo>
                  <a:cubicBezTo>
                    <a:pt x="2102" y="13269"/>
                    <a:pt x="2182" y="13278"/>
                    <a:pt x="2261" y="13278"/>
                  </a:cubicBezTo>
                  <a:cubicBezTo>
                    <a:pt x="3162" y="13278"/>
                    <a:pt x="3903" y="12039"/>
                    <a:pt x="4401" y="11409"/>
                  </a:cubicBezTo>
                  <a:cubicBezTo>
                    <a:pt x="5735" y="9714"/>
                    <a:pt x="6673" y="7694"/>
                    <a:pt x="7755" y="5783"/>
                  </a:cubicBezTo>
                  <a:cubicBezTo>
                    <a:pt x="8368" y="4701"/>
                    <a:pt x="9667" y="2753"/>
                    <a:pt x="8909" y="1274"/>
                  </a:cubicBezTo>
                  <a:cubicBezTo>
                    <a:pt x="8490" y="419"/>
                    <a:pt x="7852" y="0"/>
                    <a:pt x="714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4851;p64">
              <a:extLst>
                <a:ext uri="{FF2B5EF4-FFF2-40B4-BE49-F238E27FC236}">
                  <a16:creationId xmlns:a16="http://schemas.microsoft.com/office/drawing/2014/main" id="{C594D46D-27C5-468E-A7DC-9AD8D169C950}"/>
                </a:ext>
              </a:extLst>
            </p:cNvPr>
            <p:cNvSpPr/>
            <p:nvPr/>
          </p:nvSpPr>
          <p:spPr>
            <a:xfrm>
              <a:off x="3440300" y="4485025"/>
              <a:ext cx="237175" cy="348075"/>
            </a:xfrm>
            <a:custGeom>
              <a:avLst/>
              <a:gdLst/>
              <a:ahLst/>
              <a:cxnLst/>
              <a:rect l="l" t="t" r="r" b="b"/>
              <a:pathLst>
                <a:path w="9487" h="13923" extrusionOk="0">
                  <a:moveTo>
                    <a:pt x="7178" y="613"/>
                  </a:moveTo>
                  <a:cubicBezTo>
                    <a:pt x="7466" y="613"/>
                    <a:pt x="7755" y="685"/>
                    <a:pt x="8007" y="866"/>
                  </a:cubicBezTo>
                  <a:cubicBezTo>
                    <a:pt x="8260" y="1046"/>
                    <a:pt x="8512" y="1335"/>
                    <a:pt x="8693" y="1731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518"/>
                    <a:pt x="7539" y="5951"/>
                  </a:cubicBezTo>
                  <a:cubicBezTo>
                    <a:pt x="6457" y="7863"/>
                    <a:pt x="5483" y="9883"/>
                    <a:pt x="4184" y="11542"/>
                  </a:cubicBezTo>
                  <a:cubicBezTo>
                    <a:pt x="3932" y="11866"/>
                    <a:pt x="3643" y="12335"/>
                    <a:pt x="3283" y="12696"/>
                  </a:cubicBezTo>
                  <a:cubicBezTo>
                    <a:pt x="3138" y="12876"/>
                    <a:pt x="2958" y="13056"/>
                    <a:pt x="2778" y="13129"/>
                  </a:cubicBezTo>
                  <a:cubicBezTo>
                    <a:pt x="2597" y="13237"/>
                    <a:pt x="2453" y="13309"/>
                    <a:pt x="2273" y="13309"/>
                  </a:cubicBezTo>
                  <a:cubicBezTo>
                    <a:pt x="2237" y="13309"/>
                    <a:pt x="2165" y="13309"/>
                    <a:pt x="2128" y="13273"/>
                  </a:cubicBezTo>
                  <a:cubicBezTo>
                    <a:pt x="1551" y="13129"/>
                    <a:pt x="1191" y="12876"/>
                    <a:pt x="938" y="12552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2"/>
                    <a:pt x="4906" y="2128"/>
                  </a:cubicBezTo>
                  <a:cubicBezTo>
                    <a:pt x="5663" y="1082"/>
                    <a:pt x="6493" y="613"/>
                    <a:pt x="7178" y="613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49"/>
                    <a:pt x="4437" y="1767"/>
                  </a:cubicBezTo>
                  <a:cubicBezTo>
                    <a:pt x="3824" y="2597"/>
                    <a:pt x="1155" y="6384"/>
                    <a:pt x="253" y="9522"/>
                  </a:cubicBezTo>
                  <a:cubicBezTo>
                    <a:pt x="109" y="10135"/>
                    <a:pt x="0" y="10712"/>
                    <a:pt x="0" y="11253"/>
                  </a:cubicBezTo>
                  <a:cubicBezTo>
                    <a:pt x="0" y="11866"/>
                    <a:pt x="145" y="12443"/>
                    <a:pt x="433" y="12912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2" y="13886"/>
                    <a:pt x="2201" y="13922"/>
                    <a:pt x="2273" y="13922"/>
                  </a:cubicBezTo>
                  <a:cubicBezTo>
                    <a:pt x="2597" y="13922"/>
                    <a:pt x="2850" y="13814"/>
                    <a:pt x="3102" y="13670"/>
                  </a:cubicBezTo>
                  <a:cubicBezTo>
                    <a:pt x="3463" y="13417"/>
                    <a:pt x="3751" y="13129"/>
                    <a:pt x="4004" y="12804"/>
                  </a:cubicBezTo>
                  <a:cubicBezTo>
                    <a:pt x="4256" y="12479"/>
                    <a:pt x="4509" y="12155"/>
                    <a:pt x="4653" y="11902"/>
                  </a:cubicBezTo>
                  <a:cubicBezTo>
                    <a:pt x="6024" y="10171"/>
                    <a:pt x="6998" y="8151"/>
                    <a:pt x="8043" y="6240"/>
                  </a:cubicBezTo>
                  <a:cubicBezTo>
                    <a:pt x="8296" y="5807"/>
                    <a:pt x="8657" y="5266"/>
                    <a:pt x="8945" y="4617"/>
                  </a:cubicBezTo>
                  <a:cubicBezTo>
                    <a:pt x="9234" y="3968"/>
                    <a:pt x="9486" y="3282"/>
                    <a:pt x="9486" y="2561"/>
                  </a:cubicBezTo>
                  <a:cubicBezTo>
                    <a:pt x="9486" y="2200"/>
                    <a:pt x="9414" y="1804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7" y="144"/>
                    <a:pt x="7611" y="0"/>
                    <a:pt x="7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4852;p64">
              <a:extLst>
                <a:ext uri="{FF2B5EF4-FFF2-40B4-BE49-F238E27FC236}">
                  <a16:creationId xmlns:a16="http://schemas.microsoft.com/office/drawing/2014/main" id="{804C6C5A-C289-467B-92C8-4EB11730CE69}"/>
                </a:ext>
              </a:extLst>
            </p:cNvPr>
            <p:cNvSpPr/>
            <p:nvPr/>
          </p:nvSpPr>
          <p:spPr>
            <a:xfrm>
              <a:off x="3309550" y="4463625"/>
              <a:ext cx="241675" cy="332350"/>
            </a:xfrm>
            <a:custGeom>
              <a:avLst/>
              <a:gdLst/>
              <a:ahLst/>
              <a:cxnLst/>
              <a:rect l="l" t="t" r="r" b="b"/>
              <a:pathLst>
                <a:path w="9667" h="13294" extrusionOk="0">
                  <a:moveTo>
                    <a:pt x="7156" y="1"/>
                  </a:moveTo>
                  <a:cubicBezTo>
                    <a:pt x="6330" y="1"/>
                    <a:pt x="5411" y="565"/>
                    <a:pt x="4617" y="1650"/>
                  </a:cubicBezTo>
                  <a:cubicBezTo>
                    <a:pt x="4040" y="2443"/>
                    <a:pt x="1371" y="6230"/>
                    <a:pt x="542" y="9296"/>
                  </a:cubicBezTo>
                  <a:cubicBezTo>
                    <a:pt x="1" y="11207"/>
                    <a:pt x="181" y="12830"/>
                    <a:pt x="2021" y="13263"/>
                  </a:cubicBezTo>
                  <a:cubicBezTo>
                    <a:pt x="2102" y="13284"/>
                    <a:pt x="2182" y="13293"/>
                    <a:pt x="2262" y="13293"/>
                  </a:cubicBezTo>
                  <a:cubicBezTo>
                    <a:pt x="3163" y="13293"/>
                    <a:pt x="3904" y="12054"/>
                    <a:pt x="4401" y="11424"/>
                  </a:cubicBezTo>
                  <a:cubicBezTo>
                    <a:pt x="5735" y="9729"/>
                    <a:pt x="6673" y="7709"/>
                    <a:pt x="7755" y="5797"/>
                  </a:cubicBezTo>
                  <a:cubicBezTo>
                    <a:pt x="8368" y="4715"/>
                    <a:pt x="9667" y="2768"/>
                    <a:pt x="8945" y="1289"/>
                  </a:cubicBezTo>
                  <a:cubicBezTo>
                    <a:pt x="8511" y="421"/>
                    <a:pt x="7868" y="1"/>
                    <a:pt x="7156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4853;p64">
              <a:extLst>
                <a:ext uri="{FF2B5EF4-FFF2-40B4-BE49-F238E27FC236}">
                  <a16:creationId xmlns:a16="http://schemas.microsoft.com/office/drawing/2014/main" id="{F9335E7F-3620-4442-8C1F-282122754F1A}"/>
                </a:ext>
              </a:extLst>
            </p:cNvPr>
            <p:cNvSpPr/>
            <p:nvPr/>
          </p:nvSpPr>
          <p:spPr>
            <a:xfrm>
              <a:off x="3308650" y="4456175"/>
              <a:ext cx="237175" cy="347150"/>
            </a:xfrm>
            <a:custGeom>
              <a:avLst/>
              <a:gdLst/>
              <a:ahLst/>
              <a:cxnLst/>
              <a:rect l="l" t="t" r="r" b="b"/>
              <a:pathLst>
                <a:path w="9487" h="13886" extrusionOk="0">
                  <a:moveTo>
                    <a:pt x="7109" y="611"/>
                  </a:moveTo>
                  <a:cubicBezTo>
                    <a:pt x="7132" y="611"/>
                    <a:pt x="7155" y="612"/>
                    <a:pt x="7178" y="613"/>
                  </a:cubicBezTo>
                  <a:cubicBezTo>
                    <a:pt x="7467" y="613"/>
                    <a:pt x="7755" y="685"/>
                    <a:pt x="8008" y="866"/>
                  </a:cubicBezTo>
                  <a:cubicBezTo>
                    <a:pt x="8260" y="1046"/>
                    <a:pt x="8513" y="1298"/>
                    <a:pt x="8693" y="1695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482"/>
                    <a:pt x="7539" y="5951"/>
                  </a:cubicBezTo>
                  <a:cubicBezTo>
                    <a:pt x="6457" y="7863"/>
                    <a:pt x="5483" y="9846"/>
                    <a:pt x="4184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9" y="12876"/>
                    <a:pt x="2958" y="13020"/>
                    <a:pt x="2778" y="13128"/>
                  </a:cubicBezTo>
                  <a:cubicBezTo>
                    <a:pt x="2634" y="13237"/>
                    <a:pt x="2453" y="13309"/>
                    <a:pt x="2309" y="13309"/>
                  </a:cubicBezTo>
                  <a:cubicBezTo>
                    <a:pt x="2237" y="13309"/>
                    <a:pt x="2165" y="13309"/>
                    <a:pt x="2129" y="13273"/>
                  </a:cubicBezTo>
                  <a:cubicBezTo>
                    <a:pt x="1552" y="13128"/>
                    <a:pt x="1191" y="12876"/>
                    <a:pt x="938" y="12551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1"/>
                    <a:pt x="4906" y="2092"/>
                  </a:cubicBezTo>
                  <a:cubicBezTo>
                    <a:pt x="5638" y="1116"/>
                    <a:pt x="6437" y="611"/>
                    <a:pt x="7109" y="611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13"/>
                    <a:pt x="4437" y="1767"/>
                  </a:cubicBezTo>
                  <a:cubicBezTo>
                    <a:pt x="3824" y="2597"/>
                    <a:pt x="1155" y="6384"/>
                    <a:pt x="289" y="9522"/>
                  </a:cubicBezTo>
                  <a:cubicBezTo>
                    <a:pt x="109" y="10135"/>
                    <a:pt x="1" y="10712"/>
                    <a:pt x="1" y="11253"/>
                  </a:cubicBezTo>
                  <a:cubicBezTo>
                    <a:pt x="1" y="11866"/>
                    <a:pt x="145" y="12443"/>
                    <a:pt x="470" y="12876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3" y="13886"/>
                    <a:pt x="2201" y="13886"/>
                    <a:pt x="2309" y="13886"/>
                  </a:cubicBezTo>
                  <a:cubicBezTo>
                    <a:pt x="2598" y="13886"/>
                    <a:pt x="2850" y="13814"/>
                    <a:pt x="3102" y="13633"/>
                  </a:cubicBezTo>
                  <a:cubicBezTo>
                    <a:pt x="3463" y="13417"/>
                    <a:pt x="3752" y="13092"/>
                    <a:pt x="4004" y="12768"/>
                  </a:cubicBezTo>
                  <a:cubicBezTo>
                    <a:pt x="4257" y="12443"/>
                    <a:pt x="4509" y="12119"/>
                    <a:pt x="4653" y="11902"/>
                  </a:cubicBezTo>
                  <a:cubicBezTo>
                    <a:pt x="6024" y="10171"/>
                    <a:pt x="6998" y="8151"/>
                    <a:pt x="8044" y="6240"/>
                  </a:cubicBezTo>
                  <a:cubicBezTo>
                    <a:pt x="8296" y="5807"/>
                    <a:pt x="8657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200"/>
                    <a:pt x="9414" y="1803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8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4854;p64">
              <a:extLst>
                <a:ext uri="{FF2B5EF4-FFF2-40B4-BE49-F238E27FC236}">
                  <a16:creationId xmlns:a16="http://schemas.microsoft.com/office/drawing/2014/main" id="{4CA6A016-D5CB-4C01-90B5-F75E7AD0A524}"/>
                </a:ext>
              </a:extLst>
            </p:cNvPr>
            <p:cNvSpPr/>
            <p:nvPr/>
          </p:nvSpPr>
          <p:spPr>
            <a:xfrm>
              <a:off x="1841625" y="4237050"/>
              <a:ext cx="1703300" cy="1232625"/>
            </a:xfrm>
            <a:custGeom>
              <a:avLst/>
              <a:gdLst/>
              <a:ahLst/>
              <a:cxnLst/>
              <a:rect l="l" t="t" r="r" b="b"/>
              <a:pathLst>
                <a:path w="68132" h="49305" extrusionOk="0">
                  <a:moveTo>
                    <a:pt x="1" y="1"/>
                  </a:moveTo>
                  <a:lnTo>
                    <a:pt x="10712" y="29287"/>
                  </a:lnTo>
                  <a:lnTo>
                    <a:pt x="68131" y="49304"/>
                  </a:lnTo>
                  <a:lnTo>
                    <a:pt x="64849" y="213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4855;p64">
              <a:extLst>
                <a:ext uri="{FF2B5EF4-FFF2-40B4-BE49-F238E27FC236}">
                  <a16:creationId xmlns:a16="http://schemas.microsoft.com/office/drawing/2014/main" id="{CDEECF1D-FF23-4B89-AA76-3DE2F8A25CA0}"/>
                </a:ext>
              </a:extLst>
            </p:cNvPr>
            <p:cNvSpPr/>
            <p:nvPr/>
          </p:nvSpPr>
          <p:spPr>
            <a:xfrm>
              <a:off x="1833500" y="4229500"/>
              <a:ext cx="1718625" cy="1247750"/>
            </a:xfrm>
            <a:custGeom>
              <a:avLst/>
              <a:gdLst/>
              <a:ahLst/>
              <a:cxnLst/>
              <a:rect l="l" t="t" r="r" b="b"/>
              <a:pathLst>
                <a:path w="68745" h="49910" extrusionOk="0">
                  <a:moveTo>
                    <a:pt x="828" y="780"/>
                  </a:moveTo>
                  <a:lnTo>
                    <a:pt x="64886" y="21871"/>
                  </a:lnTo>
                  <a:lnTo>
                    <a:pt x="68096" y="49174"/>
                  </a:lnTo>
                  <a:lnTo>
                    <a:pt x="11254" y="29337"/>
                  </a:lnTo>
                  <a:lnTo>
                    <a:pt x="828" y="780"/>
                  </a:lnTo>
                  <a:close/>
                  <a:moveTo>
                    <a:pt x="341" y="0"/>
                  </a:moveTo>
                  <a:cubicBezTo>
                    <a:pt x="253" y="0"/>
                    <a:pt x="162" y="34"/>
                    <a:pt x="109" y="86"/>
                  </a:cubicBezTo>
                  <a:cubicBezTo>
                    <a:pt x="37" y="195"/>
                    <a:pt x="1" y="303"/>
                    <a:pt x="37" y="411"/>
                  </a:cubicBezTo>
                  <a:lnTo>
                    <a:pt x="10749" y="29697"/>
                  </a:lnTo>
                  <a:cubicBezTo>
                    <a:pt x="10785" y="29770"/>
                    <a:pt x="10857" y="29842"/>
                    <a:pt x="10929" y="29878"/>
                  </a:cubicBezTo>
                  <a:lnTo>
                    <a:pt x="68348" y="49895"/>
                  </a:lnTo>
                  <a:cubicBezTo>
                    <a:pt x="68380" y="49906"/>
                    <a:pt x="68411" y="49910"/>
                    <a:pt x="68442" y="49910"/>
                  </a:cubicBezTo>
                  <a:cubicBezTo>
                    <a:pt x="68517" y="49910"/>
                    <a:pt x="68586" y="49884"/>
                    <a:pt x="68637" y="49859"/>
                  </a:cubicBezTo>
                  <a:cubicBezTo>
                    <a:pt x="68709" y="49787"/>
                    <a:pt x="68745" y="49679"/>
                    <a:pt x="68745" y="49570"/>
                  </a:cubicBezTo>
                  <a:lnTo>
                    <a:pt x="65463" y="21618"/>
                  </a:lnTo>
                  <a:cubicBezTo>
                    <a:pt x="65427" y="21510"/>
                    <a:pt x="65355" y="21402"/>
                    <a:pt x="65246" y="21366"/>
                  </a:cubicBezTo>
                  <a:lnTo>
                    <a:pt x="434" y="14"/>
                  </a:lnTo>
                  <a:cubicBezTo>
                    <a:pt x="405" y="5"/>
                    <a:pt x="373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4856;p64">
              <a:extLst>
                <a:ext uri="{FF2B5EF4-FFF2-40B4-BE49-F238E27FC236}">
                  <a16:creationId xmlns:a16="http://schemas.microsoft.com/office/drawing/2014/main" id="{D2EAC54C-2249-4498-B452-52518EDAE03F}"/>
                </a:ext>
              </a:extLst>
            </p:cNvPr>
            <p:cNvSpPr/>
            <p:nvPr/>
          </p:nvSpPr>
          <p:spPr>
            <a:xfrm>
              <a:off x="5068725" y="3813275"/>
              <a:ext cx="471600" cy="14450"/>
            </a:xfrm>
            <a:custGeom>
              <a:avLst/>
              <a:gdLst/>
              <a:ahLst/>
              <a:cxnLst/>
              <a:rect l="l" t="t" r="r" b="b"/>
              <a:pathLst>
                <a:path w="18864" h="578" extrusionOk="0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18539" y="577"/>
                  </a:lnTo>
                  <a:cubicBezTo>
                    <a:pt x="18719" y="577"/>
                    <a:pt x="18864" y="469"/>
                    <a:pt x="18864" y="289"/>
                  </a:cubicBezTo>
                  <a:cubicBezTo>
                    <a:pt x="18864" y="108"/>
                    <a:pt x="18719" y="0"/>
                    <a:pt x="18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4857;p64">
              <a:extLst>
                <a:ext uri="{FF2B5EF4-FFF2-40B4-BE49-F238E27FC236}">
                  <a16:creationId xmlns:a16="http://schemas.microsoft.com/office/drawing/2014/main" id="{649CB9E0-6ED0-4B18-8123-D1CFE43EEFC1}"/>
                </a:ext>
              </a:extLst>
            </p:cNvPr>
            <p:cNvSpPr/>
            <p:nvPr/>
          </p:nvSpPr>
          <p:spPr>
            <a:xfrm>
              <a:off x="4743225" y="3813275"/>
              <a:ext cx="174050" cy="14450"/>
            </a:xfrm>
            <a:custGeom>
              <a:avLst/>
              <a:gdLst/>
              <a:ahLst/>
              <a:cxnLst/>
              <a:rect l="l" t="t" r="r" b="b"/>
              <a:pathLst>
                <a:path w="6962" h="578" extrusionOk="0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6673" y="577"/>
                  </a:lnTo>
                  <a:cubicBezTo>
                    <a:pt x="6853" y="577"/>
                    <a:pt x="6961" y="469"/>
                    <a:pt x="6961" y="289"/>
                  </a:cubicBezTo>
                  <a:cubicBezTo>
                    <a:pt x="6961" y="108"/>
                    <a:pt x="6853" y="0"/>
                    <a:pt x="6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4858;p64">
              <a:extLst>
                <a:ext uri="{FF2B5EF4-FFF2-40B4-BE49-F238E27FC236}">
                  <a16:creationId xmlns:a16="http://schemas.microsoft.com/office/drawing/2014/main" id="{4CF6C51A-8302-4E19-BE1D-D89B9F14EE33}"/>
                </a:ext>
              </a:extLst>
            </p:cNvPr>
            <p:cNvSpPr/>
            <p:nvPr/>
          </p:nvSpPr>
          <p:spPr>
            <a:xfrm>
              <a:off x="5445625" y="3896225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0"/>
                  </a:moveTo>
                  <a:cubicBezTo>
                    <a:pt x="145" y="0"/>
                    <a:pt x="1" y="145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4859;p64">
              <a:extLst>
                <a:ext uri="{FF2B5EF4-FFF2-40B4-BE49-F238E27FC236}">
                  <a16:creationId xmlns:a16="http://schemas.microsoft.com/office/drawing/2014/main" id="{557149B3-7BD8-4F1E-9918-96B9B918E599}"/>
                </a:ext>
              </a:extLst>
            </p:cNvPr>
            <p:cNvSpPr/>
            <p:nvPr/>
          </p:nvSpPr>
          <p:spPr>
            <a:xfrm>
              <a:off x="5221125" y="3896225"/>
              <a:ext cx="174025" cy="15350"/>
            </a:xfrm>
            <a:custGeom>
              <a:avLst/>
              <a:gdLst/>
              <a:ahLst/>
              <a:cxnLst/>
              <a:rect l="l" t="t" r="r" b="b"/>
              <a:pathLst>
                <a:path w="6961" h="614" extrusionOk="0">
                  <a:moveTo>
                    <a:pt x="289" y="0"/>
                  </a:moveTo>
                  <a:cubicBezTo>
                    <a:pt x="144" y="0"/>
                    <a:pt x="0" y="145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4860;p64">
              <a:extLst>
                <a:ext uri="{FF2B5EF4-FFF2-40B4-BE49-F238E27FC236}">
                  <a16:creationId xmlns:a16="http://schemas.microsoft.com/office/drawing/2014/main" id="{0B610124-2B7A-4E20-8EDA-CBA29CAAB936}"/>
                </a:ext>
              </a:extLst>
            </p:cNvPr>
            <p:cNvSpPr/>
            <p:nvPr/>
          </p:nvSpPr>
          <p:spPr>
            <a:xfrm>
              <a:off x="4743225" y="3896225"/>
              <a:ext cx="384150" cy="15350"/>
            </a:xfrm>
            <a:custGeom>
              <a:avLst/>
              <a:gdLst/>
              <a:ahLst/>
              <a:cxnLst/>
              <a:rect l="l" t="t" r="r" b="b"/>
              <a:pathLst>
                <a:path w="15366" h="614" extrusionOk="0">
                  <a:moveTo>
                    <a:pt x="289" y="0"/>
                  </a:moveTo>
                  <a:cubicBezTo>
                    <a:pt x="145" y="0"/>
                    <a:pt x="0" y="145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4861;p64">
              <a:extLst>
                <a:ext uri="{FF2B5EF4-FFF2-40B4-BE49-F238E27FC236}">
                  <a16:creationId xmlns:a16="http://schemas.microsoft.com/office/drawing/2014/main" id="{38D0F53B-984E-402D-A4E8-2BFA033C890C}"/>
                </a:ext>
              </a:extLst>
            </p:cNvPr>
            <p:cNvSpPr/>
            <p:nvPr/>
          </p:nvSpPr>
          <p:spPr>
            <a:xfrm>
              <a:off x="5120125" y="3979175"/>
              <a:ext cx="420200" cy="15350"/>
            </a:xfrm>
            <a:custGeom>
              <a:avLst/>
              <a:gdLst/>
              <a:ahLst/>
              <a:cxnLst/>
              <a:rect l="l" t="t" r="r" b="b"/>
              <a:pathLst>
                <a:path w="16808" h="614" extrusionOk="0">
                  <a:moveTo>
                    <a:pt x="289" y="1"/>
                  </a:moveTo>
                  <a:cubicBezTo>
                    <a:pt x="109" y="1"/>
                    <a:pt x="1" y="145"/>
                    <a:pt x="1" y="325"/>
                  </a:cubicBezTo>
                  <a:cubicBezTo>
                    <a:pt x="1" y="469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69"/>
                    <a:pt x="16808" y="325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4862;p64">
              <a:extLst>
                <a:ext uri="{FF2B5EF4-FFF2-40B4-BE49-F238E27FC236}">
                  <a16:creationId xmlns:a16="http://schemas.microsoft.com/office/drawing/2014/main" id="{8D42972E-8B44-4CFC-99DD-002D99DA8E99}"/>
                </a:ext>
              </a:extLst>
            </p:cNvPr>
            <p:cNvSpPr/>
            <p:nvPr/>
          </p:nvSpPr>
          <p:spPr>
            <a:xfrm>
              <a:off x="4743225" y="3979175"/>
              <a:ext cx="304800" cy="15350"/>
            </a:xfrm>
            <a:custGeom>
              <a:avLst/>
              <a:gdLst/>
              <a:ahLst/>
              <a:cxnLst/>
              <a:rect l="l" t="t" r="r" b="b"/>
              <a:pathLst>
                <a:path w="12192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11903" y="614"/>
                  </a:lnTo>
                  <a:cubicBezTo>
                    <a:pt x="12047" y="614"/>
                    <a:pt x="12191" y="469"/>
                    <a:pt x="12191" y="325"/>
                  </a:cubicBezTo>
                  <a:cubicBezTo>
                    <a:pt x="12191" y="145"/>
                    <a:pt x="12047" y="1"/>
                    <a:pt x="11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4863;p64">
              <a:extLst>
                <a:ext uri="{FF2B5EF4-FFF2-40B4-BE49-F238E27FC236}">
                  <a16:creationId xmlns:a16="http://schemas.microsoft.com/office/drawing/2014/main" id="{29EFC56F-8EAB-4872-91EE-849961063597}"/>
                </a:ext>
              </a:extLst>
            </p:cNvPr>
            <p:cNvSpPr/>
            <p:nvPr/>
          </p:nvSpPr>
          <p:spPr>
            <a:xfrm>
              <a:off x="5350950" y="4062125"/>
              <a:ext cx="189375" cy="15350"/>
            </a:xfrm>
            <a:custGeom>
              <a:avLst/>
              <a:gdLst/>
              <a:ahLst/>
              <a:cxnLst/>
              <a:rect l="l" t="t" r="r" b="b"/>
              <a:pathLst>
                <a:path w="7575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70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4864;p64">
              <a:extLst>
                <a:ext uri="{FF2B5EF4-FFF2-40B4-BE49-F238E27FC236}">
                  <a16:creationId xmlns:a16="http://schemas.microsoft.com/office/drawing/2014/main" id="{30EC665D-88D1-4B27-AA68-E302E355349D}"/>
                </a:ext>
              </a:extLst>
            </p:cNvPr>
            <p:cNvSpPr/>
            <p:nvPr/>
          </p:nvSpPr>
          <p:spPr>
            <a:xfrm>
              <a:off x="4917250" y="4062125"/>
              <a:ext cx="376925" cy="15350"/>
            </a:xfrm>
            <a:custGeom>
              <a:avLst/>
              <a:gdLst/>
              <a:ahLst/>
              <a:cxnLst/>
              <a:rect l="l" t="t" r="r" b="b"/>
              <a:pathLst>
                <a:path w="15077" h="614" extrusionOk="0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70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4865;p64">
              <a:extLst>
                <a:ext uri="{FF2B5EF4-FFF2-40B4-BE49-F238E27FC236}">
                  <a16:creationId xmlns:a16="http://schemas.microsoft.com/office/drawing/2014/main" id="{41486113-003F-494C-A419-F350ADEB57D7}"/>
                </a:ext>
              </a:extLst>
            </p:cNvPr>
            <p:cNvSpPr/>
            <p:nvPr/>
          </p:nvSpPr>
          <p:spPr>
            <a:xfrm>
              <a:off x="4743225" y="4062125"/>
              <a:ext cx="109125" cy="15350"/>
            </a:xfrm>
            <a:custGeom>
              <a:avLst/>
              <a:gdLst/>
              <a:ahLst/>
              <a:cxnLst/>
              <a:rect l="l" t="t" r="r" b="b"/>
              <a:pathLst>
                <a:path w="4365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70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4866;p64">
              <a:extLst>
                <a:ext uri="{FF2B5EF4-FFF2-40B4-BE49-F238E27FC236}">
                  <a16:creationId xmlns:a16="http://schemas.microsoft.com/office/drawing/2014/main" id="{85C072DA-99CC-4AF7-B6B6-1D818CBF8538}"/>
                </a:ext>
              </a:extLst>
            </p:cNvPr>
            <p:cNvSpPr/>
            <p:nvPr/>
          </p:nvSpPr>
          <p:spPr>
            <a:xfrm>
              <a:off x="5068725" y="4135175"/>
              <a:ext cx="471600" cy="15350"/>
            </a:xfrm>
            <a:custGeom>
              <a:avLst/>
              <a:gdLst/>
              <a:ahLst/>
              <a:cxnLst/>
              <a:rect l="l" t="t" r="r" b="b"/>
              <a:pathLst>
                <a:path w="18864" h="614" extrusionOk="0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18539" y="613"/>
                  </a:lnTo>
                  <a:cubicBezTo>
                    <a:pt x="18719" y="613"/>
                    <a:pt x="18864" y="469"/>
                    <a:pt x="18864" y="325"/>
                  </a:cubicBezTo>
                  <a:cubicBezTo>
                    <a:pt x="18864" y="144"/>
                    <a:pt x="18719" y="0"/>
                    <a:pt x="18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4867;p64">
              <a:extLst>
                <a:ext uri="{FF2B5EF4-FFF2-40B4-BE49-F238E27FC236}">
                  <a16:creationId xmlns:a16="http://schemas.microsoft.com/office/drawing/2014/main" id="{9C8D6C7C-F83D-4F24-A16C-70554BB7BCA8}"/>
                </a:ext>
              </a:extLst>
            </p:cNvPr>
            <p:cNvSpPr/>
            <p:nvPr/>
          </p:nvSpPr>
          <p:spPr>
            <a:xfrm>
              <a:off x="4743225" y="4135175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6673" y="613"/>
                  </a:lnTo>
                  <a:cubicBezTo>
                    <a:pt x="6853" y="613"/>
                    <a:pt x="6961" y="469"/>
                    <a:pt x="6961" y="325"/>
                  </a:cubicBezTo>
                  <a:cubicBezTo>
                    <a:pt x="6961" y="144"/>
                    <a:pt x="6853" y="0"/>
                    <a:pt x="6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4868;p64">
              <a:extLst>
                <a:ext uri="{FF2B5EF4-FFF2-40B4-BE49-F238E27FC236}">
                  <a16:creationId xmlns:a16="http://schemas.microsoft.com/office/drawing/2014/main" id="{DB9BBA01-6175-4CC3-91D3-20E4DE35CA37}"/>
                </a:ext>
              </a:extLst>
            </p:cNvPr>
            <p:cNvSpPr/>
            <p:nvPr/>
          </p:nvSpPr>
          <p:spPr>
            <a:xfrm>
              <a:off x="5445625" y="4218125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0"/>
                  </a:moveTo>
                  <a:cubicBezTo>
                    <a:pt x="145" y="0"/>
                    <a:pt x="1" y="145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4869;p64">
              <a:extLst>
                <a:ext uri="{FF2B5EF4-FFF2-40B4-BE49-F238E27FC236}">
                  <a16:creationId xmlns:a16="http://schemas.microsoft.com/office/drawing/2014/main" id="{2E7A49DE-6E93-479F-9C06-7C47E7DAA860}"/>
                </a:ext>
              </a:extLst>
            </p:cNvPr>
            <p:cNvSpPr/>
            <p:nvPr/>
          </p:nvSpPr>
          <p:spPr>
            <a:xfrm>
              <a:off x="5221125" y="4218125"/>
              <a:ext cx="174025" cy="15350"/>
            </a:xfrm>
            <a:custGeom>
              <a:avLst/>
              <a:gdLst/>
              <a:ahLst/>
              <a:cxnLst/>
              <a:rect l="l" t="t" r="r" b="b"/>
              <a:pathLst>
                <a:path w="6961" h="614" extrusionOk="0">
                  <a:moveTo>
                    <a:pt x="289" y="0"/>
                  </a:moveTo>
                  <a:cubicBezTo>
                    <a:pt x="144" y="0"/>
                    <a:pt x="0" y="145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4870;p64">
              <a:extLst>
                <a:ext uri="{FF2B5EF4-FFF2-40B4-BE49-F238E27FC236}">
                  <a16:creationId xmlns:a16="http://schemas.microsoft.com/office/drawing/2014/main" id="{090FD26F-87DF-4EB2-B769-AE6B49DD5049}"/>
                </a:ext>
              </a:extLst>
            </p:cNvPr>
            <p:cNvSpPr/>
            <p:nvPr/>
          </p:nvSpPr>
          <p:spPr>
            <a:xfrm>
              <a:off x="4743225" y="4218125"/>
              <a:ext cx="384150" cy="15350"/>
            </a:xfrm>
            <a:custGeom>
              <a:avLst/>
              <a:gdLst/>
              <a:ahLst/>
              <a:cxnLst/>
              <a:rect l="l" t="t" r="r" b="b"/>
              <a:pathLst>
                <a:path w="15366" h="614" extrusionOk="0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871;p64">
              <a:extLst>
                <a:ext uri="{FF2B5EF4-FFF2-40B4-BE49-F238E27FC236}">
                  <a16:creationId xmlns:a16="http://schemas.microsoft.com/office/drawing/2014/main" id="{27EDBA90-4F75-4CFC-955E-5B2539033E3A}"/>
                </a:ext>
              </a:extLst>
            </p:cNvPr>
            <p:cNvSpPr/>
            <p:nvPr/>
          </p:nvSpPr>
          <p:spPr>
            <a:xfrm>
              <a:off x="5120125" y="4301975"/>
              <a:ext cx="420200" cy="14450"/>
            </a:xfrm>
            <a:custGeom>
              <a:avLst/>
              <a:gdLst/>
              <a:ahLst/>
              <a:cxnLst/>
              <a:rect l="l" t="t" r="r" b="b"/>
              <a:pathLst>
                <a:path w="16808" h="578" extrusionOk="0">
                  <a:moveTo>
                    <a:pt x="289" y="1"/>
                  </a:moveTo>
                  <a:cubicBezTo>
                    <a:pt x="109" y="1"/>
                    <a:pt x="1" y="109"/>
                    <a:pt x="1" y="289"/>
                  </a:cubicBezTo>
                  <a:cubicBezTo>
                    <a:pt x="1" y="469"/>
                    <a:pt x="109" y="578"/>
                    <a:pt x="289" y="578"/>
                  </a:cubicBezTo>
                  <a:lnTo>
                    <a:pt x="16483" y="578"/>
                  </a:lnTo>
                  <a:cubicBezTo>
                    <a:pt x="16663" y="578"/>
                    <a:pt x="16808" y="469"/>
                    <a:pt x="16808" y="289"/>
                  </a:cubicBezTo>
                  <a:cubicBezTo>
                    <a:pt x="16808" y="109"/>
                    <a:pt x="16663" y="1"/>
                    <a:pt x="16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872;p64">
              <a:extLst>
                <a:ext uri="{FF2B5EF4-FFF2-40B4-BE49-F238E27FC236}">
                  <a16:creationId xmlns:a16="http://schemas.microsoft.com/office/drawing/2014/main" id="{FB7B3673-8E4C-4DED-A53D-3C28EA4C2C62}"/>
                </a:ext>
              </a:extLst>
            </p:cNvPr>
            <p:cNvSpPr/>
            <p:nvPr/>
          </p:nvSpPr>
          <p:spPr>
            <a:xfrm>
              <a:off x="4743225" y="4301975"/>
              <a:ext cx="304800" cy="14450"/>
            </a:xfrm>
            <a:custGeom>
              <a:avLst/>
              <a:gdLst/>
              <a:ahLst/>
              <a:cxnLst/>
              <a:rect l="l" t="t" r="r" b="b"/>
              <a:pathLst>
                <a:path w="12192" h="578" extrusionOk="0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69"/>
                    <a:pt x="145" y="578"/>
                    <a:pt x="289" y="578"/>
                  </a:cubicBezTo>
                  <a:lnTo>
                    <a:pt x="11903" y="578"/>
                  </a:lnTo>
                  <a:cubicBezTo>
                    <a:pt x="12047" y="578"/>
                    <a:pt x="12191" y="469"/>
                    <a:pt x="12191" y="289"/>
                  </a:cubicBezTo>
                  <a:cubicBezTo>
                    <a:pt x="12191" y="109"/>
                    <a:pt x="12047" y="1"/>
                    <a:pt x="11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4873;p64">
              <a:extLst>
                <a:ext uri="{FF2B5EF4-FFF2-40B4-BE49-F238E27FC236}">
                  <a16:creationId xmlns:a16="http://schemas.microsoft.com/office/drawing/2014/main" id="{1825EF7F-C1D4-49E9-9F6A-6D331D4E81D1}"/>
                </a:ext>
              </a:extLst>
            </p:cNvPr>
            <p:cNvSpPr/>
            <p:nvPr/>
          </p:nvSpPr>
          <p:spPr>
            <a:xfrm>
              <a:off x="5445625" y="4457975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874;p64">
              <a:extLst>
                <a:ext uri="{FF2B5EF4-FFF2-40B4-BE49-F238E27FC236}">
                  <a16:creationId xmlns:a16="http://schemas.microsoft.com/office/drawing/2014/main" id="{FFBEBDE2-CBB8-4BA0-A1A3-0041EF3D7002}"/>
                </a:ext>
              </a:extLst>
            </p:cNvPr>
            <p:cNvSpPr/>
            <p:nvPr/>
          </p:nvSpPr>
          <p:spPr>
            <a:xfrm>
              <a:off x="5221125" y="4457975"/>
              <a:ext cx="174025" cy="15350"/>
            </a:xfrm>
            <a:custGeom>
              <a:avLst/>
              <a:gdLst/>
              <a:ahLst/>
              <a:cxnLst/>
              <a:rect l="l" t="t" r="r" b="b"/>
              <a:pathLst>
                <a:path w="6961" h="614" extrusionOk="0">
                  <a:moveTo>
                    <a:pt x="289" y="0"/>
                  </a:moveTo>
                  <a:cubicBezTo>
                    <a:pt x="144" y="0"/>
                    <a:pt x="0" y="144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875;p64">
              <a:extLst>
                <a:ext uri="{FF2B5EF4-FFF2-40B4-BE49-F238E27FC236}">
                  <a16:creationId xmlns:a16="http://schemas.microsoft.com/office/drawing/2014/main" id="{11C6D6AB-9419-479D-9225-AAD5EE92A745}"/>
                </a:ext>
              </a:extLst>
            </p:cNvPr>
            <p:cNvSpPr/>
            <p:nvPr/>
          </p:nvSpPr>
          <p:spPr>
            <a:xfrm>
              <a:off x="4743225" y="4457975"/>
              <a:ext cx="384150" cy="15350"/>
            </a:xfrm>
            <a:custGeom>
              <a:avLst/>
              <a:gdLst/>
              <a:ahLst/>
              <a:cxnLst/>
              <a:rect l="l" t="t" r="r" b="b"/>
              <a:pathLst>
                <a:path w="15366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4876;p64">
              <a:extLst>
                <a:ext uri="{FF2B5EF4-FFF2-40B4-BE49-F238E27FC236}">
                  <a16:creationId xmlns:a16="http://schemas.microsoft.com/office/drawing/2014/main" id="{2AD6EFEE-6D8C-4C51-86D9-FAB858740B40}"/>
                </a:ext>
              </a:extLst>
            </p:cNvPr>
            <p:cNvSpPr/>
            <p:nvPr/>
          </p:nvSpPr>
          <p:spPr>
            <a:xfrm>
              <a:off x="5120125" y="4540925"/>
              <a:ext cx="420200" cy="15350"/>
            </a:xfrm>
            <a:custGeom>
              <a:avLst/>
              <a:gdLst/>
              <a:ahLst/>
              <a:cxnLst/>
              <a:rect l="l" t="t" r="r" b="b"/>
              <a:pathLst>
                <a:path w="16808" h="614" extrusionOk="0">
                  <a:moveTo>
                    <a:pt x="289" y="0"/>
                  </a:moveTo>
                  <a:cubicBezTo>
                    <a:pt x="109" y="0"/>
                    <a:pt x="1" y="145"/>
                    <a:pt x="1" y="325"/>
                  </a:cubicBezTo>
                  <a:cubicBezTo>
                    <a:pt x="1" y="469"/>
                    <a:pt x="109" y="613"/>
                    <a:pt x="289" y="613"/>
                  </a:cubicBezTo>
                  <a:lnTo>
                    <a:pt x="16483" y="613"/>
                  </a:lnTo>
                  <a:cubicBezTo>
                    <a:pt x="16663" y="613"/>
                    <a:pt x="16808" y="469"/>
                    <a:pt x="16808" y="325"/>
                  </a:cubicBezTo>
                  <a:cubicBezTo>
                    <a:pt x="16808" y="145"/>
                    <a:pt x="16663" y="0"/>
                    <a:pt x="1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4877;p64">
              <a:extLst>
                <a:ext uri="{FF2B5EF4-FFF2-40B4-BE49-F238E27FC236}">
                  <a16:creationId xmlns:a16="http://schemas.microsoft.com/office/drawing/2014/main" id="{105A0ABC-00CE-45BB-B4A1-CD4EAB7842B0}"/>
                </a:ext>
              </a:extLst>
            </p:cNvPr>
            <p:cNvSpPr/>
            <p:nvPr/>
          </p:nvSpPr>
          <p:spPr>
            <a:xfrm>
              <a:off x="4743225" y="4540925"/>
              <a:ext cx="304800" cy="15350"/>
            </a:xfrm>
            <a:custGeom>
              <a:avLst/>
              <a:gdLst/>
              <a:ahLst/>
              <a:cxnLst/>
              <a:rect l="l" t="t" r="r" b="b"/>
              <a:pathLst>
                <a:path w="12192" h="614" extrusionOk="0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1903" y="613"/>
                  </a:lnTo>
                  <a:cubicBezTo>
                    <a:pt x="12047" y="613"/>
                    <a:pt x="12191" y="469"/>
                    <a:pt x="12191" y="325"/>
                  </a:cubicBezTo>
                  <a:cubicBezTo>
                    <a:pt x="12191" y="145"/>
                    <a:pt x="12047" y="0"/>
                    <a:pt x="11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4878;p64">
              <a:extLst>
                <a:ext uri="{FF2B5EF4-FFF2-40B4-BE49-F238E27FC236}">
                  <a16:creationId xmlns:a16="http://schemas.microsoft.com/office/drawing/2014/main" id="{927ADA34-CCD7-43E5-8DC4-A7872A70B4CF}"/>
                </a:ext>
              </a:extLst>
            </p:cNvPr>
            <p:cNvSpPr/>
            <p:nvPr/>
          </p:nvSpPr>
          <p:spPr>
            <a:xfrm>
              <a:off x="5350950" y="4623875"/>
              <a:ext cx="189375" cy="15350"/>
            </a:xfrm>
            <a:custGeom>
              <a:avLst/>
              <a:gdLst/>
              <a:ahLst/>
              <a:cxnLst/>
              <a:rect l="l" t="t" r="r" b="b"/>
              <a:pathLst>
                <a:path w="7575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69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4879;p64">
              <a:extLst>
                <a:ext uri="{FF2B5EF4-FFF2-40B4-BE49-F238E27FC236}">
                  <a16:creationId xmlns:a16="http://schemas.microsoft.com/office/drawing/2014/main" id="{3AA9C813-110E-4A62-9F30-1C018185F2FC}"/>
                </a:ext>
              </a:extLst>
            </p:cNvPr>
            <p:cNvSpPr/>
            <p:nvPr/>
          </p:nvSpPr>
          <p:spPr>
            <a:xfrm>
              <a:off x="4917250" y="4623875"/>
              <a:ext cx="376925" cy="15350"/>
            </a:xfrm>
            <a:custGeom>
              <a:avLst/>
              <a:gdLst/>
              <a:ahLst/>
              <a:cxnLst/>
              <a:rect l="l" t="t" r="r" b="b"/>
              <a:pathLst>
                <a:path w="15077" h="614" extrusionOk="0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69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69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4880;p64">
              <a:extLst>
                <a:ext uri="{FF2B5EF4-FFF2-40B4-BE49-F238E27FC236}">
                  <a16:creationId xmlns:a16="http://schemas.microsoft.com/office/drawing/2014/main" id="{C695E911-725F-4B23-A276-EBE031AC8697}"/>
                </a:ext>
              </a:extLst>
            </p:cNvPr>
            <p:cNvSpPr/>
            <p:nvPr/>
          </p:nvSpPr>
          <p:spPr>
            <a:xfrm>
              <a:off x="4743225" y="4623875"/>
              <a:ext cx="109125" cy="15350"/>
            </a:xfrm>
            <a:custGeom>
              <a:avLst/>
              <a:gdLst/>
              <a:ahLst/>
              <a:cxnLst/>
              <a:rect l="l" t="t" r="r" b="b"/>
              <a:pathLst>
                <a:path w="4365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69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881;p64">
              <a:extLst>
                <a:ext uri="{FF2B5EF4-FFF2-40B4-BE49-F238E27FC236}">
                  <a16:creationId xmlns:a16="http://schemas.microsoft.com/office/drawing/2014/main" id="{C5E66CF8-3C56-45E8-BD2F-8445C9125340}"/>
                </a:ext>
              </a:extLst>
            </p:cNvPr>
            <p:cNvSpPr/>
            <p:nvPr/>
          </p:nvSpPr>
          <p:spPr>
            <a:xfrm>
              <a:off x="5068725" y="4696900"/>
              <a:ext cx="471600" cy="15375"/>
            </a:xfrm>
            <a:custGeom>
              <a:avLst/>
              <a:gdLst/>
              <a:ahLst/>
              <a:cxnLst/>
              <a:rect l="l" t="t" r="r" b="b"/>
              <a:pathLst>
                <a:path w="18864" h="615" extrusionOk="0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70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882;p64">
              <a:extLst>
                <a:ext uri="{FF2B5EF4-FFF2-40B4-BE49-F238E27FC236}">
                  <a16:creationId xmlns:a16="http://schemas.microsoft.com/office/drawing/2014/main" id="{57CF22D2-C790-439E-8D48-EFFEBC34C9FF}"/>
                </a:ext>
              </a:extLst>
            </p:cNvPr>
            <p:cNvSpPr/>
            <p:nvPr/>
          </p:nvSpPr>
          <p:spPr>
            <a:xfrm>
              <a:off x="4743225" y="4696900"/>
              <a:ext cx="174050" cy="15375"/>
            </a:xfrm>
            <a:custGeom>
              <a:avLst/>
              <a:gdLst/>
              <a:ahLst/>
              <a:cxnLst/>
              <a:rect l="l" t="t" r="r" b="b"/>
              <a:pathLst>
                <a:path w="6962" h="615" extrusionOk="0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70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4883;p64">
              <a:extLst>
                <a:ext uri="{FF2B5EF4-FFF2-40B4-BE49-F238E27FC236}">
                  <a16:creationId xmlns:a16="http://schemas.microsoft.com/office/drawing/2014/main" id="{FEB6BD4F-FC77-4D4C-B842-C2D9B1A6FAA7}"/>
                </a:ext>
              </a:extLst>
            </p:cNvPr>
            <p:cNvSpPr/>
            <p:nvPr/>
          </p:nvSpPr>
          <p:spPr>
            <a:xfrm>
              <a:off x="5445625" y="4779875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4884;p64">
              <a:extLst>
                <a:ext uri="{FF2B5EF4-FFF2-40B4-BE49-F238E27FC236}">
                  <a16:creationId xmlns:a16="http://schemas.microsoft.com/office/drawing/2014/main" id="{DC5C026A-F2EF-4B95-A114-4412CDF339AA}"/>
                </a:ext>
              </a:extLst>
            </p:cNvPr>
            <p:cNvSpPr/>
            <p:nvPr/>
          </p:nvSpPr>
          <p:spPr>
            <a:xfrm>
              <a:off x="5221125" y="4779875"/>
              <a:ext cx="174025" cy="15350"/>
            </a:xfrm>
            <a:custGeom>
              <a:avLst/>
              <a:gdLst/>
              <a:ahLst/>
              <a:cxnLst/>
              <a:rect l="l" t="t" r="r" b="b"/>
              <a:pathLst>
                <a:path w="6961" h="614" extrusionOk="0">
                  <a:moveTo>
                    <a:pt x="289" y="0"/>
                  </a:moveTo>
                  <a:cubicBezTo>
                    <a:pt x="144" y="0"/>
                    <a:pt x="0" y="144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4885;p64">
              <a:extLst>
                <a:ext uri="{FF2B5EF4-FFF2-40B4-BE49-F238E27FC236}">
                  <a16:creationId xmlns:a16="http://schemas.microsoft.com/office/drawing/2014/main" id="{1CFF8935-C93C-409B-AB66-C7FB2CEAB924}"/>
                </a:ext>
              </a:extLst>
            </p:cNvPr>
            <p:cNvSpPr/>
            <p:nvPr/>
          </p:nvSpPr>
          <p:spPr>
            <a:xfrm>
              <a:off x="4743225" y="4779875"/>
              <a:ext cx="384150" cy="15350"/>
            </a:xfrm>
            <a:custGeom>
              <a:avLst/>
              <a:gdLst/>
              <a:ahLst/>
              <a:cxnLst/>
              <a:rect l="l" t="t" r="r" b="b"/>
              <a:pathLst>
                <a:path w="15366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4886;p64">
              <a:extLst>
                <a:ext uri="{FF2B5EF4-FFF2-40B4-BE49-F238E27FC236}">
                  <a16:creationId xmlns:a16="http://schemas.microsoft.com/office/drawing/2014/main" id="{C612D9D6-0AB9-4359-BDF2-E4A2C890A43F}"/>
                </a:ext>
              </a:extLst>
            </p:cNvPr>
            <p:cNvSpPr/>
            <p:nvPr/>
          </p:nvSpPr>
          <p:spPr>
            <a:xfrm>
              <a:off x="5619650" y="3718600"/>
              <a:ext cx="671775" cy="1228275"/>
            </a:xfrm>
            <a:custGeom>
              <a:avLst/>
              <a:gdLst/>
              <a:ahLst/>
              <a:cxnLst/>
              <a:rect l="l" t="t" r="r" b="b"/>
              <a:pathLst>
                <a:path w="26871" h="49131" extrusionOk="0">
                  <a:moveTo>
                    <a:pt x="17529" y="0"/>
                  </a:moveTo>
                  <a:cubicBezTo>
                    <a:pt x="17385" y="0"/>
                    <a:pt x="17277" y="108"/>
                    <a:pt x="17241" y="253"/>
                  </a:cubicBezTo>
                  <a:lnTo>
                    <a:pt x="12408" y="36428"/>
                  </a:lnTo>
                  <a:lnTo>
                    <a:pt x="8440" y="16302"/>
                  </a:lnTo>
                  <a:cubicBezTo>
                    <a:pt x="8404" y="16158"/>
                    <a:pt x="8296" y="16050"/>
                    <a:pt x="8152" y="16050"/>
                  </a:cubicBezTo>
                  <a:cubicBezTo>
                    <a:pt x="7972" y="16050"/>
                    <a:pt x="7863" y="16158"/>
                    <a:pt x="7863" y="16302"/>
                  </a:cubicBezTo>
                  <a:lnTo>
                    <a:pt x="4870" y="43569"/>
                  </a:lnTo>
                  <a:lnTo>
                    <a:pt x="2958" y="38159"/>
                  </a:lnTo>
                  <a:cubicBezTo>
                    <a:pt x="2927" y="38065"/>
                    <a:pt x="2815" y="37972"/>
                    <a:pt x="2691" y="37972"/>
                  </a:cubicBezTo>
                  <a:cubicBezTo>
                    <a:pt x="2672" y="37972"/>
                    <a:pt x="2653" y="37974"/>
                    <a:pt x="2634" y="37979"/>
                  </a:cubicBezTo>
                  <a:cubicBezTo>
                    <a:pt x="2525" y="37979"/>
                    <a:pt x="2417" y="38087"/>
                    <a:pt x="2381" y="38195"/>
                  </a:cubicBezTo>
                  <a:lnTo>
                    <a:pt x="37" y="48763"/>
                  </a:lnTo>
                  <a:cubicBezTo>
                    <a:pt x="1" y="48943"/>
                    <a:pt x="109" y="49087"/>
                    <a:pt x="253" y="49124"/>
                  </a:cubicBezTo>
                  <a:cubicBezTo>
                    <a:pt x="277" y="49128"/>
                    <a:pt x="300" y="49131"/>
                    <a:pt x="322" y="49131"/>
                  </a:cubicBezTo>
                  <a:cubicBezTo>
                    <a:pt x="470" y="49131"/>
                    <a:pt x="582" y="49032"/>
                    <a:pt x="614" y="48907"/>
                  </a:cubicBezTo>
                  <a:lnTo>
                    <a:pt x="2742" y="39349"/>
                  </a:lnTo>
                  <a:lnTo>
                    <a:pt x="4725" y="45012"/>
                  </a:lnTo>
                  <a:cubicBezTo>
                    <a:pt x="4798" y="45156"/>
                    <a:pt x="4906" y="45228"/>
                    <a:pt x="5050" y="45228"/>
                  </a:cubicBezTo>
                  <a:cubicBezTo>
                    <a:pt x="5194" y="45192"/>
                    <a:pt x="5303" y="45084"/>
                    <a:pt x="5303" y="44940"/>
                  </a:cubicBezTo>
                  <a:lnTo>
                    <a:pt x="8224" y="18358"/>
                  </a:lnTo>
                  <a:lnTo>
                    <a:pt x="12155" y="38339"/>
                  </a:lnTo>
                  <a:cubicBezTo>
                    <a:pt x="12191" y="38484"/>
                    <a:pt x="12300" y="38556"/>
                    <a:pt x="12444" y="38556"/>
                  </a:cubicBezTo>
                  <a:cubicBezTo>
                    <a:pt x="12624" y="38556"/>
                    <a:pt x="12732" y="38448"/>
                    <a:pt x="12732" y="38303"/>
                  </a:cubicBezTo>
                  <a:lnTo>
                    <a:pt x="17529" y="2633"/>
                  </a:lnTo>
                  <a:lnTo>
                    <a:pt x="22723" y="44182"/>
                  </a:lnTo>
                  <a:cubicBezTo>
                    <a:pt x="22723" y="44291"/>
                    <a:pt x="22831" y="44399"/>
                    <a:pt x="22975" y="44435"/>
                  </a:cubicBezTo>
                  <a:cubicBezTo>
                    <a:pt x="22995" y="44441"/>
                    <a:pt x="23015" y="44444"/>
                    <a:pt x="23036" y="44444"/>
                  </a:cubicBezTo>
                  <a:cubicBezTo>
                    <a:pt x="23131" y="44444"/>
                    <a:pt x="23234" y="44380"/>
                    <a:pt x="23264" y="44291"/>
                  </a:cubicBezTo>
                  <a:lnTo>
                    <a:pt x="25176" y="40792"/>
                  </a:lnTo>
                  <a:lnTo>
                    <a:pt x="26258" y="48474"/>
                  </a:lnTo>
                  <a:cubicBezTo>
                    <a:pt x="26258" y="48631"/>
                    <a:pt x="26367" y="48734"/>
                    <a:pt x="26514" y="48734"/>
                  </a:cubicBezTo>
                  <a:cubicBezTo>
                    <a:pt x="26536" y="48734"/>
                    <a:pt x="26559" y="48731"/>
                    <a:pt x="26582" y="48727"/>
                  </a:cubicBezTo>
                  <a:cubicBezTo>
                    <a:pt x="26726" y="48727"/>
                    <a:pt x="26871" y="48583"/>
                    <a:pt x="26835" y="48402"/>
                  </a:cubicBezTo>
                  <a:lnTo>
                    <a:pt x="25680" y="39782"/>
                  </a:lnTo>
                  <a:cubicBezTo>
                    <a:pt x="25644" y="39674"/>
                    <a:pt x="25536" y="39566"/>
                    <a:pt x="25428" y="39530"/>
                  </a:cubicBezTo>
                  <a:cubicBezTo>
                    <a:pt x="25284" y="39530"/>
                    <a:pt x="25176" y="39566"/>
                    <a:pt x="25103" y="39674"/>
                  </a:cubicBezTo>
                  <a:lnTo>
                    <a:pt x="23192" y="43172"/>
                  </a:lnTo>
                  <a:lnTo>
                    <a:pt x="17854" y="289"/>
                  </a:lnTo>
                  <a:cubicBezTo>
                    <a:pt x="17818" y="108"/>
                    <a:pt x="17710" y="0"/>
                    <a:pt x="17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4887;p64">
              <a:extLst>
                <a:ext uri="{FF2B5EF4-FFF2-40B4-BE49-F238E27FC236}">
                  <a16:creationId xmlns:a16="http://schemas.microsoft.com/office/drawing/2014/main" id="{4CF67901-0600-4F5F-AB68-181499BA403F}"/>
                </a:ext>
              </a:extLst>
            </p:cNvPr>
            <p:cNvSpPr/>
            <p:nvPr/>
          </p:nvSpPr>
          <p:spPr>
            <a:xfrm>
              <a:off x="4803625" y="3226950"/>
              <a:ext cx="1458050" cy="440500"/>
            </a:xfrm>
            <a:custGeom>
              <a:avLst/>
              <a:gdLst/>
              <a:ahLst/>
              <a:cxnLst/>
              <a:rect l="l" t="t" r="r" b="b"/>
              <a:pathLst>
                <a:path w="58322" h="17620" extrusionOk="0">
                  <a:moveTo>
                    <a:pt x="57979" y="1"/>
                  </a:moveTo>
                  <a:cubicBezTo>
                    <a:pt x="57907" y="1"/>
                    <a:pt x="57835" y="28"/>
                    <a:pt x="57780" y="82"/>
                  </a:cubicBezTo>
                  <a:lnTo>
                    <a:pt x="44508" y="14112"/>
                  </a:lnTo>
                  <a:lnTo>
                    <a:pt x="32281" y="4879"/>
                  </a:lnTo>
                  <a:cubicBezTo>
                    <a:pt x="32216" y="4846"/>
                    <a:pt x="32151" y="4828"/>
                    <a:pt x="32090" y="4828"/>
                  </a:cubicBezTo>
                  <a:cubicBezTo>
                    <a:pt x="32014" y="4828"/>
                    <a:pt x="31944" y="4855"/>
                    <a:pt x="31884" y="4915"/>
                  </a:cubicBezTo>
                  <a:lnTo>
                    <a:pt x="23697" y="12344"/>
                  </a:lnTo>
                  <a:lnTo>
                    <a:pt x="13995" y="3652"/>
                  </a:lnTo>
                  <a:cubicBezTo>
                    <a:pt x="13941" y="3598"/>
                    <a:pt x="13869" y="3571"/>
                    <a:pt x="13797" y="3571"/>
                  </a:cubicBezTo>
                  <a:cubicBezTo>
                    <a:pt x="13724" y="3571"/>
                    <a:pt x="13652" y="3598"/>
                    <a:pt x="13598" y="3652"/>
                  </a:cubicBezTo>
                  <a:lnTo>
                    <a:pt x="145" y="17105"/>
                  </a:lnTo>
                  <a:cubicBezTo>
                    <a:pt x="1" y="17214"/>
                    <a:pt x="1" y="17430"/>
                    <a:pt x="145" y="17538"/>
                  </a:cubicBezTo>
                  <a:cubicBezTo>
                    <a:pt x="199" y="17592"/>
                    <a:pt x="271" y="17619"/>
                    <a:pt x="344" y="17619"/>
                  </a:cubicBezTo>
                  <a:cubicBezTo>
                    <a:pt x="416" y="17619"/>
                    <a:pt x="488" y="17592"/>
                    <a:pt x="542" y="17538"/>
                  </a:cubicBezTo>
                  <a:lnTo>
                    <a:pt x="13815" y="4265"/>
                  </a:lnTo>
                  <a:lnTo>
                    <a:pt x="23517" y="12958"/>
                  </a:lnTo>
                  <a:cubicBezTo>
                    <a:pt x="23571" y="13012"/>
                    <a:pt x="23643" y="13039"/>
                    <a:pt x="23715" y="13039"/>
                  </a:cubicBezTo>
                  <a:cubicBezTo>
                    <a:pt x="23787" y="13039"/>
                    <a:pt x="23859" y="13012"/>
                    <a:pt x="23913" y="12958"/>
                  </a:cubicBezTo>
                  <a:lnTo>
                    <a:pt x="32101" y="5528"/>
                  </a:lnTo>
                  <a:lnTo>
                    <a:pt x="44327" y="14761"/>
                  </a:lnTo>
                  <a:cubicBezTo>
                    <a:pt x="44388" y="14806"/>
                    <a:pt x="44455" y="14826"/>
                    <a:pt x="44520" y="14826"/>
                  </a:cubicBezTo>
                  <a:cubicBezTo>
                    <a:pt x="44610" y="14826"/>
                    <a:pt x="44697" y="14788"/>
                    <a:pt x="44760" y="14725"/>
                  </a:cubicBezTo>
                  <a:lnTo>
                    <a:pt x="58213" y="514"/>
                  </a:lnTo>
                  <a:cubicBezTo>
                    <a:pt x="58321" y="406"/>
                    <a:pt x="58321" y="190"/>
                    <a:pt x="58177" y="82"/>
                  </a:cubicBezTo>
                  <a:cubicBezTo>
                    <a:pt x="58123" y="28"/>
                    <a:pt x="58051" y="1"/>
                    <a:pt x="579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4888;p64">
              <a:extLst>
                <a:ext uri="{FF2B5EF4-FFF2-40B4-BE49-F238E27FC236}">
                  <a16:creationId xmlns:a16="http://schemas.microsoft.com/office/drawing/2014/main" id="{70D4F296-0F40-4056-B99C-37E87BC767A5}"/>
                </a:ext>
              </a:extLst>
            </p:cNvPr>
            <p:cNvSpPr/>
            <p:nvPr/>
          </p:nvSpPr>
          <p:spPr>
            <a:xfrm>
              <a:off x="5103900" y="3278575"/>
              <a:ext cx="89275" cy="89275"/>
            </a:xfrm>
            <a:custGeom>
              <a:avLst/>
              <a:gdLst/>
              <a:ahLst/>
              <a:cxnLst/>
              <a:rect l="l" t="t" r="r" b="b"/>
              <a:pathLst>
                <a:path w="3571" h="3571" extrusionOk="0">
                  <a:moveTo>
                    <a:pt x="1804" y="0"/>
                  </a:moveTo>
                  <a:cubicBezTo>
                    <a:pt x="794" y="0"/>
                    <a:pt x="0" y="830"/>
                    <a:pt x="0" y="1804"/>
                  </a:cubicBezTo>
                  <a:cubicBezTo>
                    <a:pt x="0" y="2778"/>
                    <a:pt x="794" y="3571"/>
                    <a:pt x="1804" y="3571"/>
                  </a:cubicBezTo>
                  <a:cubicBezTo>
                    <a:pt x="2777" y="3571"/>
                    <a:pt x="3571" y="2778"/>
                    <a:pt x="3571" y="1804"/>
                  </a:cubicBezTo>
                  <a:cubicBezTo>
                    <a:pt x="3571" y="830"/>
                    <a:pt x="2777" y="0"/>
                    <a:pt x="1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4889;p64">
              <a:extLst>
                <a:ext uri="{FF2B5EF4-FFF2-40B4-BE49-F238E27FC236}">
                  <a16:creationId xmlns:a16="http://schemas.microsoft.com/office/drawing/2014/main" id="{071A76C3-ECE7-48D3-9EB9-9E5BF88E8200}"/>
                </a:ext>
              </a:extLst>
            </p:cNvPr>
            <p:cNvSpPr/>
            <p:nvPr/>
          </p:nvSpPr>
          <p:spPr>
            <a:xfrm>
              <a:off x="5096675" y="3271350"/>
              <a:ext cx="103725" cy="103725"/>
            </a:xfrm>
            <a:custGeom>
              <a:avLst/>
              <a:gdLst/>
              <a:ahLst/>
              <a:cxnLst/>
              <a:rect l="l" t="t" r="r" b="b"/>
              <a:pathLst>
                <a:path w="4149" h="4149" extrusionOk="0">
                  <a:moveTo>
                    <a:pt x="2093" y="614"/>
                  </a:moveTo>
                  <a:cubicBezTo>
                    <a:pt x="2886" y="614"/>
                    <a:pt x="3571" y="1263"/>
                    <a:pt x="3571" y="2093"/>
                  </a:cubicBezTo>
                  <a:cubicBezTo>
                    <a:pt x="3571" y="2886"/>
                    <a:pt x="2886" y="3571"/>
                    <a:pt x="2093" y="3571"/>
                  </a:cubicBezTo>
                  <a:cubicBezTo>
                    <a:pt x="1263" y="3571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9" y="1"/>
                    <a:pt x="1" y="939"/>
                    <a:pt x="1" y="2093"/>
                  </a:cubicBezTo>
                  <a:cubicBezTo>
                    <a:pt x="1" y="3247"/>
                    <a:pt x="939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4890;p64">
              <a:extLst>
                <a:ext uri="{FF2B5EF4-FFF2-40B4-BE49-F238E27FC236}">
                  <a16:creationId xmlns:a16="http://schemas.microsoft.com/office/drawing/2014/main" id="{B028AD43-699D-4563-A136-C0B9143CC05A}"/>
                </a:ext>
              </a:extLst>
            </p:cNvPr>
            <p:cNvSpPr/>
            <p:nvPr/>
          </p:nvSpPr>
          <p:spPr>
            <a:xfrm>
              <a:off x="5561050" y="3311025"/>
              <a:ext cx="89275" cy="88400"/>
            </a:xfrm>
            <a:custGeom>
              <a:avLst/>
              <a:gdLst/>
              <a:ahLst/>
              <a:cxnLst/>
              <a:rect l="l" t="t" r="r" b="b"/>
              <a:pathLst>
                <a:path w="3571" h="3536" extrusionOk="0">
                  <a:moveTo>
                    <a:pt x="1804" y="1"/>
                  </a:moveTo>
                  <a:cubicBezTo>
                    <a:pt x="794" y="1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891;p64">
              <a:extLst>
                <a:ext uri="{FF2B5EF4-FFF2-40B4-BE49-F238E27FC236}">
                  <a16:creationId xmlns:a16="http://schemas.microsoft.com/office/drawing/2014/main" id="{624CC9F5-74CC-47A7-923B-BAB8FF2694D8}"/>
                </a:ext>
              </a:extLst>
            </p:cNvPr>
            <p:cNvSpPr/>
            <p:nvPr/>
          </p:nvSpPr>
          <p:spPr>
            <a:xfrm>
              <a:off x="5553825" y="3302925"/>
              <a:ext cx="103725" cy="104600"/>
            </a:xfrm>
            <a:custGeom>
              <a:avLst/>
              <a:gdLst/>
              <a:ahLst/>
              <a:cxnLst/>
              <a:rect l="l" t="t" r="r" b="b"/>
              <a:pathLst>
                <a:path w="4149" h="4184" extrusionOk="0">
                  <a:moveTo>
                    <a:pt x="2093" y="613"/>
                  </a:moveTo>
                  <a:cubicBezTo>
                    <a:pt x="2886" y="613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93" y="3571"/>
                  </a:cubicBezTo>
                  <a:cubicBezTo>
                    <a:pt x="1263" y="3571"/>
                    <a:pt x="614" y="2922"/>
                    <a:pt x="614" y="2092"/>
                  </a:cubicBezTo>
                  <a:cubicBezTo>
                    <a:pt x="614" y="1263"/>
                    <a:pt x="1263" y="613"/>
                    <a:pt x="2093" y="613"/>
                  </a:cubicBezTo>
                  <a:close/>
                  <a:moveTo>
                    <a:pt x="2093" y="0"/>
                  </a:moveTo>
                  <a:cubicBezTo>
                    <a:pt x="939" y="0"/>
                    <a:pt x="1" y="938"/>
                    <a:pt x="1" y="2092"/>
                  </a:cubicBezTo>
                  <a:cubicBezTo>
                    <a:pt x="1" y="3246"/>
                    <a:pt x="939" y="4184"/>
                    <a:pt x="2093" y="4184"/>
                  </a:cubicBezTo>
                  <a:cubicBezTo>
                    <a:pt x="3211" y="4184"/>
                    <a:pt x="4148" y="3246"/>
                    <a:pt x="4148" y="2092"/>
                  </a:cubicBezTo>
                  <a:cubicBezTo>
                    <a:pt x="4148" y="938"/>
                    <a:pt x="3211" y="0"/>
                    <a:pt x="20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892;p64">
              <a:extLst>
                <a:ext uri="{FF2B5EF4-FFF2-40B4-BE49-F238E27FC236}">
                  <a16:creationId xmlns:a16="http://schemas.microsoft.com/office/drawing/2014/main" id="{B3358CF6-0C3E-48DD-AE13-4B378BA91676}"/>
                </a:ext>
              </a:extLst>
            </p:cNvPr>
            <p:cNvSpPr/>
            <p:nvPr/>
          </p:nvSpPr>
          <p:spPr>
            <a:xfrm>
              <a:off x="5872125" y="3545475"/>
              <a:ext cx="89300" cy="89275"/>
            </a:xfrm>
            <a:custGeom>
              <a:avLst/>
              <a:gdLst/>
              <a:ahLst/>
              <a:cxnLst/>
              <a:rect l="l" t="t" r="r" b="b"/>
              <a:pathLst>
                <a:path w="3572" h="3571" extrusionOk="0">
                  <a:moveTo>
                    <a:pt x="1768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77"/>
                    <a:pt x="794" y="3571"/>
                    <a:pt x="1768" y="3571"/>
                  </a:cubicBezTo>
                  <a:cubicBezTo>
                    <a:pt x="2778" y="3571"/>
                    <a:pt x="3571" y="2777"/>
                    <a:pt x="3571" y="1768"/>
                  </a:cubicBezTo>
                  <a:cubicBezTo>
                    <a:pt x="3571" y="794"/>
                    <a:pt x="2778" y="0"/>
                    <a:pt x="1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4893;p64">
              <a:extLst>
                <a:ext uri="{FF2B5EF4-FFF2-40B4-BE49-F238E27FC236}">
                  <a16:creationId xmlns:a16="http://schemas.microsoft.com/office/drawing/2014/main" id="{52DBA87E-D661-485A-B30B-86B0CB2C3269}"/>
                </a:ext>
              </a:extLst>
            </p:cNvPr>
            <p:cNvSpPr/>
            <p:nvPr/>
          </p:nvSpPr>
          <p:spPr>
            <a:xfrm>
              <a:off x="5864900" y="3538250"/>
              <a:ext cx="103725" cy="103725"/>
            </a:xfrm>
            <a:custGeom>
              <a:avLst/>
              <a:gdLst/>
              <a:ahLst/>
              <a:cxnLst/>
              <a:rect l="l" t="t" r="r" b="b"/>
              <a:pathLst>
                <a:path w="4149" h="4149" extrusionOk="0">
                  <a:moveTo>
                    <a:pt x="2057" y="578"/>
                  </a:moveTo>
                  <a:cubicBezTo>
                    <a:pt x="2886" y="614"/>
                    <a:pt x="3535" y="1263"/>
                    <a:pt x="3535" y="2057"/>
                  </a:cubicBezTo>
                  <a:cubicBezTo>
                    <a:pt x="3535" y="2886"/>
                    <a:pt x="2886" y="3535"/>
                    <a:pt x="2057" y="3535"/>
                  </a:cubicBezTo>
                  <a:cubicBezTo>
                    <a:pt x="1263" y="3535"/>
                    <a:pt x="614" y="2886"/>
                    <a:pt x="614" y="2057"/>
                  </a:cubicBezTo>
                  <a:cubicBezTo>
                    <a:pt x="614" y="1263"/>
                    <a:pt x="1263" y="614"/>
                    <a:pt x="2057" y="578"/>
                  </a:cubicBezTo>
                  <a:close/>
                  <a:moveTo>
                    <a:pt x="2057" y="1"/>
                  </a:moveTo>
                  <a:cubicBezTo>
                    <a:pt x="939" y="1"/>
                    <a:pt x="1" y="938"/>
                    <a:pt x="1" y="2057"/>
                  </a:cubicBezTo>
                  <a:cubicBezTo>
                    <a:pt x="1" y="3211"/>
                    <a:pt x="939" y="4148"/>
                    <a:pt x="2057" y="4148"/>
                  </a:cubicBezTo>
                  <a:cubicBezTo>
                    <a:pt x="3211" y="4148"/>
                    <a:pt x="4149" y="3211"/>
                    <a:pt x="4149" y="2057"/>
                  </a:cubicBezTo>
                  <a:cubicBezTo>
                    <a:pt x="4149" y="938"/>
                    <a:pt x="3211" y="1"/>
                    <a:pt x="2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4894;p64">
              <a:extLst>
                <a:ext uri="{FF2B5EF4-FFF2-40B4-BE49-F238E27FC236}">
                  <a16:creationId xmlns:a16="http://schemas.microsoft.com/office/drawing/2014/main" id="{0F7861A8-FEB0-4606-B8FD-D76E8DD30DEF}"/>
                </a:ext>
              </a:extLst>
            </p:cNvPr>
            <p:cNvSpPr/>
            <p:nvPr/>
          </p:nvSpPr>
          <p:spPr>
            <a:xfrm>
              <a:off x="6202150" y="3190200"/>
              <a:ext cx="89275" cy="88400"/>
            </a:xfrm>
            <a:custGeom>
              <a:avLst/>
              <a:gdLst/>
              <a:ahLst/>
              <a:cxnLst/>
              <a:rect l="l" t="t" r="r" b="b"/>
              <a:pathLst>
                <a:path w="3571" h="3536" extrusionOk="0">
                  <a:moveTo>
                    <a:pt x="1803" y="1"/>
                  </a:moveTo>
                  <a:cubicBezTo>
                    <a:pt x="793" y="1"/>
                    <a:pt x="0" y="794"/>
                    <a:pt x="0" y="1768"/>
                  </a:cubicBezTo>
                  <a:cubicBezTo>
                    <a:pt x="0" y="2742"/>
                    <a:pt x="793" y="3535"/>
                    <a:pt x="1803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4895;p64">
              <a:extLst>
                <a:ext uri="{FF2B5EF4-FFF2-40B4-BE49-F238E27FC236}">
                  <a16:creationId xmlns:a16="http://schemas.microsoft.com/office/drawing/2014/main" id="{A55075CB-EB05-4F8B-9901-E67A923E3CCD}"/>
                </a:ext>
              </a:extLst>
            </p:cNvPr>
            <p:cNvSpPr/>
            <p:nvPr/>
          </p:nvSpPr>
          <p:spPr>
            <a:xfrm>
              <a:off x="6194925" y="3183000"/>
              <a:ext cx="103725" cy="103700"/>
            </a:xfrm>
            <a:custGeom>
              <a:avLst/>
              <a:gdLst/>
              <a:ahLst/>
              <a:cxnLst/>
              <a:rect l="l" t="t" r="r" b="b"/>
              <a:pathLst>
                <a:path w="4149" h="4148" extrusionOk="0">
                  <a:moveTo>
                    <a:pt x="2092" y="577"/>
                  </a:moveTo>
                  <a:cubicBezTo>
                    <a:pt x="2886" y="577"/>
                    <a:pt x="3535" y="1263"/>
                    <a:pt x="3535" y="2056"/>
                  </a:cubicBezTo>
                  <a:cubicBezTo>
                    <a:pt x="3535" y="2886"/>
                    <a:pt x="2886" y="3535"/>
                    <a:pt x="2092" y="3535"/>
                  </a:cubicBezTo>
                  <a:cubicBezTo>
                    <a:pt x="1263" y="3535"/>
                    <a:pt x="614" y="2886"/>
                    <a:pt x="614" y="2056"/>
                  </a:cubicBezTo>
                  <a:cubicBezTo>
                    <a:pt x="614" y="1263"/>
                    <a:pt x="1263" y="577"/>
                    <a:pt x="2092" y="577"/>
                  </a:cubicBezTo>
                  <a:close/>
                  <a:moveTo>
                    <a:pt x="2092" y="0"/>
                  </a:moveTo>
                  <a:cubicBezTo>
                    <a:pt x="938" y="0"/>
                    <a:pt x="0" y="902"/>
                    <a:pt x="0" y="2056"/>
                  </a:cubicBezTo>
                  <a:cubicBezTo>
                    <a:pt x="0" y="3210"/>
                    <a:pt x="938" y="4148"/>
                    <a:pt x="2092" y="4148"/>
                  </a:cubicBezTo>
                  <a:cubicBezTo>
                    <a:pt x="3210" y="4148"/>
                    <a:pt x="4148" y="3210"/>
                    <a:pt x="4148" y="2056"/>
                  </a:cubicBezTo>
                  <a:cubicBezTo>
                    <a:pt x="4148" y="902"/>
                    <a:pt x="3210" y="0"/>
                    <a:pt x="2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4896;p64">
              <a:extLst>
                <a:ext uri="{FF2B5EF4-FFF2-40B4-BE49-F238E27FC236}">
                  <a16:creationId xmlns:a16="http://schemas.microsoft.com/office/drawing/2014/main" id="{DCFDCC86-9959-46FD-936F-8E5C0B99B539}"/>
                </a:ext>
              </a:extLst>
            </p:cNvPr>
            <p:cNvSpPr/>
            <p:nvPr/>
          </p:nvSpPr>
          <p:spPr>
            <a:xfrm>
              <a:off x="4767575" y="3615800"/>
              <a:ext cx="89275" cy="88400"/>
            </a:xfrm>
            <a:custGeom>
              <a:avLst/>
              <a:gdLst/>
              <a:ahLst/>
              <a:cxnLst/>
              <a:rect l="l" t="t" r="r" b="b"/>
              <a:pathLst>
                <a:path w="3571" h="3536" extrusionOk="0">
                  <a:moveTo>
                    <a:pt x="1804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0"/>
                    <a:pt x="1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4897;p64">
              <a:extLst>
                <a:ext uri="{FF2B5EF4-FFF2-40B4-BE49-F238E27FC236}">
                  <a16:creationId xmlns:a16="http://schemas.microsoft.com/office/drawing/2014/main" id="{B46C2D00-A5E1-4FAD-B1F6-E1F6C52618B0}"/>
                </a:ext>
              </a:extLst>
            </p:cNvPr>
            <p:cNvSpPr/>
            <p:nvPr/>
          </p:nvSpPr>
          <p:spPr>
            <a:xfrm>
              <a:off x="4760350" y="3607675"/>
              <a:ext cx="103725" cy="103725"/>
            </a:xfrm>
            <a:custGeom>
              <a:avLst/>
              <a:gdLst/>
              <a:ahLst/>
              <a:cxnLst/>
              <a:rect l="l" t="t" r="r" b="b"/>
              <a:pathLst>
                <a:path w="4149" h="4149" extrusionOk="0">
                  <a:moveTo>
                    <a:pt x="2093" y="614"/>
                  </a:moveTo>
                  <a:cubicBezTo>
                    <a:pt x="2886" y="614"/>
                    <a:pt x="3535" y="1263"/>
                    <a:pt x="3571" y="2093"/>
                  </a:cubicBezTo>
                  <a:cubicBezTo>
                    <a:pt x="3535" y="2886"/>
                    <a:pt x="2886" y="3572"/>
                    <a:pt x="2093" y="3572"/>
                  </a:cubicBezTo>
                  <a:cubicBezTo>
                    <a:pt x="1263" y="3572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8" y="1"/>
                    <a:pt x="1" y="939"/>
                    <a:pt x="1" y="2093"/>
                  </a:cubicBezTo>
                  <a:cubicBezTo>
                    <a:pt x="1" y="3247"/>
                    <a:pt x="938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4898;p64">
              <a:extLst>
                <a:ext uri="{FF2B5EF4-FFF2-40B4-BE49-F238E27FC236}">
                  <a16:creationId xmlns:a16="http://schemas.microsoft.com/office/drawing/2014/main" id="{B1A638AF-7902-43AB-9133-8D1541B8BB11}"/>
                </a:ext>
              </a:extLst>
            </p:cNvPr>
            <p:cNvSpPr/>
            <p:nvPr/>
          </p:nvSpPr>
          <p:spPr>
            <a:xfrm>
              <a:off x="5351850" y="3488650"/>
              <a:ext cx="89300" cy="88400"/>
            </a:xfrm>
            <a:custGeom>
              <a:avLst/>
              <a:gdLst/>
              <a:ahLst/>
              <a:cxnLst/>
              <a:rect l="l" t="t" r="r" b="b"/>
              <a:pathLst>
                <a:path w="3572" h="3536" extrusionOk="0">
                  <a:moveTo>
                    <a:pt x="1768" y="1"/>
                  </a:moveTo>
                  <a:cubicBezTo>
                    <a:pt x="794" y="1"/>
                    <a:pt x="1" y="794"/>
                    <a:pt x="1" y="1768"/>
                  </a:cubicBezTo>
                  <a:cubicBezTo>
                    <a:pt x="1" y="2742"/>
                    <a:pt x="794" y="3536"/>
                    <a:pt x="1768" y="3536"/>
                  </a:cubicBezTo>
                  <a:cubicBezTo>
                    <a:pt x="2742" y="3536"/>
                    <a:pt x="3571" y="2742"/>
                    <a:pt x="3571" y="1768"/>
                  </a:cubicBezTo>
                  <a:cubicBezTo>
                    <a:pt x="3571" y="794"/>
                    <a:pt x="2742" y="1"/>
                    <a:pt x="17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4899;p64">
              <a:extLst>
                <a:ext uri="{FF2B5EF4-FFF2-40B4-BE49-F238E27FC236}">
                  <a16:creationId xmlns:a16="http://schemas.microsoft.com/office/drawing/2014/main" id="{8F0265A4-E6EA-40EE-9423-4AC9373E95EE}"/>
                </a:ext>
              </a:extLst>
            </p:cNvPr>
            <p:cNvSpPr/>
            <p:nvPr/>
          </p:nvSpPr>
          <p:spPr>
            <a:xfrm>
              <a:off x="5344650" y="3480550"/>
              <a:ext cx="103700" cy="104625"/>
            </a:xfrm>
            <a:custGeom>
              <a:avLst/>
              <a:gdLst/>
              <a:ahLst/>
              <a:cxnLst/>
              <a:rect l="l" t="t" r="r" b="b"/>
              <a:pathLst>
                <a:path w="4148" h="4185" extrusionOk="0">
                  <a:moveTo>
                    <a:pt x="2056" y="614"/>
                  </a:moveTo>
                  <a:cubicBezTo>
                    <a:pt x="2886" y="614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56" y="3571"/>
                  </a:cubicBezTo>
                  <a:cubicBezTo>
                    <a:pt x="1263" y="3571"/>
                    <a:pt x="577" y="2922"/>
                    <a:pt x="577" y="2092"/>
                  </a:cubicBezTo>
                  <a:cubicBezTo>
                    <a:pt x="577" y="1263"/>
                    <a:pt x="1263" y="614"/>
                    <a:pt x="2056" y="614"/>
                  </a:cubicBezTo>
                  <a:close/>
                  <a:moveTo>
                    <a:pt x="2056" y="0"/>
                  </a:moveTo>
                  <a:cubicBezTo>
                    <a:pt x="902" y="0"/>
                    <a:pt x="0" y="938"/>
                    <a:pt x="0" y="2092"/>
                  </a:cubicBezTo>
                  <a:cubicBezTo>
                    <a:pt x="0" y="3246"/>
                    <a:pt x="902" y="4184"/>
                    <a:pt x="2056" y="4184"/>
                  </a:cubicBezTo>
                  <a:cubicBezTo>
                    <a:pt x="3210" y="4184"/>
                    <a:pt x="4148" y="3246"/>
                    <a:pt x="4148" y="2092"/>
                  </a:cubicBezTo>
                  <a:cubicBezTo>
                    <a:pt x="4148" y="938"/>
                    <a:pt x="3210" y="0"/>
                    <a:pt x="2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4900;p64">
              <a:extLst>
                <a:ext uri="{FF2B5EF4-FFF2-40B4-BE49-F238E27FC236}">
                  <a16:creationId xmlns:a16="http://schemas.microsoft.com/office/drawing/2014/main" id="{F30DC55D-4A7B-428E-A557-2BB725183BC2}"/>
                </a:ext>
              </a:extLst>
            </p:cNvPr>
            <p:cNvSpPr/>
            <p:nvPr/>
          </p:nvSpPr>
          <p:spPr>
            <a:xfrm>
              <a:off x="2393450" y="2124425"/>
              <a:ext cx="147900" cy="90200"/>
            </a:xfrm>
            <a:custGeom>
              <a:avLst/>
              <a:gdLst/>
              <a:ahLst/>
              <a:cxnLst/>
              <a:rect l="l" t="t" r="r" b="b"/>
              <a:pathLst>
                <a:path w="5916" h="3608" extrusionOk="0">
                  <a:moveTo>
                    <a:pt x="5563" y="0"/>
                  </a:moveTo>
                  <a:cubicBezTo>
                    <a:pt x="5511" y="0"/>
                    <a:pt x="5459" y="12"/>
                    <a:pt x="5411" y="36"/>
                  </a:cubicBezTo>
                  <a:lnTo>
                    <a:pt x="181" y="3066"/>
                  </a:lnTo>
                  <a:cubicBezTo>
                    <a:pt x="37" y="3138"/>
                    <a:pt x="1" y="3319"/>
                    <a:pt x="73" y="3463"/>
                  </a:cubicBezTo>
                  <a:cubicBezTo>
                    <a:pt x="145" y="3559"/>
                    <a:pt x="249" y="3607"/>
                    <a:pt x="353" y="3607"/>
                  </a:cubicBezTo>
                  <a:cubicBezTo>
                    <a:pt x="405" y="3607"/>
                    <a:pt x="457" y="3595"/>
                    <a:pt x="506" y="3571"/>
                  </a:cubicBezTo>
                  <a:lnTo>
                    <a:pt x="5735" y="578"/>
                  </a:lnTo>
                  <a:cubicBezTo>
                    <a:pt x="5880" y="469"/>
                    <a:pt x="5916" y="289"/>
                    <a:pt x="5843" y="145"/>
                  </a:cubicBezTo>
                  <a:cubicBezTo>
                    <a:pt x="5771" y="49"/>
                    <a:pt x="5667" y="0"/>
                    <a:pt x="5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901;p64">
              <a:extLst>
                <a:ext uri="{FF2B5EF4-FFF2-40B4-BE49-F238E27FC236}">
                  <a16:creationId xmlns:a16="http://schemas.microsoft.com/office/drawing/2014/main" id="{5BA52A94-8859-4400-BD38-17D373648CE5}"/>
                </a:ext>
              </a:extLst>
            </p:cNvPr>
            <p:cNvSpPr/>
            <p:nvPr/>
          </p:nvSpPr>
          <p:spPr>
            <a:xfrm>
              <a:off x="1756875" y="1902825"/>
              <a:ext cx="783575" cy="901950"/>
            </a:xfrm>
            <a:custGeom>
              <a:avLst/>
              <a:gdLst/>
              <a:ahLst/>
              <a:cxnLst/>
              <a:rect l="l" t="t" r="r" b="b"/>
              <a:pathLst>
                <a:path w="31343" h="36078" extrusionOk="0">
                  <a:moveTo>
                    <a:pt x="15653" y="641"/>
                  </a:moveTo>
                  <a:lnTo>
                    <a:pt x="30729" y="9333"/>
                  </a:lnTo>
                  <a:lnTo>
                    <a:pt x="30729" y="26718"/>
                  </a:lnTo>
                  <a:lnTo>
                    <a:pt x="15653" y="35446"/>
                  </a:lnTo>
                  <a:lnTo>
                    <a:pt x="613" y="26718"/>
                  </a:lnTo>
                  <a:lnTo>
                    <a:pt x="613" y="9358"/>
                  </a:lnTo>
                  <a:lnTo>
                    <a:pt x="15653" y="641"/>
                  </a:lnTo>
                  <a:close/>
                  <a:moveTo>
                    <a:pt x="15671" y="1"/>
                  </a:moveTo>
                  <a:cubicBezTo>
                    <a:pt x="15617" y="1"/>
                    <a:pt x="15563" y="10"/>
                    <a:pt x="15509" y="28"/>
                  </a:cubicBezTo>
                  <a:lnTo>
                    <a:pt x="144" y="8900"/>
                  </a:lnTo>
                  <a:cubicBezTo>
                    <a:pt x="72" y="8973"/>
                    <a:pt x="0" y="9045"/>
                    <a:pt x="0" y="9153"/>
                  </a:cubicBezTo>
                  <a:lnTo>
                    <a:pt x="0" y="26898"/>
                  </a:lnTo>
                  <a:cubicBezTo>
                    <a:pt x="0" y="27006"/>
                    <a:pt x="72" y="27114"/>
                    <a:pt x="144" y="27150"/>
                  </a:cubicBezTo>
                  <a:lnTo>
                    <a:pt x="15509" y="36023"/>
                  </a:lnTo>
                  <a:cubicBezTo>
                    <a:pt x="15563" y="36059"/>
                    <a:pt x="15617" y="36077"/>
                    <a:pt x="15671" y="36077"/>
                  </a:cubicBezTo>
                  <a:cubicBezTo>
                    <a:pt x="15725" y="36077"/>
                    <a:pt x="15780" y="36059"/>
                    <a:pt x="15834" y="36023"/>
                  </a:cubicBezTo>
                  <a:lnTo>
                    <a:pt x="31198" y="27150"/>
                  </a:lnTo>
                  <a:cubicBezTo>
                    <a:pt x="31270" y="27114"/>
                    <a:pt x="31343" y="27006"/>
                    <a:pt x="31343" y="26898"/>
                  </a:cubicBezTo>
                  <a:lnTo>
                    <a:pt x="31343" y="9153"/>
                  </a:lnTo>
                  <a:cubicBezTo>
                    <a:pt x="31343" y="9045"/>
                    <a:pt x="31270" y="8973"/>
                    <a:pt x="31198" y="8900"/>
                  </a:cubicBezTo>
                  <a:lnTo>
                    <a:pt x="15834" y="28"/>
                  </a:lnTo>
                  <a:cubicBezTo>
                    <a:pt x="15780" y="10"/>
                    <a:pt x="15725" y="1"/>
                    <a:pt x="15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902;p64">
              <a:extLst>
                <a:ext uri="{FF2B5EF4-FFF2-40B4-BE49-F238E27FC236}">
                  <a16:creationId xmlns:a16="http://schemas.microsoft.com/office/drawing/2014/main" id="{4BC35F13-7B98-4E37-B026-9642EDE6450B}"/>
                </a:ext>
              </a:extLst>
            </p:cNvPr>
            <p:cNvSpPr/>
            <p:nvPr/>
          </p:nvSpPr>
          <p:spPr>
            <a:xfrm>
              <a:off x="1887600" y="2053425"/>
              <a:ext cx="522100" cy="600750"/>
            </a:xfrm>
            <a:custGeom>
              <a:avLst/>
              <a:gdLst/>
              <a:ahLst/>
              <a:cxnLst/>
              <a:rect l="l" t="t" r="r" b="b"/>
              <a:pathLst>
                <a:path w="20884" h="24030" extrusionOk="0">
                  <a:moveTo>
                    <a:pt x="10424" y="640"/>
                  </a:moveTo>
                  <a:lnTo>
                    <a:pt x="20271" y="6339"/>
                  </a:lnTo>
                  <a:lnTo>
                    <a:pt x="20271" y="17700"/>
                  </a:lnTo>
                  <a:lnTo>
                    <a:pt x="10424" y="23363"/>
                  </a:lnTo>
                  <a:lnTo>
                    <a:pt x="614" y="17700"/>
                  </a:lnTo>
                  <a:lnTo>
                    <a:pt x="614" y="6307"/>
                  </a:lnTo>
                  <a:lnTo>
                    <a:pt x="10424" y="640"/>
                  </a:lnTo>
                  <a:close/>
                  <a:moveTo>
                    <a:pt x="10442" y="0"/>
                  </a:moveTo>
                  <a:cubicBezTo>
                    <a:pt x="10388" y="0"/>
                    <a:pt x="10334" y="9"/>
                    <a:pt x="10280" y="27"/>
                  </a:cubicBezTo>
                  <a:lnTo>
                    <a:pt x="145" y="5906"/>
                  </a:lnTo>
                  <a:cubicBezTo>
                    <a:pt x="73" y="5942"/>
                    <a:pt x="1" y="6050"/>
                    <a:pt x="1" y="6159"/>
                  </a:cubicBezTo>
                  <a:lnTo>
                    <a:pt x="1" y="17880"/>
                  </a:lnTo>
                  <a:cubicBezTo>
                    <a:pt x="1" y="17989"/>
                    <a:pt x="73" y="18061"/>
                    <a:pt x="145" y="18133"/>
                  </a:cubicBezTo>
                  <a:lnTo>
                    <a:pt x="10280" y="23976"/>
                  </a:lnTo>
                  <a:cubicBezTo>
                    <a:pt x="10334" y="24012"/>
                    <a:pt x="10388" y="24030"/>
                    <a:pt x="10442" y="24030"/>
                  </a:cubicBezTo>
                  <a:cubicBezTo>
                    <a:pt x="10496" y="24030"/>
                    <a:pt x="10551" y="24012"/>
                    <a:pt x="10605" y="23976"/>
                  </a:cubicBezTo>
                  <a:lnTo>
                    <a:pt x="20740" y="18133"/>
                  </a:lnTo>
                  <a:cubicBezTo>
                    <a:pt x="20812" y="18061"/>
                    <a:pt x="20884" y="17989"/>
                    <a:pt x="20884" y="17880"/>
                  </a:cubicBezTo>
                  <a:lnTo>
                    <a:pt x="20884" y="6159"/>
                  </a:lnTo>
                  <a:cubicBezTo>
                    <a:pt x="20884" y="6050"/>
                    <a:pt x="20812" y="5942"/>
                    <a:pt x="20740" y="5906"/>
                  </a:cubicBezTo>
                  <a:lnTo>
                    <a:pt x="10605" y="27"/>
                  </a:lnTo>
                  <a:cubicBezTo>
                    <a:pt x="10551" y="9"/>
                    <a:pt x="10496" y="0"/>
                    <a:pt x="10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4903;p64">
              <a:extLst>
                <a:ext uri="{FF2B5EF4-FFF2-40B4-BE49-F238E27FC236}">
                  <a16:creationId xmlns:a16="http://schemas.microsoft.com/office/drawing/2014/main" id="{8AEEF608-BD3D-4594-8E6F-15006B3F45AF}"/>
                </a:ext>
              </a:extLst>
            </p:cNvPr>
            <p:cNvSpPr/>
            <p:nvPr/>
          </p:nvSpPr>
          <p:spPr>
            <a:xfrm>
              <a:off x="2140975" y="1573500"/>
              <a:ext cx="15350" cy="344475"/>
            </a:xfrm>
            <a:custGeom>
              <a:avLst/>
              <a:gdLst/>
              <a:ahLst/>
              <a:cxnLst/>
              <a:rect l="l" t="t" r="r" b="b"/>
              <a:pathLst>
                <a:path w="614" h="13779" extrusionOk="0">
                  <a:moveTo>
                    <a:pt x="289" y="0"/>
                  </a:moveTo>
                  <a:cubicBezTo>
                    <a:pt x="145" y="0"/>
                    <a:pt x="1" y="109"/>
                    <a:pt x="1" y="289"/>
                  </a:cubicBezTo>
                  <a:lnTo>
                    <a:pt x="1" y="13453"/>
                  </a:lnTo>
                  <a:cubicBezTo>
                    <a:pt x="1" y="13634"/>
                    <a:pt x="145" y="13778"/>
                    <a:pt x="289" y="13778"/>
                  </a:cubicBezTo>
                  <a:cubicBezTo>
                    <a:pt x="470" y="13778"/>
                    <a:pt x="614" y="13634"/>
                    <a:pt x="614" y="13453"/>
                  </a:cubicBezTo>
                  <a:lnTo>
                    <a:pt x="614" y="289"/>
                  </a:lnTo>
                  <a:cubicBezTo>
                    <a:pt x="614" y="109"/>
                    <a:pt x="470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4904;p64">
              <a:extLst>
                <a:ext uri="{FF2B5EF4-FFF2-40B4-BE49-F238E27FC236}">
                  <a16:creationId xmlns:a16="http://schemas.microsoft.com/office/drawing/2014/main" id="{02191F7A-40DF-44CE-828D-26A6525F6D2F}"/>
                </a:ext>
              </a:extLst>
            </p:cNvPr>
            <p:cNvSpPr/>
            <p:nvPr/>
          </p:nvSpPr>
          <p:spPr>
            <a:xfrm>
              <a:off x="2083275" y="1499550"/>
              <a:ext cx="129875" cy="129875"/>
            </a:xfrm>
            <a:custGeom>
              <a:avLst/>
              <a:gdLst/>
              <a:ahLst/>
              <a:cxnLst/>
              <a:rect l="l" t="t" r="r" b="b"/>
              <a:pathLst>
                <a:path w="5195" h="5195" extrusionOk="0">
                  <a:moveTo>
                    <a:pt x="2597" y="1"/>
                  </a:moveTo>
                  <a:cubicBezTo>
                    <a:pt x="1191" y="1"/>
                    <a:pt x="1" y="1155"/>
                    <a:pt x="1" y="2598"/>
                  </a:cubicBezTo>
                  <a:cubicBezTo>
                    <a:pt x="1" y="4040"/>
                    <a:pt x="1191" y="5195"/>
                    <a:pt x="2597" y="5195"/>
                  </a:cubicBezTo>
                  <a:cubicBezTo>
                    <a:pt x="4040" y="5195"/>
                    <a:pt x="5194" y="4040"/>
                    <a:pt x="5194" y="2598"/>
                  </a:cubicBezTo>
                  <a:cubicBezTo>
                    <a:pt x="5194" y="1155"/>
                    <a:pt x="4040" y="1"/>
                    <a:pt x="2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4905;p64">
              <a:extLst>
                <a:ext uri="{FF2B5EF4-FFF2-40B4-BE49-F238E27FC236}">
                  <a16:creationId xmlns:a16="http://schemas.microsoft.com/office/drawing/2014/main" id="{645DD3F4-526A-48C8-BC3B-DA5E5E60F5D8}"/>
                </a:ext>
              </a:extLst>
            </p:cNvPr>
            <p:cNvSpPr/>
            <p:nvPr/>
          </p:nvSpPr>
          <p:spPr>
            <a:xfrm>
              <a:off x="2076050" y="1492350"/>
              <a:ext cx="145200" cy="144300"/>
            </a:xfrm>
            <a:custGeom>
              <a:avLst/>
              <a:gdLst/>
              <a:ahLst/>
              <a:cxnLst/>
              <a:rect l="l" t="t" r="r" b="b"/>
              <a:pathLst>
                <a:path w="5808" h="5772" extrusionOk="0">
                  <a:moveTo>
                    <a:pt x="2886" y="577"/>
                  </a:moveTo>
                  <a:cubicBezTo>
                    <a:pt x="3536" y="577"/>
                    <a:pt x="4113" y="830"/>
                    <a:pt x="4509" y="1263"/>
                  </a:cubicBezTo>
                  <a:cubicBezTo>
                    <a:pt x="4942" y="1659"/>
                    <a:pt x="5195" y="2237"/>
                    <a:pt x="5195" y="2886"/>
                  </a:cubicBezTo>
                  <a:cubicBezTo>
                    <a:pt x="5195" y="3499"/>
                    <a:pt x="4942" y="4076"/>
                    <a:pt x="4509" y="4509"/>
                  </a:cubicBezTo>
                  <a:cubicBezTo>
                    <a:pt x="4113" y="4906"/>
                    <a:pt x="3536" y="5158"/>
                    <a:pt x="2886" y="5158"/>
                  </a:cubicBezTo>
                  <a:cubicBezTo>
                    <a:pt x="2273" y="5158"/>
                    <a:pt x="1696" y="4906"/>
                    <a:pt x="1263" y="4509"/>
                  </a:cubicBezTo>
                  <a:cubicBezTo>
                    <a:pt x="867" y="4076"/>
                    <a:pt x="614" y="3499"/>
                    <a:pt x="614" y="2886"/>
                  </a:cubicBezTo>
                  <a:cubicBezTo>
                    <a:pt x="614" y="2237"/>
                    <a:pt x="867" y="1659"/>
                    <a:pt x="1263" y="1263"/>
                  </a:cubicBezTo>
                  <a:cubicBezTo>
                    <a:pt x="1696" y="830"/>
                    <a:pt x="2273" y="577"/>
                    <a:pt x="2886" y="577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473"/>
                    <a:pt x="1299" y="5771"/>
                    <a:pt x="2886" y="5771"/>
                  </a:cubicBezTo>
                  <a:cubicBezTo>
                    <a:pt x="4509" y="5771"/>
                    <a:pt x="5808" y="4473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4906;p64">
              <a:extLst>
                <a:ext uri="{FF2B5EF4-FFF2-40B4-BE49-F238E27FC236}">
                  <a16:creationId xmlns:a16="http://schemas.microsoft.com/office/drawing/2014/main" id="{35B6C8E6-C03C-4B6A-9FBB-C2871E6EF93D}"/>
                </a:ext>
              </a:extLst>
            </p:cNvPr>
            <p:cNvSpPr/>
            <p:nvPr/>
          </p:nvSpPr>
          <p:spPr>
            <a:xfrm>
              <a:off x="2140975" y="2779950"/>
              <a:ext cx="15350" cy="345350"/>
            </a:xfrm>
            <a:custGeom>
              <a:avLst/>
              <a:gdLst/>
              <a:ahLst/>
              <a:cxnLst/>
              <a:rect l="l" t="t" r="r" b="b"/>
              <a:pathLst>
                <a:path w="614" h="13814" extrusionOk="0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3489"/>
                  </a:lnTo>
                  <a:cubicBezTo>
                    <a:pt x="1" y="13670"/>
                    <a:pt x="145" y="13814"/>
                    <a:pt x="289" y="13814"/>
                  </a:cubicBezTo>
                  <a:cubicBezTo>
                    <a:pt x="470" y="13814"/>
                    <a:pt x="614" y="13670"/>
                    <a:pt x="614" y="13489"/>
                  </a:cubicBezTo>
                  <a:lnTo>
                    <a:pt x="614" y="325"/>
                  </a:lnTo>
                  <a:cubicBezTo>
                    <a:pt x="614" y="144"/>
                    <a:pt x="470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4907;p64">
              <a:extLst>
                <a:ext uri="{FF2B5EF4-FFF2-40B4-BE49-F238E27FC236}">
                  <a16:creationId xmlns:a16="http://schemas.microsoft.com/office/drawing/2014/main" id="{8240C9F2-CC68-4B17-942E-E9D6AE2CD4E8}"/>
                </a:ext>
              </a:extLst>
            </p:cNvPr>
            <p:cNvSpPr/>
            <p:nvPr/>
          </p:nvSpPr>
          <p:spPr>
            <a:xfrm>
              <a:off x="2083275" y="3068475"/>
              <a:ext cx="129875" cy="129875"/>
            </a:xfrm>
            <a:custGeom>
              <a:avLst/>
              <a:gdLst/>
              <a:ahLst/>
              <a:cxnLst/>
              <a:rect l="l" t="t" r="r" b="b"/>
              <a:pathLst>
                <a:path w="5195" h="5195" extrusionOk="0">
                  <a:moveTo>
                    <a:pt x="2597" y="1"/>
                  </a:moveTo>
                  <a:cubicBezTo>
                    <a:pt x="1191" y="1"/>
                    <a:pt x="1" y="1191"/>
                    <a:pt x="1" y="2598"/>
                  </a:cubicBezTo>
                  <a:cubicBezTo>
                    <a:pt x="1" y="4040"/>
                    <a:pt x="1191" y="5194"/>
                    <a:pt x="2597" y="5194"/>
                  </a:cubicBezTo>
                  <a:cubicBezTo>
                    <a:pt x="4040" y="5194"/>
                    <a:pt x="5194" y="4040"/>
                    <a:pt x="5194" y="2598"/>
                  </a:cubicBezTo>
                  <a:cubicBezTo>
                    <a:pt x="5194" y="1191"/>
                    <a:pt x="4040" y="1"/>
                    <a:pt x="2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4908;p64">
              <a:extLst>
                <a:ext uri="{FF2B5EF4-FFF2-40B4-BE49-F238E27FC236}">
                  <a16:creationId xmlns:a16="http://schemas.microsoft.com/office/drawing/2014/main" id="{8ACAD6CD-D8D2-49E8-822B-4C6C31BC730B}"/>
                </a:ext>
              </a:extLst>
            </p:cNvPr>
            <p:cNvSpPr/>
            <p:nvPr/>
          </p:nvSpPr>
          <p:spPr>
            <a:xfrm>
              <a:off x="2076050" y="3061275"/>
              <a:ext cx="145200" cy="145175"/>
            </a:xfrm>
            <a:custGeom>
              <a:avLst/>
              <a:gdLst/>
              <a:ahLst/>
              <a:cxnLst/>
              <a:rect l="l" t="t" r="r" b="b"/>
              <a:pathLst>
                <a:path w="5808" h="5807" extrusionOk="0">
                  <a:moveTo>
                    <a:pt x="2886" y="613"/>
                  </a:moveTo>
                  <a:cubicBezTo>
                    <a:pt x="3536" y="613"/>
                    <a:pt x="4113" y="866"/>
                    <a:pt x="4509" y="1263"/>
                  </a:cubicBezTo>
                  <a:cubicBezTo>
                    <a:pt x="4942" y="1695"/>
                    <a:pt x="5195" y="2272"/>
                    <a:pt x="5195" y="2886"/>
                  </a:cubicBezTo>
                  <a:cubicBezTo>
                    <a:pt x="5195" y="3535"/>
                    <a:pt x="4942" y="4112"/>
                    <a:pt x="4509" y="4509"/>
                  </a:cubicBezTo>
                  <a:cubicBezTo>
                    <a:pt x="4113" y="4941"/>
                    <a:pt x="3536" y="5194"/>
                    <a:pt x="2886" y="5194"/>
                  </a:cubicBezTo>
                  <a:cubicBezTo>
                    <a:pt x="2273" y="5194"/>
                    <a:pt x="1696" y="4941"/>
                    <a:pt x="1263" y="4509"/>
                  </a:cubicBezTo>
                  <a:cubicBezTo>
                    <a:pt x="867" y="4112"/>
                    <a:pt x="614" y="3535"/>
                    <a:pt x="614" y="2886"/>
                  </a:cubicBezTo>
                  <a:cubicBezTo>
                    <a:pt x="614" y="2272"/>
                    <a:pt x="867" y="1695"/>
                    <a:pt x="1263" y="1263"/>
                  </a:cubicBezTo>
                  <a:cubicBezTo>
                    <a:pt x="1696" y="866"/>
                    <a:pt x="2273" y="613"/>
                    <a:pt x="2886" y="613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509"/>
                    <a:pt x="1299" y="5771"/>
                    <a:pt x="2886" y="5807"/>
                  </a:cubicBezTo>
                  <a:cubicBezTo>
                    <a:pt x="4509" y="5771"/>
                    <a:pt x="5808" y="4509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4909;p64">
              <a:extLst>
                <a:ext uri="{FF2B5EF4-FFF2-40B4-BE49-F238E27FC236}">
                  <a16:creationId xmlns:a16="http://schemas.microsoft.com/office/drawing/2014/main" id="{C8FB769D-4BAE-4250-B9EA-B047AD4B1CB6}"/>
                </a:ext>
              </a:extLst>
            </p:cNvPr>
            <p:cNvSpPr/>
            <p:nvPr/>
          </p:nvSpPr>
          <p:spPr>
            <a:xfrm>
              <a:off x="1755975" y="2124425"/>
              <a:ext cx="147900" cy="90200"/>
            </a:xfrm>
            <a:custGeom>
              <a:avLst/>
              <a:gdLst/>
              <a:ahLst/>
              <a:cxnLst/>
              <a:rect l="l" t="t" r="r" b="b"/>
              <a:pathLst>
                <a:path w="5916" h="3608" extrusionOk="0">
                  <a:moveTo>
                    <a:pt x="345" y="0"/>
                  </a:moveTo>
                  <a:cubicBezTo>
                    <a:pt x="233" y="0"/>
                    <a:pt x="120" y="49"/>
                    <a:pt x="72" y="145"/>
                  </a:cubicBezTo>
                  <a:cubicBezTo>
                    <a:pt x="0" y="289"/>
                    <a:pt x="36" y="469"/>
                    <a:pt x="180" y="578"/>
                  </a:cubicBezTo>
                  <a:lnTo>
                    <a:pt x="5410" y="3571"/>
                  </a:lnTo>
                  <a:cubicBezTo>
                    <a:pt x="5458" y="3595"/>
                    <a:pt x="5510" y="3607"/>
                    <a:pt x="5563" y="3607"/>
                  </a:cubicBezTo>
                  <a:cubicBezTo>
                    <a:pt x="5667" y="3607"/>
                    <a:pt x="5771" y="3559"/>
                    <a:pt x="5843" y="3463"/>
                  </a:cubicBezTo>
                  <a:cubicBezTo>
                    <a:pt x="5915" y="3319"/>
                    <a:pt x="5843" y="3138"/>
                    <a:pt x="5699" y="3066"/>
                  </a:cubicBezTo>
                  <a:lnTo>
                    <a:pt x="505" y="36"/>
                  </a:lnTo>
                  <a:cubicBezTo>
                    <a:pt x="457" y="12"/>
                    <a:pt x="40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910;p64">
              <a:extLst>
                <a:ext uri="{FF2B5EF4-FFF2-40B4-BE49-F238E27FC236}">
                  <a16:creationId xmlns:a16="http://schemas.microsoft.com/office/drawing/2014/main" id="{D5F03615-AFFE-4DFE-A551-7CA379B85596}"/>
                </a:ext>
              </a:extLst>
            </p:cNvPr>
            <p:cNvSpPr/>
            <p:nvPr/>
          </p:nvSpPr>
          <p:spPr>
            <a:xfrm>
              <a:off x="1897525" y="2348350"/>
              <a:ext cx="513075" cy="161125"/>
            </a:xfrm>
            <a:custGeom>
              <a:avLst/>
              <a:gdLst/>
              <a:ahLst/>
              <a:cxnLst/>
              <a:rect l="l" t="t" r="r" b="b"/>
              <a:pathLst>
                <a:path w="20523" h="6445" extrusionOk="0">
                  <a:moveTo>
                    <a:pt x="10450" y="0"/>
                  </a:moveTo>
                  <a:cubicBezTo>
                    <a:pt x="10406" y="0"/>
                    <a:pt x="10361" y="9"/>
                    <a:pt x="10316" y="24"/>
                  </a:cubicBezTo>
                  <a:lnTo>
                    <a:pt x="181" y="5903"/>
                  </a:lnTo>
                  <a:cubicBezTo>
                    <a:pt x="37" y="5975"/>
                    <a:pt x="1" y="6156"/>
                    <a:pt x="73" y="6300"/>
                  </a:cubicBezTo>
                  <a:cubicBezTo>
                    <a:pt x="145" y="6396"/>
                    <a:pt x="249" y="6444"/>
                    <a:pt x="353" y="6444"/>
                  </a:cubicBezTo>
                  <a:cubicBezTo>
                    <a:pt x="405" y="6444"/>
                    <a:pt x="458" y="6432"/>
                    <a:pt x="506" y="6408"/>
                  </a:cubicBezTo>
                  <a:lnTo>
                    <a:pt x="10496" y="637"/>
                  </a:lnTo>
                  <a:lnTo>
                    <a:pt x="20018" y="6336"/>
                  </a:lnTo>
                  <a:cubicBezTo>
                    <a:pt x="20066" y="6360"/>
                    <a:pt x="20118" y="6372"/>
                    <a:pt x="20170" y="6372"/>
                  </a:cubicBezTo>
                  <a:cubicBezTo>
                    <a:pt x="20274" y="6372"/>
                    <a:pt x="20379" y="6324"/>
                    <a:pt x="20451" y="6228"/>
                  </a:cubicBezTo>
                  <a:cubicBezTo>
                    <a:pt x="20523" y="6083"/>
                    <a:pt x="20487" y="5903"/>
                    <a:pt x="20343" y="5795"/>
                  </a:cubicBezTo>
                  <a:lnTo>
                    <a:pt x="10640" y="60"/>
                  </a:lnTo>
                  <a:cubicBezTo>
                    <a:pt x="10577" y="18"/>
                    <a:pt x="10514" y="0"/>
                    <a:pt x="10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911;p64">
              <a:extLst>
                <a:ext uri="{FF2B5EF4-FFF2-40B4-BE49-F238E27FC236}">
                  <a16:creationId xmlns:a16="http://schemas.microsoft.com/office/drawing/2014/main" id="{315EE08D-4CAC-4B8C-8AAF-A80B31A3CF9E}"/>
                </a:ext>
              </a:extLst>
            </p:cNvPr>
            <p:cNvSpPr/>
            <p:nvPr/>
          </p:nvSpPr>
          <p:spPr>
            <a:xfrm>
              <a:off x="2151800" y="2053200"/>
              <a:ext cx="15350" cy="310200"/>
            </a:xfrm>
            <a:custGeom>
              <a:avLst/>
              <a:gdLst/>
              <a:ahLst/>
              <a:cxnLst/>
              <a:rect l="l" t="t" r="r" b="b"/>
              <a:pathLst>
                <a:path w="614" h="12408" extrusionOk="0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2119"/>
                  </a:lnTo>
                  <a:cubicBezTo>
                    <a:pt x="1" y="12263"/>
                    <a:pt x="145" y="12407"/>
                    <a:pt x="325" y="12407"/>
                  </a:cubicBezTo>
                  <a:cubicBezTo>
                    <a:pt x="469" y="12407"/>
                    <a:pt x="614" y="12263"/>
                    <a:pt x="614" y="12119"/>
                  </a:cubicBezTo>
                  <a:lnTo>
                    <a:pt x="614" y="325"/>
                  </a:lnTo>
                  <a:cubicBezTo>
                    <a:pt x="614" y="144"/>
                    <a:pt x="469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912;p64">
              <a:extLst>
                <a:ext uri="{FF2B5EF4-FFF2-40B4-BE49-F238E27FC236}">
                  <a16:creationId xmlns:a16="http://schemas.microsoft.com/office/drawing/2014/main" id="{B7619BF1-FF07-46A0-8BA3-A35FB576AB4C}"/>
                </a:ext>
              </a:extLst>
            </p:cNvPr>
            <p:cNvSpPr/>
            <p:nvPr/>
          </p:nvSpPr>
          <p:spPr>
            <a:xfrm>
              <a:off x="2929950" y="911675"/>
              <a:ext cx="189375" cy="15350"/>
            </a:xfrm>
            <a:custGeom>
              <a:avLst/>
              <a:gdLst/>
              <a:ahLst/>
              <a:cxnLst/>
              <a:rect l="l" t="t" r="r" b="b"/>
              <a:pathLst>
                <a:path w="7575" h="614" extrusionOk="0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913;p64">
              <a:extLst>
                <a:ext uri="{FF2B5EF4-FFF2-40B4-BE49-F238E27FC236}">
                  <a16:creationId xmlns:a16="http://schemas.microsoft.com/office/drawing/2014/main" id="{E7C52DE4-1B5F-4660-81C0-13F8C3741E93}"/>
                </a:ext>
              </a:extLst>
            </p:cNvPr>
            <p:cNvSpPr/>
            <p:nvPr/>
          </p:nvSpPr>
          <p:spPr>
            <a:xfrm>
              <a:off x="2496250" y="911675"/>
              <a:ext cx="376925" cy="15350"/>
            </a:xfrm>
            <a:custGeom>
              <a:avLst/>
              <a:gdLst/>
              <a:ahLst/>
              <a:cxnLst/>
              <a:rect l="l" t="t" r="r" b="b"/>
              <a:pathLst>
                <a:path w="15077" h="614" extrusionOk="0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4914;p64">
              <a:extLst>
                <a:ext uri="{FF2B5EF4-FFF2-40B4-BE49-F238E27FC236}">
                  <a16:creationId xmlns:a16="http://schemas.microsoft.com/office/drawing/2014/main" id="{4F025F3C-F3A9-4183-A625-CE55807DB6E4}"/>
                </a:ext>
              </a:extLst>
            </p:cNvPr>
            <p:cNvSpPr/>
            <p:nvPr/>
          </p:nvSpPr>
          <p:spPr>
            <a:xfrm>
              <a:off x="2322225" y="911675"/>
              <a:ext cx="109125" cy="15350"/>
            </a:xfrm>
            <a:custGeom>
              <a:avLst/>
              <a:gdLst/>
              <a:ahLst/>
              <a:cxnLst/>
              <a:rect l="l" t="t" r="r" b="b"/>
              <a:pathLst>
                <a:path w="4365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4915;p64">
              <a:extLst>
                <a:ext uri="{FF2B5EF4-FFF2-40B4-BE49-F238E27FC236}">
                  <a16:creationId xmlns:a16="http://schemas.microsoft.com/office/drawing/2014/main" id="{E0DA79F7-CAEA-4750-A527-AAA7479E818A}"/>
                </a:ext>
              </a:extLst>
            </p:cNvPr>
            <p:cNvSpPr/>
            <p:nvPr/>
          </p:nvSpPr>
          <p:spPr>
            <a:xfrm>
              <a:off x="2647725" y="984700"/>
              <a:ext cx="471600" cy="15350"/>
            </a:xfrm>
            <a:custGeom>
              <a:avLst/>
              <a:gdLst/>
              <a:ahLst/>
              <a:cxnLst/>
              <a:rect l="l" t="t" r="r" b="b"/>
              <a:pathLst>
                <a:path w="18864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4916;p64">
              <a:extLst>
                <a:ext uri="{FF2B5EF4-FFF2-40B4-BE49-F238E27FC236}">
                  <a16:creationId xmlns:a16="http://schemas.microsoft.com/office/drawing/2014/main" id="{B1839067-C605-4399-984C-EACFDCBF42D9}"/>
                </a:ext>
              </a:extLst>
            </p:cNvPr>
            <p:cNvSpPr/>
            <p:nvPr/>
          </p:nvSpPr>
          <p:spPr>
            <a:xfrm>
              <a:off x="2322225" y="98470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4917;p64">
              <a:extLst>
                <a:ext uri="{FF2B5EF4-FFF2-40B4-BE49-F238E27FC236}">
                  <a16:creationId xmlns:a16="http://schemas.microsoft.com/office/drawing/2014/main" id="{B52F3297-2271-4C4E-8643-859DAA81BFAE}"/>
                </a:ext>
              </a:extLst>
            </p:cNvPr>
            <p:cNvSpPr/>
            <p:nvPr/>
          </p:nvSpPr>
          <p:spPr>
            <a:xfrm>
              <a:off x="3024625" y="1067650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4918;p64">
              <a:extLst>
                <a:ext uri="{FF2B5EF4-FFF2-40B4-BE49-F238E27FC236}">
                  <a16:creationId xmlns:a16="http://schemas.microsoft.com/office/drawing/2014/main" id="{080A9E3E-45AE-4514-AE99-E5AC2BDDBC38}"/>
                </a:ext>
              </a:extLst>
            </p:cNvPr>
            <p:cNvSpPr/>
            <p:nvPr/>
          </p:nvSpPr>
          <p:spPr>
            <a:xfrm>
              <a:off x="2800100" y="106765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4919;p64">
              <a:extLst>
                <a:ext uri="{FF2B5EF4-FFF2-40B4-BE49-F238E27FC236}">
                  <a16:creationId xmlns:a16="http://schemas.microsoft.com/office/drawing/2014/main" id="{E0D4C6D5-FDB4-483B-BF72-B558DD3A4655}"/>
                </a:ext>
              </a:extLst>
            </p:cNvPr>
            <p:cNvSpPr/>
            <p:nvPr/>
          </p:nvSpPr>
          <p:spPr>
            <a:xfrm>
              <a:off x="2322225" y="1067650"/>
              <a:ext cx="384125" cy="15350"/>
            </a:xfrm>
            <a:custGeom>
              <a:avLst/>
              <a:gdLst/>
              <a:ahLst/>
              <a:cxnLst/>
              <a:rect l="l" t="t" r="r" b="b"/>
              <a:pathLst>
                <a:path w="15365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4920;p64">
              <a:extLst>
                <a:ext uri="{FF2B5EF4-FFF2-40B4-BE49-F238E27FC236}">
                  <a16:creationId xmlns:a16="http://schemas.microsoft.com/office/drawing/2014/main" id="{4DE70D05-ADCA-4619-ADB5-8A668B18E709}"/>
                </a:ext>
              </a:extLst>
            </p:cNvPr>
            <p:cNvSpPr/>
            <p:nvPr/>
          </p:nvSpPr>
          <p:spPr>
            <a:xfrm>
              <a:off x="2699125" y="1151525"/>
              <a:ext cx="420200" cy="14450"/>
            </a:xfrm>
            <a:custGeom>
              <a:avLst/>
              <a:gdLst/>
              <a:ahLst/>
              <a:cxnLst/>
              <a:rect l="l" t="t" r="r" b="b"/>
              <a:pathLst>
                <a:path w="16808" h="578" extrusionOk="0">
                  <a:moveTo>
                    <a:pt x="289" y="0"/>
                  </a:moveTo>
                  <a:cubicBezTo>
                    <a:pt x="109" y="0"/>
                    <a:pt x="0" y="108"/>
                    <a:pt x="0" y="289"/>
                  </a:cubicBezTo>
                  <a:cubicBezTo>
                    <a:pt x="0" y="433"/>
                    <a:pt x="109" y="577"/>
                    <a:pt x="289" y="577"/>
                  </a:cubicBezTo>
                  <a:lnTo>
                    <a:pt x="16483" y="577"/>
                  </a:lnTo>
                  <a:cubicBezTo>
                    <a:pt x="16663" y="577"/>
                    <a:pt x="16808" y="433"/>
                    <a:pt x="16808" y="289"/>
                  </a:cubicBezTo>
                  <a:cubicBezTo>
                    <a:pt x="16808" y="108"/>
                    <a:pt x="16663" y="0"/>
                    <a:pt x="1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921;p64">
              <a:extLst>
                <a:ext uri="{FF2B5EF4-FFF2-40B4-BE49-F238E27FC236}">
                  <a16:creationId xmlns:a16="http://schemas.microsoft.com/office/drawing/2014/main" id="{DA22F0E1-5EE9-4227-A640-2199DC3F4725}"/>
                </a:ext>
              </a:extLst>
            </p:cNvPr>
            <p:cNvSpPr/>
            <p:nvPr/>
          </p:nvSpPr>
          <p:spPr>
            <a:xfrm>
              <a:off x="2322225" y="1151525"/>
              <a:ext cx="304775" cy="14450"/>
            </a:xfrm>
            <a:custGeom>
              <a:avLst/>
              <a:gdLst/>
              <a:ahLst/>
              <a:cxnLst/>
              <a:rect l="l" t="t" r="r" b="b"/>
              <a:pathLst>
                <a:path w="12191" h="578" extrusionOk="0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33"/>
                    <a:pt x="145" y="577"/>
                    <a:pt x="289" y="577"/>
                  </a:cubicBezTo>
                  <a:lnTo>
                    <a:pt x="11902" y="577"/>
                  </a:lnTo>
                  <a:cubicBezTo>
                    <a:pt x="12047" y="577"/>
                    <a:pt x="12191" y="433"/>
                    <a:pt x="12191" y="289"/>
                  </a:cubicBezTo>
                  <a:cubicBezTo>
                    <a:pt x="12191" y="108"/>
                    <a:pt x="12047" y="0"/>
                    <a:pt x="1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922;p64">
              <a:extLst>
                <a:ext uri="{FF2B5EF4-FFF2-40B4-BE49-F238E27FC236}">
                  <a16:creationId xmlns:a16="http://schemas.microsoft.com/office/drawing/2014/main" id="{461A1856-1831-4C91-87AA-10A843D02A58}"/>
                </a:ext>
              </a:extLst>
            </p:cNvPr>
            <p:cNvSpPr/>
            <p:nvPr/>
          </p:nvSpPr>
          <p:spPr>
            <a:xfrm>
              <a:off x="2929950" y="1234475"/>
              <a:ext cx="189375" cy="14450"/>
            </a:xfrm>
            <a:custGeom>
              <a:avLst/>
              <a:gdLst/>
              <a:ahLst/>
              <a:cxnLst/>
              <a:rect l="l" t="t" r="r" b="b"/>
              <a:pathLst>
                <a:path w="7575" h="578" extrusionOk="0">
                  <a:moveTo>
                    <a:pt x="325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4923;p64">
              <a:extLst>
                <a:ext uri="{FF2B5EF4-FFF2-40B4-BE49-F238E27FC236}">
                  <a16:creationId xmlns:a16="http://schemas.microsoft.com/office/drawing/2014/main" id="{12DB54D9-66C0-4F19-915A-683D3A95E1D2}"/>
                </a:ext>
              </a:extLst>
            </p:cNvPr>
            <p:cNvSpPr/>
            <p:nvPr/>
          </p:nvSpPr>
          <p:spPr>
            <a:xfrm>
              <a:off x="2496250" y="1234475"/>
              <a:ext cx="376925" cy="14450"/>
            </a:xfrm>
            <a:custGeom>
              <a:avLst/>
              <a:gdLst/>
              <a:ahLst/>
              <a:cxnLst/>
              <a:rect l="l" t="t" r="r" b="b"/>
              <a:pathLst>
                <a:path w="15077" h="578" extrusionOk="0">
                  <a:moveTo>
                    <a:pt x="289" y="0"/>
                  </a:moveTo>
                  <a:cubicBezTo>
                    <a:pt x="108" y="0"/>
                    <a:pt x="0" y="144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924;p64">
              <a:extLst>
                <a:ext uri="{FF2B5EF4-FFF2-40B4-BE49-F238E27FC236}">
                  <a16:creationId xmlns:a16="http://schemas.microsoft.com/office/drawing/2014/main" id="{374E38B5-9DD8-4076-B238-0E0815D4EB31}"/>
                </a:ext>
              </a:extLst>
            </p:cNvPr>
            <p:cNvSpPr/>
            <p:nvPr/>
          </p:nvSpPr>
          <p:spPr>
            <a:xfrm>
              <a:off x="2322225" y="1234475"/>
              <a:ext cx="109125" cy="14450"/>
            </a:xfrm>
            <a:custGeom>
              <a:avLst/>
              <a:gdLst/>
              <a:ahLst/>
              <a:cxnLst/>
              <a:rect l="l" t="t" r="r" b="b"/>
              <a:pathLst>
                <a:path w="4365" h="578" extrusionOk="0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925;p64">
              <a:extLst>
                <a:ext uri="{FF2B5EF4-FFF2-40B4-BE49-F238E27FC236}">
                  <a16:creationId xmlns:a16="http://schemas.microsoft.com/office/drawing/2014/main" id="{C0F8D3F0-E9D4-4C0C-B814-37F08A3E518A}"/>
                </a:ext>
              </a:extLst>
            </p:cNvPr>
            <p:cNvSpPr/>
            <p:nvPr/>
          </p:nvSpPr>
          <p:spPr>
            <a:xfrm>
              <a:off x="2647725" y="1306600"/>
              <a:ext cx="471600" cy="15350"/>
            </a:xfrm>
            <a:custGeom>
              <a:avLst/>
              <a:gdLst/>
              <a:ahLst/>
              <a:cxnLst/>
              <a:rect l="l" t="t" r="r" b="b"/>
              <a:pathLst>
                <a:path w="18864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325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926;p64">
              <a:extLst>
                <a:ext uri="{FF2B5EF4-FFF2-40B4-BE49-F238E27FC236}">
                  <a16:creationId xmlns:a16="http://schemas.microsoft.com/office/drawing/2014/main" id="{4B6277F3-F4F7-4818-A311-A6DFB6705EFF}"/>
                </a:ext>
              </a:extLst>
            </p:cNvPr>
            <p:cNvSpPr/>
            <p:nvPr/>
          </p:nvSpPr>
          <p:spPr>
            <a:xfrm>
              <a:off x="2322225" y="130660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325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927;p64">
              <a:extLst>
                <a:ext uri="{FF2B5EF4-FFF2-40B4-BE49-F238E27FC236}">
                  <a16:creationId xmlns:a16="http://schemas.microsoft.com/office/drawing/2014/main" id="{F9065E3B-ACA4-4A0A-8512-57C95595200D}"/>
                </a:ext>
              </a:extLst>
            </p:cNvPr>
            <p:cNvSpPr/>
            <p:nvPr/>
          </p:nvSpPr>
          <p:spPr>
            <a:xfrm>
              <a:off x="3024625" y="1390450"/>
              <a:ext cx="94700" cy="14450"/>
            </a:xfrm>
            <a:custGeom>
              <a:avLst/>
              <a:gdLst/>
              <a:ahLst/>
              <a:cxnLst/>
              <a:rect l="l" t="t" r="r" b="b"/>
              <a:pathLst>
                <a:path w="3788" h="578" extrusionOk="0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3463" y="578"/>
                  </a:lnTo>
                  <a:cubicBezTo>
                    <a:pt x="3643" y="578"/>
                    <a:pt x="3788" y="470"/>
                    <a:pt x="3788" y="289"/>
                  </a:cubicBezTo>
                  <a:cubicBezTo>
                    <a:pt x="3788" y="109"/>
                    <a:pt x="3643" y="1"/>
                    <a:pt x="3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928;p64">
              <a:extLst>
                <a:ext uri="{FF2B5EF4-FFF2-40B4-BE49-F238E27FC236}">
                  <a16:creationId xmlns:a16="http://schemas.microsoft.com/office/drawing/2014/main" id="{3A1A0197-A2A8-4521-97C4-606D2708D9DA}"/>
                </a:ext>
              </a:extLst>
            </p:cNvPr>
            <p:cNvSpPr/>
            <p:nvPr/>
          </p:nvSpPr>
          <p:spPr>
            <a:xfrm>
              <a:off x="2800100" y="1390450"/>
              <a:ext cx="174050" cy="14450"/>
            </a:xfrm>
            <a:custGeom>
              <a:avLst/>
              <a:gdLst/>
              <a:ahLst/>
              <a:cxnLst/>
              <a:rect l="l" t="t" r="r" b="b"/>
              <a:pathLst>
                <a:path w="6962" h="578" extrusionOk="0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6673" y="578"/>
                  </a:lnTo>
                  <a:cubicBezTo>
                    <a:pt x="6854" y="578"/>
                    <a:pt x="6962" y="470"/>
                    <a:pt x="6962" y="289"/>
                  </a:cubicBezTo>
                  <a:cubicBezTo>
                    <a:pt x="6962" y="109"/>
                    <a:pt x="6854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929;p64">
              <a:extLst>
                <a:ext uri="{FF2B5EF4-FFF2-40B4-BE49-F238E27FC236}">
                  <a16:creationId xmlns:a16="http://schemas.microsoft.com/office/drawing/2014/main" id="{1AA111A9-4BD6-491A-AA8B-696C391207FF}"/>
                </a:ext>
              </a:extLst>
            </p:cNvPr>
            <p:cNvSpPr/>
            <p:nvPr/>
          </p:nvSpPr>
          <p:spPr>
            <a:xfrm>
              <a:off x="2322225" y="1390450"/>
              <a:ext cx="384125" cy="14450"/>
            </a:xfrm>
            <a:custGeom>
              <a:avLst/>
              <a:gdLst/>
              <a:ahLst/>
              <a:cxnLst/>
              <a:rect l="l" t="t" r="r" b="b"/>
              <a:pathLst>
                <a:path w="15365" h="578" extrusionOk="0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70"/>
                    <a:pt x="145" y="578"/>
                    <a:pt x="289" y="578"/>
                  </a:cubicBezTo>
                  <a:lnTo>
                    <a:pt x="15076" y="578"/>
                  </a:lnTo>
                  <a:cubicBezTo>
                    <a:pt x="15221" y="578"/>
                    <a:pt x="15365" y="470"/>
                    <a:pt x="15365" y="289"/>
                  </a:cubicBezTo>
                  <a:cubicBezTo>
                    <a:pt x="15365" y="109"/>
                    <a:pt x="15221" y="1"/>
                    <a:pt x="15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930;p64">
              <a:extLst>
                <a:ext uri="{FF2B5EF4-FFF2-40B4-BE49-F238E27FC236}">
                  <a16:creationId xmlns:a16="http://schemas.microsoft.com/office/drawing/2014/main" id="{5CC9771F-8A8F-49C6-A143-CDE28EAEF655}"/>
                </a:ext>
              </a:extLst>
            </p:cNvPr>
            <p:cNvSpPr/>
            <p:nvPr/>
          </p:nvSpPr>
          <p:spPr>
            <a:xfrm>
              <a:off x="2699125" y="1473400"/>
              <a:ext cx="420200" cy="15375"/>
            </a:xfrm>
            <a:custGeom>
              <a:avLst/>
              <a:gdLst/>
              <a:ahLst/>
              <a:cxnLst/>
              <a:rect l="l" t="t" r="r" b="b"/>
              <a:pathLst>
                <a:path w="16808" h="615" extrusionOk="0">
                  <a:moveTo>
                    <a:pt x="289" y="1"/>
                  </a:moveTo>
                  <a:cubicBezTo>
                    <a:pt x="109" y="1"/>
                    <a:pt x="0" y="145"/>
                    <a:pt x="0" y="290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290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931;p64">
              <a:extLst>
                <a:ext uri="{FF2B5EF4-FFF2-40B4-BE49-F238E27FC236}">
                  <a16:creationId xmlns:a16="http://schemas.microsoft.com/office/drawing/2014/main" id="{4B2DE777-F186-4FC6-917F-0BA5011614F0}"/>
                </a:ext>
              </a:extLst>
            </p:cNvPr>
            <p:cNvSpPr/>
            <p:nvPr/>
          </p:nvSpPr>
          <p:spPr>
            <a:xfrm>
              <a:off x="2322225" y="1473400"/>
              <a:ext cx="304775" cy="15375"/>
            </a:xfrm>
            <a:custGeom>
              <a:avLst/>
              <a:gdLst/>
              <a:ahLst/>
              <a:cxnLst/>
              <a:rect l="l" t="t" r="r" b="b"/>
              <a:pathLst>
                <a:path w="12191" h="615" extrusionOk="0">
                  <a:moveTo>
                    <a:pt x="289" y="1"/>
                  </a:moveTo>
                  <a:cubicBezTo>
                    <a:pt x="145" y="1"/>
                    <a:pt x="0" y="145"/>
                    <a:pt x="0" y="290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290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932;p64">
              <a:extLst>
                <a:ext uri="{FF2B5EF4-FFF2-40B4-BE49-F238E27FC236}">
                  <a16:creationId xmlns:a16="http://schemas.microsoft.com/office/drawing/2014/main" id="{03E51AD2-584A-404A-8E7C-9B091A324B49}"/>
                </a:ext>
              </a:extLst>
            </p:cNvPr>
            <p:cNvSpPr/>
            <p:nvPr/>
          </p:nvSpPr>
          <p:spPr>
            <a:xfrm>
              <a:off x="2929950" y="1556375"/>
              <a:ext cx="189375" cy="15350"/>
            </a:xfrm>
            <a:custGeom>
              <a:avLst/>
              <a:gdLst/>
              <a:ahLst/>
              <a:cxnLst/>
              <a:rect l="l" t="t" r="r" b="b"/>
              <a:pathLst>
                <a:path w="7575" h="614" extrusionOk="0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933;p64">
              <a:extLst>
                <a:ext uri="{FF2B5EF4-FFF2-40B4-BE49-F238E27FC236}">
                  <a16:creationId xmlns:a16="http://schemas.microsoft.com/office/drawing/2014/main" id="{D0EE8602-9F63-4ABF-938F-0FD4997C2C96}"/>
                </a:ext>
              </a:extLst>
            </p:cNvPr>
            <p:cNvSpPr/>
            <p:nvPr/>
          </p:nvSpPr>
          <p:spPr>
            <a:xfrm>
              <a:off x="2496250" y="1556375"/>
              <a:ext cx="376925" cy="15350"/>
            </a:xfrm>
            <a:custGeom>
              <a:avLst/>
              <a:gdLst/>
              <a:ahLst/>
              <a:cxnLst/>
              <a:rect l="l" t="t" r="r" b="b"/>
              <a:pathLst>
                <a:path w="15077" h="614" extrusionOk="0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934;p64">
              <a:extLst>
                <a:ext uri="{FF2B5EF4-FFF2-40B4-BE49-F238E27FC236}">
                  <a16:creationId xmlns:a16="http://schemas.microsoft.com/office/drawing/2014/main" id="{0FF999D2-8F77-4654-AB17-0B9EAF45D5F2}"/>
                </a:ext>
              </a:extLst>
            </p:cNvPr>
            <p:cNvSpPr/>
            <p:nvPr/>
          </p:nvSpPr>
          <p:spPr>
            <a:xfrm>
              <a:off x="2322225" y="1556375"/>
              <a:ext cx="109125" cy="15350"/>
            </a:xfrm>
            <a:custGeom>
              <a:avLst/>
              <a:gdLst/>
              <a:ahLst/>
              <a:cxnLst/>
              <a:rect l="l" t="t" r="r" b="b"/>
              <a:pathLst>
                <a:path w="4365" h="614" extrusionOk="0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935;p64">
              <a:extLst>
                <a:ext uri="{FF2B5EF4-FFF2-40B4-BE49-F238E27FC236}">
                  <a16:creationId xmlns:a16="http://schemas.microsoft.com/office/drawing/2014/main" id="{EA83251D-5266-4611-BD06-B6690F513D63}"/>
                </a:ext>
              </a:extLst>
            </p:cNvPr>
            <p:cNvSpPr/>
            <p:nvPr/>
          </p:nvSpPr>
          <p:spPr>
            <a:xfrm>
              <a:off x="2647725" y="1629400"/>
              <a:ext cx="471600" cy="15350"/>
            </a:xfrm>
            <a:custGeom>
              <a:avLst/>
              <a:gdLst/>
              <a:ahLst/>
              <a:cxnLst/>
              <a:rect l="l" t="t" r="r" b="b"/>
              <a:pathLst>
                <a:path w="18864" h="614" extrusionOk="0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936;p64">
              <a:extLst>
                <a:ext uri="{FF2B5EF4-FFF2-40B4-BE49-F238E27FC236}">
                  <a16:creationId xmlns:a16="http://schemas.microsoft.com/office/drawing/2014/main" id="{6628DECC-2E58-4F73-B1B8-94D0F01B7384}"/>
                </a:ext>
              </a:extLst>
            </p:cNvPr>
            <p:cNvSpPr/>
            <p:nvPr/>
          </p:nvSpPr>
          <p:spPr>
            <a:xfrm>
              <a:off x="2322225" y="162940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937;p64">
              <a:extLst>
                <a:ext uri="{FF2B5EF4-FFF2-40B4-BE49-F238E27FC236}">
                  <a16:creationId xmlns:a16="http://schemas.microsoft.com/office/drawing/2014/main" id="{FC0D53EF-46E4-414A-89BB-A83D8831211E}"/>
                </a:ext>
              </a:extLst>
            </p:cNvPr>
            <p:cNvSpPr/>
            <p:nvPr/>
          </p:nvSpPr>
          <p:spPr>
            <a:xfrm>
              <a:off x="3024625" y="1712350"/>
              <a:ext cx="94700" cy="15350"/>
            </a:xfrm>
            <a:custGeom>
              <a:avLst/>
              <a:gdLst/>
              <a:ahLst/>
              <a:cxnLst/>
              <a:rect l="l" t="t" r="r" b="b"/>
              <a:pathLst>
                <a:path w="3788" h="614" extrusionOk="0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938;p64">
              <a:extLst>
                <a:ext uri="{FF2B5EF4-FFF2-40B4-BE49-F238E27FC236}">
                  <a16:creationId xmlns:a16="http://schemas.microsoft.com/office/drawing/2014/main" id="{5F85C4DB-D1B2-4ED4-8ECC-31F4453E80BD}"/>
                </a:ext>
              </a:extLst>
            </p:cNvPr>
            <p:cNvSpPr/>
            <p:nvPr/>
          </p:nvSpPr>
          <p:spPr>
            <a:xfrm>
              <a:off x="2800100" y="1712350"/>
              <a:ext cx="174050" cy="15350"/>
            </a:xfrm>
            <a:custGeom>
              <a:avLst/>
              <a:gdLst/>
              <a:ahLst/>
              <a:cxnLst/>
              <a:rect l="l" t="t" r="r" b="b"/>
              <a:pathLst>
                <a:path w="6962" h="614" extrusionOk="0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939;p64">
              <a:extLst>
                <a:ext uri="{FF2B5EF4-FFF2-40B4-BE49-F238E27FC236}">
                  <a16:creationId xmlns:a16="http://schemas.microsoft.com/office/drawing/2014/main" id="{5C87BA66-AF7D-4A1D-BF5A-2782812C5D02}"/>
                </a:ext>
              </a:extLst>
            </p:cNvPr>
            <p:cNvSpPr/>
            <p:nvPr/>
          </p:nvSpPr>
          <p:spPr>
            <a:xfrm>
              <a:off x="2322225" y="1712350"/>
              <a:ext cx="384125" cy="15350"/>
            </a:xfrm>
            <a:custGeom>
              <a:avLst/>
              <a:gdLst/>
              <a:ahLst/>
              <a:cxnLst/>
              <a:rect l="l" t="t" r="r" b="b"/>
              <a:pathLst>
                <a:path w="15365" h="614" extrusionOk="0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940;p64">
              <a:extLst>
                <a:ext uri="{FF2B5EF4-FFF2-40B4-BE49-F238E27FC236}">
                  <a16:creationId xmlns:a16="http://schemas.microsoft.com/office/drawing/2014/main" id="{995C052E-32FC-431A-BE9E-761392FEB5FA}"/>
                </a:ext>
              </a:extLst>
            </p:cNvPr>
            <p:cNvSpPr/>
            <p:nvPr/>
          </p:nvSpPr>
          <p:spPr>
            <a:xfrm>
              <a:off x="2699125" y="1795300"/>
              <a:ext cx="420200" cy="15375"/>
            </a:xfrm>
            <a:custGeom>
              <a:avLst/>
              <a:gdLst/>
              <a:ahLst/>
              <a:cxnLst/>
              <a:rect l="l" t="t" r="r" b="b"/>
              <a:pathLst>
                <a:path w="16808" h="615" extrusionOk="0">
                  <a:moveTo>
                    <a:pt x="289" y="1"/>
                  </a:moveTo>
                  <a:cubicBezTo>
                    <a:pt x="109" y="1"/>
                    <a:pt x="0" y="145"/>
                    <a:pt x="0" y="326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326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941;p64">
              <a:extLst>
                <a:ext uri="{FF2B5EF4-FFF2-40B4-BE49-F238E27FC236}">
                  <a16:creationId xmlns:a16="http://schemas.microsoft.com/office/drawing/2014/main" id="{2A3B8BDA-6099-430A-9DF2-F97DB4B8447F}"/>
                </a:ext>
              </a:extLst>
            </p:cNvPr>
            <p:cNvSpPr/>
            <p:nvPr/>
          </p:nvSpPr>
          <p:spPr>
            <a:xfrm>
              <a:off x="2322225" y="1795300"/>
              <a:ext cx="304775" cy="15375"/>
            </a:xfrm>
            <a:custGeom>
              <a:avLst/>
              <a:gdLst/>
              <a:ahLst/>
              <a:cxnLst/>
              <a:rect l="l" t="t" r="r" b="b"/>
              <a:pathLst>
                <a:path w="12191" h="615" extrusionOk="0">
                  <a:moveTo>
                    <a:pt x="289" y="1"/>
                  </a:moveTo>
                  <a:cubicBezTo>
                    <a:pt x="145" y="1"/>
                    <a:pt x="0" y="145"/>
                    <a:pt x="0" y="326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326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942;p64">
              <a:extLst>
                <a:ext uri="{FF2B5EF4-FFF2-40B4-BE49-F238E27FC236}">
                  <a16:creationId xmlns:a16="http://schemas.microsoft.com/office/drawing/2014/main" id="{C15A8CD7-CEBD-4EF6-9B83-9B2D1C651E16}"/>
                </a:ext>
              </a:extLst>
            </p:cNvPr>
            <p:cNvSpPr/>
            <p:nvPr/>
          </p:nvSpPr>
          <p:spPr>
            <a:xfrm>
              <a:off x="2929950" y="1879175"/>
              <a:ext cx="189375" cy="14450"/>
            </a:xfrm>
            <a:custGeom>
              <a:avLst/>
              <a:gdLst/>
              <a:ahLst/>
              <a:cxnLst/>
              <a:rect l="l" t="t" r="r" b="b"/>
              <a:pathLst>
                <a:path w="7575" h="578" extrusionOk="0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08"/>
                    <a:pt x="7430" y="0"/>
                    <a:pt x="7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943;p64">
              <a:extLst>
                <a:ext uri="{FF2B5EF4-FFF2-40B4-BE49-F238E27FC236}">
                  <a16:creationId xmlns:a16="http://schemas.microsoft.com/office/drawing/2014/main" id="{2D7FA935-BC38-4037-B216-69F365E6B534}"/>
                </a:ext>
              </a:extLst>
            </p:cNvPr>
            <p:cNvSpPr/>
            <p:nvPr/>
          </p:nvSpPr>
          <p:spPr>
            <a:xfrm>
              <a:off x="2496250" y="1879175"/>
              <a:ext cx="376925" cy="14450"/>
            </a:xfrm>
            <a:custGeom>
              <a:avLst/>
              <a:gdLst/>
              <a:ahLst/>
              <a:cxnLst/>
              <a:rect l="l" t="t" r="r" b="b"/>
              <a:pathLst>
                <a:path w="15077" h="578" extrusionOk="0">
                  <a:moveTo>
                    <a:pt x="289" y="0"/>
                  </a:moveTo>
                  <a:cubicBezTo>
                    <a:pt x="108" y="0"/>
                    <a:pt x="0" y="108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08"/>
                    <a:pt x="14932" y="0"/>
                    <a:pt x="1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944;p64">
              <a:extLst>
                <a:ext uri="{FF2B5EF4-FFF2-40B4-BE49-F238E27FC236}">
                  <a16:creationId xmlns:a16="http://schemas.microsoft.com/office/drawing/2014/main" id="{DB6D7F43-1C99-466E-A7BA-79DB4AB49D30}"/>
                </a:ext>
              </a:extLst>
            </p:cNvPr>
            <p:cNvSpPr/>
            <p:nvPr/>
          </p:nvSpPr>
          <p:spPr>
            <a:xfrm>
              <a:off x="2322225" y="1879175"/>
              <a:ext cx="109125" cy="14450"/>
            </a:xfrm>
            <a:custGeom>
              <a:avLst/>
              <a:gdLst/>
              <a:ahLst/>
              <a:cxnLst/>
              <a:rect l="l" t="t" r="r" b="b"/>
              <a:pathLst>
                <a:path w="4365" h="578" extrusionOk="0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08"/>
                    <a:pt x="4220" y="0"/>
                    <a:pt x="4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59364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2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2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2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2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2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2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3" grpId="0"/>
      <p:bldP spid="321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p62"/>
          <p:cNvSpPr txBox="1">
            <a:spLocks noGrp="1"/>
          </p:cNvSpPr>
          <p:nvPr>
            <p:ph type="body" idx="1"/>
          </p:nvPr>
        </p:nvSpPr>
        <p:spPr>
          <a:xfrm>
            <a:off x="271463" y="807450"/>
            <a:ext cx="3583457" cy="36190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Study Conducted by:</a:t>
            </a:r>
            <a:r>
              <a:rPr lang="en-US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 National Institute of Standards and Technology (NIST).</a:t>
            </a:r>
          </a:p>
          <a:p>
            <a:pPr marL="228600" indent="0" algn="l"/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Aim of Study:</a:t>
            </a:r>
            <a:r>
              <a:rPr lang="en-US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 To evaluate the accuracy and reliability of GPS systems.</a:t>
            </a:r>
          </a:p>
          <a:p>
            <a:pPr marL="228600" indent="0" algn="l"/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Achievements:</a:t>
            </a:r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11111"/>
                </a:solidFill>
                <a:latin typeface="Bahnschrift Light SemiCondensed" panose="020B0502040204020203" pitchFamily="34" charset="0"/>
              </a:rPr>
              <a:t>GPS systems can be affected by a variety of factors, including atmospheric conditions, satellite geometry, and receiver design</a:t>
            </a:r>
            <a:r>
              <a:rPr lang="en-US" sz="1600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.</a:t>
            </a:r>
          </a:p>
        </p:txBody>
      </p:sp>
      <p:sp>
        <p:nvSpPr>
          <p:cNvPr id="3515" name="Google Shape;3515;p62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STUDY CASE 2</a:t>
            </a:r>
            <a:endParaRPr dirty="0"/>
          </a:p>
        </p:txBody>
      </p:sp>
      <p:grpSp>
        <p:nvGrpSpPr>
          <p:cNvPr id="3516" name="Google Shape;3516;p62"/>
          <p:cNvGrpSpPr/>
          <p:nvPr/>
        </p:nvGrpSpPr>
        <p:grpSpPr>
          <a:xfrm>
            <a:off x="3831152" y="807450"/>
            <a:ext cx="4097650" cy="3780909"/>
            <a:chOff x="1230400" y="410075"/>
            <a:chExt cx="5124625" cy="4728500"/>
          </a:xfrm>
        </p:grpSpPr>
        <p:sp>
          <p:nvSpPr>
            <p:cNvPr id="3517" name="Google Shape;3517;p62"/>
            <p:cNvSpPr/>
            <p:nvPr/>
          </p:nvSpPr>
          <p:spPr>
            <a:xfrm>
              <a:off x="1384675" y="410150"/>
              <a:ext cx="4970350" cy="3655600"/>
            </a:xfrm>
            <a:custGeom>
              <a:avLst/>
              <a:gdLst/>
              <a:ahLst/>
              <a:cxnLst/>
              <a:rect l="l" t="t" r="r" b="b"/>
              <a:pathLst>
                <a:path w="198814" h="146224" extrusionOk="0">
                  <a:moveTo>
                    <a:pt x="173002" y="38507"/>
                  </a:moveTo>
                  <a:lnTo>
                    <a:pt x="173002" y="118161"/>
                  </a:lnTo>
                  <a:lnTo>
                    <a:pt x="37835" y="118161"/>
                  </a:lnTo>
                  <a:lnTo>
                    <a:pt x="37835" y="38507"/>
                  </a:lnTo>
                  <a:close/>
                  <a:moveTo>
                    <a:pt x="144780" y="0"/>
                  </a:moveTo>
                  <a:cubicBezTo>
                    <a:pt x="136124" y="0"/>
                    <a:pt x="127640" y="2694"/>
                    <a:pt x="120221" y="7391"/>
                  </a:cubicBezTo>
                  <a:cubicBezTo>
                    <a:pt x="110674" y="13402"/>
                    <a:pt x="103216" y="21213"/>
                    <a:pt x="91516" y="22724"/>
                  </a:cubicBezTo>
                  <a:cubicBezTo>
                    <a:pt x="84957" y="23559"/>
                    <a:pt x="78300" y="23746"/>
                    <a:pt x="71643" y="23746"/>
                  </a:cubicBezTo>
                  <a:cubicBezTo>
                    <a:pt x="66261" y="23746"/>
                    <a:pt x="60878" y="23624"/>
                    <a:pt x="55546" y="23624"/>
                  </a:cubicBezTo>
                  <a:cubicBezTo>
                    <a:pt x="24881" y="23624"/>
                    <a:pt x="1" y="55833"/>
                    <a:pt x="6205" y="89392"/>
                  </a:cubicBezTo>
                  <a:cubicBezTo>
                    <a:pt x="12441" y="122951"/>
                    <a:pt x="41756" y="146223"/>
                    <a:pt x="66636" y="146223"/>
                  </a:cubicBezTo>
                  <a:cubicBezTo>
                    <a:pt x="89009" y="146223"/>
                    <a:pt x="107395" y="132787"/>
                    <a:pt x="128643" y="129187"/>
                  </a:cubicBezTo>
                  <a:cubicBezTo>
                    <a:pt x="139186" y="127419"/>
                    <a:pt x="149761" y="129508"/>
                    <a:pt x="160176" y="126840"/>
                  </a:cubicBezTo>
                  <a:cubicBezTo>
                    <a:pt x="172295" y="123722"/>
                    <a:pt x="183674" y="116297"/>
                    <a:pt x="190392" y="105560"/>
                  </a:cubicBezTo>
                  <a:cubicBezTo>
                    <a:pt x="194956" y="98232"/>
                    <a:pt x="197207" y="90163"/>
                    <a:pt x="197817" y="81870"/>
                  </a:cubicBezTo>
                  <a:cubicBezTo>
                    <a:pt x="198814" y="68594"/>
                    <a:pt x="195728" y="54740"/>
                    <a:pt x="191613" y="42397"/>
                  </a:cubicBezTo>
                  <a:cubicBezTo>
                    <a:pt x="185474" y="24074"/>
                    <a:pt x="173548" y="5270"/>
                    <a:pt x="153490" y="930"/>
                  </a:cubicBezTo>
                  <a:cubicBezTo>
                    <a:pt x="150590" y="302"/>
                    <a:pt x="147676" y="0"/>
                    <a:pt x="144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2"/>
            <p:cNvSpPr/>
            <p:nvPr/>
          </p:nvSpPr>
          <p:spPr>
            <a:xfrm>
              <a:off x="1515675" y="410075"/>
              <a:ext cx="4819275" cy="3654050"/>
            </a:xfrm>
            <a:custGeom>
              <a:avLst/>
              <a:gdLst/>
              <a:ahLst/>
              <a:cxnLst/>
              <a:rect l="l" t="t" r="r" b="b"/>
              <a:pathLst>
                <a:path w="192771" h="146162" extrusionOk="0">
                  <a:moveTo>
                    <a:pt x="139507" y="1"/>
                  </a:moveTo>
                  <a:cubicBezTo>
                    <a:pt x="130860" y="1"/>
                    <a:pt x="122406" y="2701"/>
                    <a:pt x="114981" y="7394"/>
                  </a:cubicBezTo>
                  <a:cubicBezTo>
                    <a:pt x="105434" y="13405"/>
                    <a:pt x="97976" y="21216"/>
                    <a:pt x="86276" y="22727"/>
                  </a:cubicBezTo>
                  <a:cubicBezTo>
                    <a:pt x="79686" y="23563"/>
                    <a:pt x="73032" y="23756"/>
                    <a:pt x="66346" y="23756"/>
                  </a:cubicBezTo>
                  <a:cubicBezTo>
                    <a:pt x="60978" y="23756"/>
                    <a:pt x="55610" y="23627"/>
                    <a:pt x="50306" y="23627"/>
                  </a:cubicBezTo>
                  <a:cubicBezTo>
                    <a:pt x="22855" y="23627"/>
                    <a:pt x="32" y="49471"/>
                    <a:pt x="0" y="78948"/>
                  </a:cubicBezTo>
                  <a:cubicBezTo>
                    <a:pt x="0" y="82387"/>
                    <a:pt x="322" y="85891"/>
                    <a:pt x="965" y="89395"/>
                  </a:cubicBezTo>
                  <a:cubicBezTo>
                    <a:pt x="2893" y="99777"/>
                    <a:pt x="7040" y="109196"/>
                    <a:pt x="12601" y="117232"/>
                  </a:cubicBezTo>
                  <a:cubicBezTo>
                    <a:pt x="13469" y="115850"/>
                    <a:pt x="14337" y="114500"/>
                    <a:pt x="15140" y="113278"/>
                  </a:cubicBezTo>
                  <a:cubicBezTo>
                    <a:pt x="14305" y="112796"/>
                    <a:pt x="13565" y="112153"/>
                    <a:pt x="13276" y="111285"/>
                  </a:cubicBezTo>
                  <a:cubicBezTo>
                    <a:pt x="13179" y="111028"/>
                    <a:pt x="13147" y="110803"/>
                    <a:pt x="13147" y="110546"/>
                  </a:cubicBezTo>
                  <a:cubicBezTo>
                    <a:pt x="13147" y="109582"/>
                    <a:pt x="13758" y="108681"/>
                    <a:pt x="14787" y="108456"/>
                  </a:cubicBezTo>
                  <a:cubicBezTo>
                    <a:pt x="14915" y="108424"/>
                    <a:pt x="15044" y="108424"/>
                    <a:pt x="15205" y="108424"/>
                  </a:cubicBezTo>
                  <a:cubicBezTo>
                    <a:pt x="15976" y="108424"/>
                    <a:pt x="16812" y="108810"/>
                    <a:pt x="17583" y="109389"/>
                  </a:cubicBezTo>
                  <a:cubicBezTo>
                    <a:pt x="17648" y="109260"/>
                    <a:pt x="17744" y="109132"/>
                    <a:pt x="17808" y="109035"/>
                  </a:cubicBezTo>
                  <a:cubicBezTo>
                    <a:pt x="18194" y="108392"/>
                    <a:pt x="18451" y="107910"/>
                    <a:pt x="18515" y="107749"/>
                  </a:cubicBezTo>
                  <a:cubicBezTo>
                    <a:pt x="19158" y="106303"/>
                    <a:pt x="20958" y="102445"/>
                    <a:pt x="21183" y="101963"/>
                  </a:cubicBezTo>
                  <a:cubicBezTo>
                    <a:pt x="21183" y="101835"/>
                    <a:pt x="21183" y="101610"/>
                    <a:pt x="21183" y="101256"/>
                  </a:cubicBezTo>
                  <a:cubicBezTo>
                    <a:pt x="21183" y="99617"/>
                    <a:pt x="21151" y="95599"/>
                    <a:pt x="20958" y="92288"/>
                  </a:cubicBezTo>
                  <a:cubicBezTo>
                    <a:pt x="20894" y="91323"/>
                    <a:pt x="20862" y="90456"/>
                    <a:pt x="20862" y="89716"/>
                  </a:cubicBezTo>
                  <a:cubicBezTo>
                    <a:pt x="20862" y="89073"/>
                    <a:pt x="20894" y="88495"/>
                    <a:pt x="20926" y="87980"/>
                  </a:cubicBezTo>
                  <a:cubicBezTo>
                    <a:pt x="20444" y="87370"/>
                    <a:pt x="20316" y="86791"/>
                    <a:pt x="20316" y="86309"/>
                  </a:cubicBezTo>
                  <a:cubicBezTo>
                    <a:pt x="20316" y="85859"/>
                    <a:pt x="20444" y="85505"/>
                    <a:pt x="20508" y="85312"/>
                  </a:cubicBezTo>
                  <a:cubicBezTo>
                    <a:pt x="20573" y="85184"/>
                    <a:pt x="20766" y="85055"/>
                    <a:pt x="21055" y="84927"/>
                  </a:cubicBezTo>
                  <a:cubicBezTo>
                    <a:pt x="21023" y="84573"/>
                    <a:pt x="20991" y="84220"/>
                    <a:pt x="20991" y="83962"/>
                  </a:cubicBezTo>
                  <a:cubicBezTo>
                    <a:pt x="20991" y="83705"/>
                    <a:pt x="21055" y="83352"/>
                    <a:pt x="21151" y="82902"/>
                  </a:cubicBezTo>
                  <a:cubicBezTo>
                    <a:pt x="21216" y="82452"/>
                    <a:pt x="21344" y="81873"/>
                    <a:pt x="21505" y="81262"/>
                  </a:cubicBezTo>
                  <a:cubicBezTo>
                    <a:pt x="21826" y="80041"/>
                    <a:pt x="22212" y="78562"/>
                    <a:pt x="22630" y="77148"/>
                  </a:cubicBezTo>
                  <a:cubicBezTo>
                    <a:pt x="23337" y="74673"/>
                    <a:pt x="24044" y="72358"/>
                    <a:pt x="24205" y="71812"/>
                  </a:cubicBezTo>
                  <a:cubicBezTo>
                    <a:pt x="24044" y="71587"/>
                    <a:pt x="23659" y="71040"/>
                    <a:pt x="23241" y="70430"/>
                  </a:cubicBezTo>
                  <a:cubicBezTo>
                    <a:pt x="22694" y="69626"/>
                    <a:pt x="22051" y="68726"/>
                    <a:pt x="21730" y="68276"/>
                  </a:cubicBezTo>
                  <a:cubicBezTo>
                    <a:pt x="21666" y="68147"/>
                    <a:pt x="21601" y="68083"/>
                    <a:pt x="21569" y="68051"/>
                  </a:cubicBezTo>
                  <a:cubicBezTo>
                    <a:pt x="21473" y="67922"/>
                    <a:pt x="21441" y="67794"/>
                    <a:pt x="21441" y="67633"/>
                  </a:cubicBezTo>
                  <a:cubicBezTo>
                    <a:pt x="21441" y="67504"/>
                    <a:pt x="21473" y="67376"/>
                    <a:pt x="21569" y="67279"/>
                  </a:cubicBezTo>
                  <a:cubicBezTo>
                    <a:pt x="21633" y="67151"/>
                    <a:pt x="21794" y="67086"/>
                    <a:pt x="21955" y="67086"/>
                  </a:cubicBezTo>
                  <a:cubicBezTo>
                    <a:pt x="22083" y="67086"/>
                    <a:pt x="22180" y="67119"/>
                    <a:pt x="22308" y="67183"/>
                  </a:cubicBezTo>
                  <a:lnTo>
                    <a:pt x="21666" y="65929"/>
                  </a:lnTo>
                  <a:lnTo>
                    <a:pt x="21633" y="65833"/>
                  </a:lnTo>
                  <a:lnTo>
                    <a:pt x="21633" y="65801"/>
                  </a:lnTo>
                  <a:cubicBezTo>
                    <a:pt x="21633" y="65769"/>
                    <a:pt x="21633" y="65640"/>
                    <a:pt x="21666" y="65511"/>
                  </a:cubicBezTo>
                  <a:cubicBezTo>
                    <a:pt x="21698" y="65383"/>
                    <a:pt x="21762" y="65254"/>
                    <a:pt x="21891" y="65094"/>
                  </a:cubicBezTo>
                  <a:cubicBezTo>
                    <a:pt x="21987" y="65029"/>
                    <a:pt x="22116" y="64965"/>
                    <a:pt x="22276" y="64965"/>
                  </a:cubicBezTo>
                  <a:cubicBezTo>
                    <a:pt x="22341" y="64965"/>
                    <a:pt x="22405" y="64965"/>
                    <a:pt x="22469" y="64997"/>
                  </a:cubicBezTo>
                  <a:cubicBezTo>
                    <a:pt x="22566" y="64997"/>
                    <a:pt x="22630" y="65061"/>
                    <a:pt x="22726" y="65094"/>
                  </a:cubicBezTo>
                  <a:lnTo>
                    <a:pt x="22726" y="65094"/>
                  </a:lnTo>
                  <a:lnTo>
                    <a:pt x="22437" y="64483"/>
                  </a:lnTo>
                  <a:cubicBezTo>
                    <a:pt x="22437" y="64451"/>
                    <a:pt x="22405" y="64386"/>
                    <a:pt x="22437" y="64322"/>
                  </a:cubicBezTo>
                  <a:cubicBezTo>
                    <a:pt x="22437" y="64322"/>
                    <a:pt x="22469" y="64226"/>
                    <a:pt x="22501" y="64097"/>
                  </a:cubicBezTo>
                  <a:cubicBezTo>
                    <a:pt x="22566" y="64001"/>
                    <a:pt x="22662" y="63840"/>
                    <a:pt x="22823" y="63743"/>
                  </a:cubicBezTo>
                  <a:cubicBezTo>
                    <a:pt x="22919" y="63647"/>
                    <a:pt x="23080" y="63615"/>
                    <a:pt x="23209" y="63615"/>
                  </a:cubicBezTo>
                  <a:lnTo>
                    <a:pt x="23241" y="63615"/>
                  </a:lnTo>
                  <a:cubicBezTo>
                    <a:pt x="23401" y="63615"/>
                    <a:pt x="23562" y="63647"/>
                    <a:pt x="23723" y="63743"/>
                  </a:cubicBezTo>
                  <a:cubicBezTo>
                    <a:pt x="23819" y="63808"/>
                    <a:pt x="23916" y="63904"/>
                    <a:pt x="23980" y="64001"/>
                  </a:cubicBezTo>
                  <a:cubicBezTo>
                    <a:pt x="24076" y="64097"/>
                    <a:pt x="24141" y="64193"/>
                    <a:pt x="24237" y="64354"/>
                  </a:cubicBezTo>
                  <a:cubicBezTo>
                    <a:pt x="24366" y="64547"/>
                    <a:pt x="24494" y="64772"/>
                    <a:pt x="24623" y="64997"/>
                  </a:cubicBezTo>
                  <a:lnTo>
                    <a:pt x="24494" y="64161"/>
                  </a:lnTo>
                  <a:cubicBezTo>
                    <a:pt x="24494" y="64097"/>
                    <a:pt x="24494" y="64033"/>
                    <a:pt x="24526" y="64001"/>
                  </a:cubicBezTo>
                  <a:cubicBezTo>
                    <a:pt x="24526" y="63968"/>
                    <a:pt x="24591" y="63872"/>
                    <a:pt x="24687" y="63776"/>
                  </a:cubicBezTo>
                  <a:cubicBezTo>
                    <a:pt x="24719" y="63776"/>
                    <a:pt x="24719" y="63743"/>
                    <a:pt x="24751" y="63743"/>
                  </a:cubicBezTo>
                  <a:lnTo>
                    <a:pt x="24751" y="36485"/>
                  </a:lnTo>
                  <a:cubicBezTo>
                    <a:pt x="24751" y="33592"/>
                    <a:pt x="27098" y="31213"/>
                    <a:pt x="30023" y="31213"/>
                  </a:cubicBezTo>
                  <a:lnTo>
                    <a:pt x="170366" y="31213"/>
                  </a:lnTo>
                  <a:cubicBezTo>
                    <a:pt x="173259" y="31213"/>
                    <a:pt x="175637" y="33592"/>
                    <a:pt x="175637" y="36485"/>
                  </a:cubicBezTo>
                  <a:lnTo>
                    <a:pt x="175637" y="116364"/>
                  </a:lnTo>
                  <a:cubicBezTo>
                    <a:pt x="179334" y="113278"/>
                    <a:pt x="182580" y="109678"/>
                    <a:pt x="185152" y="105563"/>
                  </a:cubicBezTo>
                  <a:cubicBezTo>
                    <a:pt x="189716" y="98235"/>
                    <a:pt x="191967" y="90166"/>
                    <a:pt x="192577" y="81873"/>
                  </a:cubicBezTo>
                  <a:cubicBezTo>
                    <a:pt x="192706" y="80169"/>
                    <a:pt x="192770" y="78466"/>
                    <a:pt x="192770" y="76762"/>
                  </a:cubicBezTo>
                  <a:cubicBezTo>
                    <a:pt x="192770" y="65094"/>
                    <a:pt x="189974" y="53168"/>
                    <a:pt x="186373" y="42400"/>
                  </a:cubicBezTo>
                  <a:cubicBezTo>
                    <a:pt x="180234" y="24077"/>
                    <a:pt x="168308" y="5273"/>
                    <a:pt x="148250" y="933"/>
                  </a:cubicBezTo>
                  <a:cubicBezTo>
                    <a:pt x="145325" y="322"/>
                    <a:pt x="142432" y="1"/>
                    <a:pt x="139507" y="1"/>
                  </a:cubicBezTo>
                  <a:close/>
                  <a:moveTo>
                    <a:pt x="23016" y="127229"/>
                  </a:moveTo>
                  <a:cubicBezTo>
                    <a:pt x="22823" y="127454"/>
                    <a:pt x="22630" y="127679"/>
                    <a:pt x="22469" y="127840"/>
                  </a:cubicBezTo>
                  <a:cubicBezTo>
                    <a:pt x="22308" y="128032"/>
                    <a:pt x="22148" y="128193"/>
                    <a:pt x="22019" y="128354"/>
                  </a:cubicBezTo>
                  <a:cubicBezTo>
                    <a:pt x="22919" y="129222"/>
                    <a:pt x="23819" y="130058"/>
                    <a:pt x="24751" y="130861"/>
                  </a:cubicBezTo>
                  <a:lnTo>
                    <a:pt x="24751" y="127550"/>
                  </a:lnTo>
                  <a:cubicBezTo>
                    <a:pt x="24173" y="127518"/>
                    <a:pt x="23562" y="127422"/>
                    <a:pt x="23016" y="127229"/>
                  </a:cubicBezTo>
                  <a:close/>
                  <a:moveTo>
                    <a:pt x="64064" y="144523"/>
                  </a:moveTo>
                  <a:cubicBezTo>
                    <a:pt x="64032" y="145069"/>
                    <a:pt x="63968" y="145616"/>
                    <a:pt x="63903" y="146162"/>
                  </a:cubicBezTo>
                  <a:cubicBezTo>
                    <a:pt x="67921" y="145969"/>
                    <a:pt x="71779" y="145391"/>
                    <a:pt x="75572" y="1445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2"/>
            <p:cNvSpPr/>
            <p:nvPr/>
          </p:nvSpPr>
          <p:spPr>
            <a:xfrm>
              <a:off x="1972925" y="4531000"/>
              <a:ext cx="4095225" cy="240325"/>
            </a:xfrm>
            <a:custGeom>
              <a:avLst/>
              <a:gdLst/>
              <a:ahLst/>
              <a:cxnLst/>
              <a:rect l="l" t="t" r="r" b="b"/>
              <a:pathLst>
                <a:path w="163809" h="9613" extrusionOk="0">
                  <a:moveTo>
                    <a:pt x="81904" y="1"/>
                  </a:moveTo>
                  <a:cubicBezTo>
                    <a:pt x="36677" y="1"/>
                    <a:pt x="0" y="2155"/>
                    <a:pt x="0" y="4823"/>
                  </a:cubicBezTo>
                  <a:cubicBezTo>
                    <a:pt x="0" y="7458"/>
                    <a:pt x="36677" y="9612"/>
                    <a:pt x="81904" y="9612"/>
                  </a:cubicBezTo>
                  <a:cubicBezTo>
                    <a:pt x="127131" y="9612"/>
                    <a:pt x="163808" y="7458"/>
                    <a:pt x="163808" y="4823"/>
                  </a:cubicBezTo>
                  <a:cubicBezTo>
                    <a:pt x="163808" y="2155"/>
                    <a:pt x="127131" y="1"/>
                    <a:pt x="819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2"/>
            <p:cNvSpPr/>
            <p:nvPr/>
          </p:nvSpPr>
          <p:spPr>
            <a:xfrm>
              <a:off x="1972925" y="4535825"/>
              <a:ext cx="4095225" cy="235500"/>
            </a:xfrm>
            <a:custGeom>
              <a:avLst/>
              <a:gdLst/>
              <a:ahLst/>
              <a:cxnLst/>
              <a:rect l="l" t="t" r="r" b="b"/>
              <a:pathLst>
                <a:path w="163809" h="9420" extrusionOk="0">
                  <a:moveTo>
                    <a:pt x="58310" y="1"/>
                  </a:moveTo>
                  <a:lnTo>
                    <a:pt x="58310" y="1"/>
                  </a:lnTo>
                  <a:cubicBezTo>
                    <a:pt x="53489" y="97"/>
                    <a:pt x="48892" y="226"/>
                    <a:pt x="44488" y="354"/>
                  </a:cubicBezTo>
                  <a:cubicBezTo>
                    <a:pt x="41917" y="1062"/>
                    <a:pt x="39924" y="1126"/>
                    <a:pt x="39924" y="1126"/>
                  </a:cubicBezTo>
                  <a:lnTo>
                    <a:pt x="39924" y="1094"/>
                  </a:lnTo>
                  <a:cubicBezTo>
                    <a:pt x="39924" y="1062"/>
                    <a:pt x="39924" y="837"/>
                    <a:pt x="39956" y="483"/>
                  </a:cubicBezTo>
                  <a:lnTo>
                    <a:pt x="39956" y="483"/>
                  </a:lnTo>
                  <a:cubicBezTo>
                    <a:pt x="37609" y="579"/>
                    <a:pt x="35391" y="676"/>
                    <a:pt x="33206" y="740"/>
                  </a:cubicBezTo>
                  <a:cubicBezTo>
                    <a:pt x="33238" y="901"/>
                    <a:pt x="33238" y="1029"/>
                    <a:pt x="33238" y="1158"/>
                  </a:cubicBezTo>
                  <a:cubicBezTo>
                    <a:pt x="33238" y="1383"/>
                    <a:pt x="33206" y="1512"/>
                    <a:pt x="33206" y="1512"/>
                  </a:cubicBezTo>
                  <a:cubicBezTo>
                    <a:pt x="33206" y="1512"/>
                    <a:pt x="31791" y="1415"/>
                    <a:pt x="29830" y="901"/>
                  </a:cubicBezTo>
                  <a:cubicBezTo>
                    <a:pt x="11605" y="1801"/>
                    <a:pt x="0" y="3119"/>
                    <a:pt x="0" y="4630"/>
                  </a:cubicBezTo>
                  <a:cubicBezTo>
                    <a:pt x="0" y="7265"/>
                    <a:pt x="36677" y="9419"/>
                    <a:pt x="81904" y="9419"/>
                  </a:cubicBezTo>
                  <a:cubicBezTo>
                    <a:pt x="127131" y="9419"/>
                    <a:pt x="163808" y="7265"/>
                    <a:pt x="163808" y="4630"/>
                  </a:cubicBezTo>
                  <a:cubicBezTo>
                    <a:pt x="163808" y="2444"/>
                    <a:pt x="139218" y="612"/>
                    <a:pt x="105498" y="1"/>
                  </a:cubicBezTo>
                  <a:lnTo>
                    <a:pt x="105498" y="1"/>
                  </a:lnTo>
                  <a:lnTo>
                    <a:pt x="106430" y="1190"/>
                  </a:lnTo>
                  <a:cubicBezTo>
                    <a:pt x="106495" y="1287"/>
                    <a:pt x="106527" y="1415"/>
                    <a:pt x="106463" y="1512"/>
                  </a:cubicBezTo>
                  <a:cubicBezTo>
                    <a:pt x="106430" y="1608"/>
                    <a:pt x="106302" y="1672"/>
                    <a:pt x="106205" y="1672"/>
                  </a:cubicBezTo>
                  <a:lnTo>
                    <a:pt x="57603" y="1672"/>
                  </a:lnTo>
                  <a:cubicBezTo>
                    <a:pt x="57475" y="1672"/>
                    <a:pt x="57378" y="1608"/>
                    <a:pt x="57314" y="1512"/>
                  </a:cubicBezTo>
                  <a:cubicBezTo>
                    <a:pt x="57282" y="1415"/>
                    <a:pt x="57282" y="1287"/>
                    <a:pt x="57346" y="1190"/>
                  </a:cubicBezTo>
                  <a:lnTo>
                    <a:pt x="583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2"/>
            <p:cNvSpPr/>
            <p:nvPr/>
          </p:nvSpPr>
          <p:spPr>
            <a:xfrm>
              <a:off x="2121600" y="3176250"/>
              <a:ext cx="133425" cy="207225"/>
            </a:xfrm>
            <a:custGeom>
              <a:avLst/>
              <a:gdLst/>
              <a:ahLst/>
              <a:cxnLst/>
              <a:rect l="l" t="t" r="r" b="b"/>
              <a:pathLst>
                <a:path w="5337" h="8289" extrusionOk="0">
                  <a:moveTo>
                    <a:pt x="2783" y="0"/>
                  </a:moveTo>
                  <a:cubicBezTo>
                    <a:pt x="2420" y="0"/>
                    <a:pt x="2050" y="99"/>
                    <a:pt x="1704" y="317"/>
                  </a:cubicBezTo>
                  <a:cubicBezTo>
                    <a:pt x="161" y="1249"/>
                    <a:pt x="0" y="4528"/>
                    <a:pt x="386" y="6103"/>
                  </a:cubicBezTo>
                  <a:cubicBezTo>
                    <a:pt x="418" y="6230"/>
                    <a:pt x="1209" y="8289"/>
                    <a:pt x="1222" y="8289"/>
                  </a:cubicBezTo>
                  <a:cubicBezTo>
                    <a:pt x="1222" y="8289"/>
                    <a:pt x="1222" y="8289"/>
                    <a:pt x="1222" y="8289"/>
                  </a:cubicBezTo>
                  <a:cubicBezTo>
                    <a:pt x="1254" y="8289"/>
                    <a:pt x="3729" y="6328"/>
                    <a:pt x="4372" y="5042"/>
                  </a:cubicBezTo>
                  <a:cubicBezTo>
                    <a:pt x="4918" y="3949"/>
                    <a:pt x="5336" y="2438"/>
                    <a:pt x="4758" y="1281"/>
                  </a:cubicBezTo>
                  <a:cubicBezTo>
                    <a:pt x="4379" y="502"/>
                    <a:pt x="3600" y="0"/>
                    <a:pt x="2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2"/>
            <p:cNvSpPr/>
            <p:nvPr/>
          </p:nvSpPr>
          <p:spPr>
            <a:xfrm>
              <a:off x="1502000" y="3626850"/>
              <a:ext cx="143875" cy="202650"/>
            </a:xfrm>
            <a:custGeom>
              <a:avLst/>
              <a:gdLst/>
              <a:ahLst/>
              <a:cxnLst/>
              <a:rect l="l" t="t" r="r" b="b"/>
              <a:pathLst>
                <a:path w="5755" h="8106" extrusionOk="0">
                  <a:moveTo>
                    <a:pt x="2641" y="1"/>
                  </a:moveTo>
                  <a:cubicBezTo>
                    <a:pt x="1856" y="1"/>
                    <a:pt x="1101" y="408"/>
                    <a:pt x="740" y="1194"/>
                  </a:cubicBezTo>
                  <a:cubicBezTo>
                    <a:pt x="1" y="2833"/>
                    <a:pt x="1640" y="5662"/>
                    <a:pt x="2862" y="6755"/>
                  </a:cubicBezTo>
                  <a:cubicBezTo>
                    <a:pt x="2957" y="6850"/>
                    <a:pt x="4683" y="8105"/>
                    <a:pt x="4756" y="8105"/>
                  </a:cubicBezTo>
                  <a:cubicBezTo>
                    <a:pt x="4757" y="8105"/>
                    <a:pt x="4758" y="8105"/>
                    <a:pt x="4758" y="8105"/>
                  </a:cubicBezTo>
                  <a:cubicBezTo>
                    <a:pt x="4758" y="8105"/>
                    <a:pt x="5755" y="5083"/>
                    <a:pt x="5594" y="3669"/>
                  </a:cubicBezTo>
                  <a:cubicBezTo>
                    <a:pt x="5433" y="2479"/>
                    <a:pt x="4919" y="969"/>
                    <a:pt x="3826" y="326"/>
                  </a:cubicBezTo>
                  <a:cubicBezTo>
                    <a:pt x="3455" y="108"/>
                    <a:pt x="3044" y="1"/>
                    <a:pt x="2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2"/>
            <p:cNvSpPr/>
            <p:nvPr/>
          </p:nvSpPr>
          <p:spPr>
            <a:xfrm>
              <a:off x="2656800" y="3458200"/>
              <a:ext cx="462900" cy="1053550"/>
            </a:xfrm>
            <a:custGeom>
              <a:avLst/>
              <a:gdLst/>
              <a:ahLst/>
              <a:cxnLst/>
              <a:rect l="l" t="t" r="r" b="b"/>
              <a:pathLst>
                <a:path w="18516" h="42142" extrusionOk="0">
                  <a:moveTo>
                    <a:pt x="9161" y="0"/>
                  </a:moveTo>
                  <a:cubicBezTo>
                    <a:pt x="9161" y="0"/>
                    <a:pt x="0" y="9483"/>
                    <a:pt x="32" y="21119"/>
                  </a:cubicBezTo>
                  <a:cubicBezTo>
                    <a:pt x="97" y="32755"/>
                    <a:pt x="9354" y="42141"/>
                    <a:pt x="9354" y="42141"/>
                  </a:cubicBezTo>
                  <a:cubicBezTo>
                    <a:pt x="9354" y="42141"/>
                    <a:pt x="18515" y="32659"/>
                    <a:pt x="18483" y="21023"/>
                  </a:cubicBezTo>
                  <a:cubicBezTo>
                    <a:pt x="18419" y="9386"/>
                    <a:pt x="9161" y="0"/>
                    <a:pt x="9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2"/>
            <p:cNvSpPr/>
            <p:nvPr/>
          </p:nvSpPr>
          <p:spPr>
            <a:xfrm>
              <a:off x="1230400" y="3120375"/>
              <a:ext cx="1581525" cy="1453250"/>
            </a:xfrm>
            <a:custGeom>
              <a:avLst/>
              <a:gdLst/>
              <a:ahLst/>
              <a:cxnLst/>
              <a:rect l="l" t="t" r="r" b="b"/>
              <a:pathLst>
                <a:path w="63261" h="58130" extrusionOk="0">
                  <a:moveTo>
                    <a:pt x="47092" y="44790"/>
                  </a:moveTo>
                  <a:cubicBezTo>
                    <a:pt x="47542" y="46879"/>
                    <a:pt x="48377" y="49354"/>
                    <a:pt x="49920" y="51508"/>
                  </a:cubicBezTo>
                  <a:cubicBezTo>
                    <a:pt x="49085" y="51122"/>
                    <a:pt x="48217" y="50672"/>
                    <a:pt x="47252" y="50190"/>
                  </a:cubicBezTo>
                  <a:cubicBezTo>
                    <a:pt x="46545" y="49836"/>
                    <a:pt x="45806" y="49451"/>
                    <a:pt x="45066" y="49033"/>
                  </a:cubicBezTo>
                  <a:cubicBezTo>
                    <a:pt x="45195" y="48743"/>
                    <a:pt x="46288" y="46300"/>
                    <a:pt x="46352" y="44918"/>
                  </a:cubicBezTo>
                  <a:cubicBezTo>
                    <a:pt x="46609" y="44886"/>
                    <a:pt x="46867" y="44822"/>
                    <a:pt x="47092" y="44790"/>
                  </a:cubicBezTo>
                  <a:close/>
                  <a:moveTo>
                    <a:pt x="26617" y="1"/>
                  </a:moveTo>
                  <a:cubicBezTo>
                    <a:pt x="26474" y="1"/>
                    <a:pt x="26334" y="15"/>
                    <a:pt x="26198" y="44"/>
                  </a:cubicBezTo>
                  <a:cubicBezTo>
                    <a:pt x="24912" y="334"/>
                    <a:pt x="24301" y="1684"/>
                    <a:pt x="24687" y="2873"/>
                  </a:cubicBezTo>
                  <a:cubicBezTo>
                    <a:pt x="25073" y="4095"/>
                    <a:pt x="26423" y="4898"/>
                    <a:pt x="27580" y="5316"/>
                  </a:cubicBezTo>
                  <a:cubicBezTo>
                    <a:pt x="28119" y="5496"/>
                    <a:pt x="28966" y="5550"/>
                    <a:pt x="29781" y="5550"/>
                  </a:cubicBezTo>
                  <a:cubicBezTo>
                    <a:pt x="30715" y="5550"/>
                    <a:pt x="31608" y="5479"/>
                    <a:pt x="31952" y="5445"/>
                  </a:cubicBezTo>
                  <a:cubicBezTo>
                    <a:pt x="32337" y="5830"/>
                    <a:pt x="32755" y="6216"/>
                    <a:pt x="33205" y="6698"/>
                  </a:cubicBezTo>
                  <a:cubicBezTo>
                    <a:pt x="33977" y="7502"/>
                    <a:pt x="34845" y="8402"/>
                    <a:pt x="35712" y="9463"/>
                  </a:cubicBezTo>
                  <a:cubicBezTo>
                    <a:pt x="35937" y="9752"/>
                    <a:pt x="36195" y="10041"/>
                    <a:pt x="36420" y="10363"/>
                  </a:cubicBezTo>
                  <a:cubicBezTo>
                    <a:pt x="35937" y="9945"/>
                    <a:pt x="35230" y="9366"/>
                    <a:pt x="35134" y="9334"/>
                  </a:cubicBezTo>
                  <a:cubicBezTo>
                    <a:pt x="34248" y="8744"/>
                    <a:pt x="32587" y="8167"/>
                    <a:pt x="31151" y="8167"/>
                  </a:cubicBezTo>
                  <a:cubicBezTo>
                    <a:pt x="30397" y="8167"/>
                    <a:pt x="29706" y="8326"/>
                    <a:pt x="29219" y="8723"/>
                  </a:cubicBezTo>
                  <a:cubicBezTo>
                    <a:pt x="28223" y="9559"/>
                    <a:pt x="28287" y="11038"/>
                    <a:pt x="29187" y="11938"/>
                  </a:cubicBezTo>
                  <a:cubicBezTo>
                    <a:pt x="29864" y="12615"/>
                    <a:pt x="30924" y="12837"/>
                    <a:pt x="31928" y="12837"/>
                  </a:cubicBezTo>
                  <a:cubicBezTo>
                    <a:pt x="32258" y="12837"/>
                    <a:pt x="32581" y="12813"/>
                    <a:pt x="32884" y="12774"/>
                  </a:cubicBezTo>
                  <a:cubicBezTo>
                    <a:pt x="34137" y="12581"/>
                    <a:pt x="36355" y="11166"/>
                    <a:pt x="36838" y="10877"/>
                  </a:cubicBezTo>
                  <a:cubicBezTo>
                    <a:pt x="37352" y="11552"/>
                    <a:pt x="37898" y="12227"/>
                    <a:pt x="38380" y="12999"/>
                  </a:cubicBezTo>
                  <a:cubicBezTo>
                    <a:pt x="39248" y="14317"/>
                    <a:pt x="40084" y="15731"/>
                    <a:pt x="40759" y="17306"/>
                  </a:cubicBezTo>
                  <a:cubicBezTo>
                    <a:pt x="40791" y="17403"/>
                    <a:pt x="40823" y="17499"/>
                    <a:pt x="40856" y="17595"/>
                  </a:cubicBezTo>
                  <a:cubicBezTo>
                    <a:pt x="40631" y="17338"/>
                    <a:pt x="39377" y="16052"/>
                    <a:pt x="39248" y="15956"/>
                  </a:cubicBezTo>
                  <a:cubicBezTo>
                    <a:pt x="38324" y="15221"/>
                    <a:pt x="36421" y="14364"/>
                    <a:pt x="34879" y="14364"/>
                  </a:cubicBezTo>
                  <a:cubicBezTo>
                    <a:pt x="34330" y="14364"/>
                    <a:pt x="33827" y="14473"/>
                    <a:pt x="33430" y="14735"/>
                  </a:cubicBezTo>
                  <a:cubicBezTo>
                    <a:pt x="32337" y="15442"/>
                    <a:pt x="32273" y="16920"/>
                    <a:pt x="33044" y="17917"/>
                  </a:cubicBezTo>
                  <a:cubicBezTo>
                    <a:pt x="33805" y="18860"/>
                    <a:pt x="35257" y="19141"/>
                    <a:pt x="36446" y="19141"/>
                  </a:cubicBezTo>
                  <a:cubicBezTo>
                    <a:pt x="36513" y="19141"/>
                    <a:pt x="36579" y="19140"/>
                    <a:pt x="36645" y="19138"/>
                  </a:cubicBezTo>
                  <a:cubicBezTo>
                    <a:pt x="38027" y="19074"/>
                    <a:pt x="40759" y="17692"/>
                    <a:pt x="40888" y="17628"/>
                  </a:cubicBezTo>
                  <a:cubicBezTo>
                    <a:pt x="41498" y="19106"/>
                    <a:pt x="42013" y="20681"/>
                    <a:pt x="42431" y="22288"/>
                  </a:cubicBezTo>
                  <a:cubicBezTo>
                    <a:pt x="42752" y="23478"/>
                    <a:pt x="43009" y="24667"/>
                    <a:pt x="43266" y="25889"/>
                  </a:cubicBezTo>
                  <a:cubicBezTo>
                    <a:pt x="42977" y="25567"/>
                    <a:pt x="41788" y="24378"/>
                    <a:pt x="41691" y="24281"/>
                  </a:cubicBezTo>
                  <a:cubicBezTo>
                    <a:pt x="40767" y="23547"/>
                    <a:pt x="38864" y="22690"/>
                    <a:pt x="37322" y="22690"/>
                  </a:cubicBezTo>
                  <a:cubicBezTo>
                    <a:pt x="36773" y="22690"/>
                    <a:pt x="36270" y="22798"/>
                    <a:pt x="35873" y="23060"/>
                  </a:cubicBezTo>
                  <a:cubicBezTo>
                    <a:pt x="34780" y="23767"/>
                    <a:pt x="34684" y="25246"/>
                    <a:pt x="35487" y="26242"/>
                  </a:cubicBezTo>
                  <a:cubicBezTo>
                    <a:pt x="36248" y="27186"/>
                    <a:pt x="37700" y="27466"/>
                    <a:pt x="38862" y="27466"/>
                  </a:cubicBezTo>
                  <a:cubicBezTo>
                    <a:pt x="38927" y="27466"/>
                    <a:pt x="38992" y="27465"/>
                    <a:pt x="39055" y="27464"/>
                  </a:cubicBezTo>
                  <a:cubicBezTo>
                    <a:pt x="40438" y="27399"/>
                    <a:pt x="43074" y="26082"/>
                    <a:pt x="43299" y="25985"/>
                  </a:cubicBezTo>
                  <a:cubicBezTo>
                    <a:pt x="43395" y="26532"/>
                    <a:pt x="43524" y="27078"/>
                    <a:pt x="43652" y="27624"/>
                  </a:cubicBezTo>
                  <a:cubicBezTo>
                    <a:pt x="44006" y="29425"/>
                    <a:pt x="44391" y="31225"/>
                    <a:pt x="44777" y="32993"/>
                  </a:cubicBezTo>
                  <a:cubicBezTo>
                    <a:pt x="44938" y="33603"/>
                    <a:pt x="45099" y="34214"/>
                    <a:pt x="45259" y="34793"/>
                  </a:cubicBezTo>
                  <a:cubicBezTo>
                    <a:pt x="44809" y="34343"/>
                    <a:pt x="43974" y="33507"/>
                    <a:pt x="43909" y="33443"/>
                  </a:cubicBezTo>
                  <a:cubicBezTo>
                    <a:pt x="42989" y="32687"/>
                    <a:pt x="41099" y="31846"/>
                    <a:pt x="39561" y="31846"/>
                  </a:cubicBezTo>
                  <a:cubicBezTo>
                    <a:pt x="39004" y="31846"/>
                    <a:pt x="38493" y="31956"/>
                    <a:pt x="38091" y="32221"/>
                  </a:cubicBezTo>
                  <a:cubicBezTo>
                    <a:pt x="36998" y="32928"/>
                    <a:pt x="36902" y="34407"/>
                    <a:pt x="37705" y="35371"/>
                  </a:cubicBezTo>
                  <a:cubicBezTo>
                    <a:pt x="38470" y="36319"/>
                    <a:pt x="39904" y="36627"/>
                    <a:pt x="41093" y="36627"/>
                  </a:cubicBezTo>
                  <a:cubicBezTo>
                    <a:pt x="41154" y="36627"/>
                    <a:pt x="41214" y="36626"/>
                    <a:pt x="41273" y="36625"/>
                  </a:cubicBezTo>
                  <a:cubicBezTo>
                    <a:pt x="42495" y="36561"/>
                    <a:pt x="44745" y="35500"/>
                    <a:pt x="45356" y="35211"/>
                  </a:cubicBezTo>
                  <a:cubicBezTo>
                    <a:pt x="45645" y="36207"/>
                    <a:pt x="45934" y="37171"/>
                    <a:pt x="46288" y="38136"/>
                  </a:cubicBezTo>
                  <a:cubicBezTo>
                    <a:pt x="46417" y="38554"/>
                    <a:pt x="46545" y="38971"/>
                    <a:pt x="46738" y="39357"/>
                  </a:cubicBezTo>
                  <a:cubicBezTo>
                    <a:pt x="46802" y="39550"/>
                    <a:pt x="46899" y="39775"/>
                    <a:pt x="46995" y="39968"/>
                  </a:cubicBezTo>
                  <a:cubicBezTo>
                    <a:pt x="46770" y="39936"/>
                    <a:pt x="46642" y="39936"/>
                    <a:pt x="46642" y="39936"/>
                  </a:cubicBezTo>
                  <a:lnTo>
                    <a:pt x="46642" y="39936"/>
                  </a:lnTo>
                  <a:cubicBezTo>
                    <a:pt x="46642" y="39936"/>
                    <a:pt x="46609" y="40514"/>
                    <a:pt x="46674" y="41414"/>
                  </a:cubicBezTo>
                  <a:cubicBezTo>
                    <a:pt x="45633" y="40696"/>
                    <a:pt x="44248" y="40034"/>
                    <a:pt x="43094" y="40034"/>
                  </a:cubicBezTo>
                  <a:cubicBezTo>
                    <a:pt x="42751" y="40034"/>
                    <a:pt x="42428" y="40093"/>
                    <a:pt x="42141" y="40225"/>
                  </a:cubicBezTo>
                  <a:cubicBezTo>
                    <a:pt x="40952" y="40772"/>
                    <a:pt x="40663" y="42218"/>
                    <a:pt x="41273" y="43311"/>
                  </a:cubicBezTo>
                  <a:cubicBezTo>
                    <a:pt x="41370" y="43440"/>
                    <a:pt x="41466" y="43568"/>
                    <a:pt x="41563" y="43697"/>
                  </a:cubicBezTo>
                  <a:cubicBezTo>
                    <a:pt x="41756" y="45143"/>
                    <a:pt x="42591" y="46718"/>
                    <a:pt x="43299" y="47522"/>
                  </a:cubicBezTo>
                  <a:cubicBezTo>
                    <a:pt x="43363" y="47618"/>
                    <a:pt x="44263" y="48454"/>
                    <a:pt x="44745" y="48872"/>
                  </a:cubicBezTo>
                  <a:cubicBezTo>
                    <a:pt x="44295" y="48615"/>
                    <a:pt x="43845" y="48390"/>
                    <a:pt x="43363" y="48101"/>
                  </a:cubicBezTo>
                  <a:cubicBezTo>
                    <a:pt x="42688" y="47747"/>
                    <a:pt x="41981" y="47297"/>
                    <a:pt x="41273" y="46911"/>
                  </a:cubicBezTo>
                  <a:cubicBezTo>
                    <a:pt x="40920" y="46686"/>
                    <a:pt x="40566" y="46461"/>
                    <a:pt x="40213" y="46236"/>
                  </a:cubicBezTo>
                  <a:cubicBezTo>
                    <a:pt x="39859" y="46011"/>
                    <a:pt x="39538" y="45754"/>
                    <a:pt x="39184" y="45529"/>
                  </a:cubicBezTo>
                  <a:cubicBezTo>
                    <a:pt x="38670" y="45143"/>
                    <a:pt x="38188" y="44757"/>
                    <a:pt x="37673" y="44340"/>
                  </a:cubicBezTo>
                  <a:cubicBezTo>
                    <a:pt x="38091" y="43697"/>
                    <a:pt x="39313" y="41704"/>
                    <a:pt x="39505" y="40547"/>
                  </a:cubicBezTo>
                  <a:cubicBezTo>
                    <a:pt x="39698" y="39325"/>
                    <a:pt x="39570" y="37750"/>
                    <a:pt x="38702" y="36850"/>
                  </a:cubicBezTo>
                  <a:cubicBezTo>
                    <a:pt x="38240" y="36388"/>
                    <a:pt x="37627" y="36138"/>
                    <a:pt x="37026" y="36138"/>
                  </a:cubicBezTo>
                  <a:cubicBezTo>
                    <a:pt x="36455" y="36138"/>
                    <a:pt x="35895" y="36364"/>
                    <a:pt x="35487" y="36850"/>
                  </a:cubicBezTo>
                  <a:cubicBezTo>
                    <a:pt x="34330" y="38264"/>
                    <a:pt x="35198" y="41414"/>
                    <a:pt x="36034" y="42797"/>
                  </a:cubicBezTo>
                  <a:cubicBezTo>
                    <a:pt x="36066" y="42829"/>
                    <a:pt x="36291" y="43118"/>
                    <a:pt x="36548" y="43407"/>
                  </a:cubicBezTo>
                  <a:cubicBezTo>
                    <a:pt x="36066" y="43022"/>
                    <a:pt x="35584" y="42604"/>
                    <a:pt x="35134" y="42186"/>
                  </a:cubicBezTo>
                  <a:cubicBezTo>
                    <a:pt x="33784" y="40997"/>
                    <a:pt x="32466" y="39711"/>
                    <a:pt x="31148" y="38457"/>
                  </a:cubicBezTo>
                  <a:cubicBezTo>
                    <a:pt x="30859" y="38200"/>
                    <a:pt x="30569" y="37943"/>
                    <a:pt x="30312" y="37654"/>
                  </a:cubicBezTo>
                  <a:cubicBezTo>
                    <a:pt x="30666" y="37107"/>
                    <a:pt x="31984" y="34953"/>
                    <a:pt x="32177" y="33732"/>
                  </a:cubicBezTo>
                  <a:cubicBezTo>
                    <a:pt x="32369" y="32543"/>
                    <a:pt x="32273" y="30967"/>
                    <a:pt x="31373" y="30035"/>
                  </a:cubicBezTo>
                  <a:cubicBezTo>
                    <a:pt x="30935" y="29581"/>
                    <a:pt x="30334" y="29340"/>
                    <a:pt x="29739" y="29340"/>
                  </a:cubicBezTo>
                  <a:cubicBezTo>
                    <a:pt x="29153" y="29340"/>
                    <a:pt x="28573" y="29573"/>
                    <a:pt x="28159" y="30067"/>
                  </a:cubicBezTo>
                  <a:cubicBezTo>
                    <a:pt x="27001" y="31450"/>
                    <a:pt x="27869" y="34632"/>
                    <a:pt x="28737" y="35982"/>
                  </a:cubicBezTo>
                  <a:cubicBezTo>
                    <a:pt x="28769" y="36046"/>
                    <a:pt x="29026" y="36368"/>
                    <a:pt x="29316" y="36721"/>
                  </a:cubicBezTo>
                  <a:cubicBezTo>
                    <a:pt x="28576" y="36046"/>
                    <a:pt x="27837" y="35371"/>
                    <a:pt x="27066" y="34761"/>
                  </a:cubicBezTo>
                  <a:cubicBezTo>
                    <a:pt x="25748" y="33635"/>
                    <a:pt x="24398" y="32607"/>
                    <a:pt x="23015" y="31707"/>
                  </a:cubicBezTo>
                  <a:cubicBezTo>
                    <a:pt x="23144" y="31514"/>
                    <a:pt x="24751" y="29039"/>
                    <a:pt x="24976" y="27657"/>
                  </a:cubicBezTo>
                  <a:cubicBezTo>
                    <a:pt x="25137" y="26467"/>
                    <a:pt x="25041" y="24892"/>
                    <a:pt x="24140" y="23992"/>
                  </a:cubicBezTo>
                  <a:cubicBezTo>
                    <a:pt x="23696" y="23531"/>
                    <a:pt x="23090" y="23280"/>
                    <a:pt x="22493" y="23280"/>
                  </a:cubicBezTo>
                  <a:cubicBezTo>
                    <a:pt x="21925" y="23280"/>
                    <a:pt x="21365" y="23507"/>
                    <a:pt x="20958" y="23992"/>
                  </a:cubicBezTo>
                  <a:cubicBezTo>
                    <a:pt x="19769" y="25406"/>
                    <a:pt x="20637" y="28557"/>
                    <a:pt x="21505" y="29939"/>
                  </a:cubicBezTo>
                  <a:cubicBezTo>
                    <a:pt x="21569" y="30035"/>
                    <a:pt x="22501" y="31192"/>
                    <a:pt x="22855" y="31578"/>
                  </a:cubicBezTo>
                  <a:lnTo>
                    <a:pt x="22790" y="31546"/>
                  </a:lnTo>
                  <a:cubicBezTo>
                    <a:pt x="21344" y="30646"/>
                    <a:pt x="19801" y="29939"/>
                    <a:pt x="18354" y="29328"/>
                  </a:cubicBezTo>
                  <a:cubicBezTo>
                    <a:pt x="16876" y="28750"/>
                    <a:pt x="15429" y="28299"/>
                    <a:pt x="14111" y="27946"/>
                  </a:cubicBezTo>
                  <a:cubicBezTo>
                    <a:pt x="12794" y="27560"/>
                    <a:pt x="11540" y="27303"/>
                    <a:pt x="10447" y="27078"/>
                  </a:cubicBezTo>
                  <a:cubicBezTo>
                    <a:pt x="9836" y="26982"/>
                    <a:pt x="9290" y="26885"/>
                    <a:pt x="8775" y="26789"/>
                  </a:cubicBezTo>
                  <a:lnTo>
                    <a:pt x="8808" y="26789"/>
                  </a:lnTo>
                  <a:cubicBezTo>
                    <a:pt x="8840" y="26757"/>
                    <a:pt x="7008" y="25567"/>
                    <a:pt x="6879" y="25503"/>
                  </a:cubicBezTo>
                  <a:cubicBezTo>
                    <a:pt x="6051" y="25089"/>
                    <a:pt x="4680" y="24736"/>
                    <a:pt x="3408" y="24736"/>
                  </a:cubicBezTo>
                  <a:cubicBezTo>
                    <a:pt x="2407" y="24736"/>
                    <a:pt x="1466" y="24955"/>
                    <a:pt x="900" y="25535"/>
                  </a:cubicBezTo>
                  <a:cubicBezTo>
                    <a:pt x="0" y="26467"/>
                    <a:pt x="225" y="27946"/>
                    <a:pt x="1222" y="28717"/>
                  </a:cubicBezTo>
                  <a:cubicBezTo>
                    <a:pt x="1813" y="29194"/>
                    <a:pt x="2608" y="29365"/>
                    <a:pt x="3405" y="29365"/>
                  </a:cubicBezTo>
                  <a:cubicBezTo>
                    <a:pt x="3951" y="29365"/>
                    <a:pt x="4499" y="29285"/>
                    <a:pt x="4982" y="29167"/>
                  </a:cubicBezTo>
                  <a:cubicBezTo>
                    <a:pt x="6172" y="28846"/>
                    <a:pt x="8197" y="27271"/>
                    <a:pt x="8711" y="26853"/>
                  </a:cubicBezTo>
                  <a:cubicBezTo>
                    <a:pt x="9225" y="26949"/>
                    <a:pt x="9804" y="27078"/>
                    <a:pt x="10415" y="27207"/>
                  </a:cubicBezTo>
                  <a:cubicBezTo>
                    <a:pt x="11508" y="27432"/>
                    <a:pt x="12729" y="27721"/>
                    <a:pt x="14047" y="28139"/>
                  </a:cubicBezTo>
                  <a:cubicBezTo>
                    <a:pt x="14401" y="28235"/>
                    <a:pt x="14786" y="28364"/>
                    <a:pt x="15140" y="28492"/>
                  </a:cubicBezTo>
                  <a:cubicBezTo>
                    <a:pt x="14497" y="28396"/>
                    <a:pt x="13597" y="28332"/>
                    <a:pt x="13501" y="28332"/>
                  </a:cubicBezTo>
                  <a:cubicBezTo>
                    <a:pt x="11893" y="28364"/>
                    <a:pt x="8775" y="29360"/>
                    <a:pt x="8229" y="31096"/>
                  </a:cubicBezTo>
                  <a:cubicBezTo>
                    <a:pt x="7843" y="32350"/>
                    <a:pt x="8743" y="33539"/>
                    <a:pt x="9965" y="33796"/>
                  </a:cubicBezTo>
                  <a:cubicBezTo>
                    <a:pt x="10127" y="33830"/>
                    <a:pt x="10292" y="33845"/>
                    <a:pt x="10457" y="33845"/>
                  </a:cubicBezTo>
                  <a:cubicBezTo>
                    <a:pt x="11569" y="33845"/>
                    <a:pt x="12717" y="33146"/>
                    <a:pt x="13501" y="32446"/>
                  </a:cubicBezTo>
                  <a:cubicBezTo>
                    <a:pt x="14433" y="31610"/>
                    <a:pt x="15526" y="29200"/>
                    <a:pt x="15783" y="28685"/>
                  </a:cubicBezTo>
                  <a:cubicBezTo>
                    <a:pt x="16587" y="28942"/>
                    <a:pt x="17390" y="29264"/>
                    <a:pt x="18226" y="29617"/>
                  </a:cubicBezTo>
                  <a:cubicBezTo>
                    <a:pt x="19672" y="30228"/>
                    <a:pt x="21151" y="30967"/>
                    <a:pt x="22598" y="31900"/>
                  </a:cubicBezTo>
                  <a:cubicBezTo>
                    <a:pt x="22662" y="31964"/>
                    <a:pt x="22726" y="32028"/>
                    <a:pt x="22823" y="32060"/>
                  </a:cubicBezTo>
                  <a:cubicBezTo>
                    <a:pt x="22501" y="31964"/>
                    <a:pt x="20733" y="31610"/>
                    <a:pt x="20605" y="31578"/>
                  </a:cubicBezTo>
                  <a:cubicBezTo>
                    <a:pt x="20472" y="31568"/>
                    <a:pt x="20329" y="31562"/>
                    <a:pt x="20178" y="31562"/>
                  </a:cubicBezTo>
                  <a:cubicBezTo>
                    <a:pt x="18486" y="31562"/>
                    <a:pt x="15725" y="32230"/>
                    <a:pt x="15076" y="33764"/>
                  </a:cubicBezTo>
                  <a:cubicBezTo>
                    <a:pt x="14561" y="34986"/>
                    <a:pt x="15301" y="36271"/>
                    <a:pt x="16490" y="36625"/>
                  </a:cubicBezTo>
                  <a:cubicBezTo>
                    <a:pt x="16752" y="36708"/>
                    <a:pt x="17024" y="36744"/>
                    <a:pt x="17300" y="36744"/>
                  </a:cubicBezTo>
                  <a:cubicBezTo>
                    <a:pt x="18311" y="36744"/>
                    <a:pt x="19372" y="36248"/>
                    <a:pt x="20155" y="35693"/>
                  </a:cubicBezTo>
                  <a:cubicBezTo>
                    <a:pt x="21280" y="34889"/>
                    <a:pt x="22823" y="32221"/>
                    <a:pt x="22887" y="32093"/>
                  </a:cubicBezTo>
                  <a:cubicBezTo>
                    <a:pt x="24205" y="32993"/>
                    <a:pt x="25491" y="34021"/>
                    <a:pt x="26744" y="35146"/>
                  </a:cubicBezTo>
                  <a:cubicBezTo>
                    <a:pt x="27644" y="35950"/>
                    <a:pt x="28544" y="36786"/>
                    <a:pt x="29412" y="37654"/>
                  </a:cubicBezTo>
                  <a:cubicBezTo>
                    <a:pt x="28994" y="37557"/>
                    <a:pt x="27355" y="37204"/>
                    <a:pt x="27226" y="37204"/>
                  </a:cubicBezTo>
                  <a:cubicBezTo>
                    <a:pt x="27073" y="37188"/>
                    <a:pt x="26905" y="37180"/>
                    <a:pt x="26727" y="37180"/>
                  </a:cubicBezTo>
                  <a:cubicBezTo>
                    <a:pt x="25029" y="37180"/>
                    <a:pt x="22337" y="37877"/>
                    <a:pt x="21698" y="39389"/>
                  </a:cubicBezTo>
                  <a:cubicBezTo>
                    <a:pt x="21183" y="40579"/>
                    <a:pt x="21923" y="41864"/>
                    <a:pt x="23112" y="42250"/>
                  </a:cubicBezTo>
                  <a:cubicBezTo>
                    <a:pt x="23366" y="42330"/>
                    <a:pt x="23629" y="42366"/>
                    <a:pt x="23896" y="42366"/>
                  </a:cubicBezTo>
                  <a:cubicBezTo>
                    <a:pt x="24915" y="42366"/>
                    <a:pt x="25987" y="41846"/>
                    <a:pt x="26776" y="41286"/>
                  </a:cubicBezTo>
                  <a:cubicBezTo>
                    <a:pt x="27901" y="40514"/>
                    <a:pt x="29380" y="37943"/>
                    <a:pt x="29476" y="37718"/>
                  </a:cubicBezTo>
                  <a:cubicBezTo>
                    <a:pt x="29894" y="38136"/>
                    <a:pt x="30280" y="38521"/>
                    <a:pt x="30698" y="38907"/>
                  </a:cubicBezTo>
                  <a:cubicBezTo>
                    <a:pt x="31984" y="40193"/>
                    <a:pt x="33269" y="41511"/>
                    <a:pt x="34620" y="42765"/>
                  </a:cubicBezTo>
                  <a:cubicBezTo>
                    <a:pt x="35070" y="43182"/>
                    <a:pt x="35520" y="43600"/>
                    <a:pt x="36002" y="44018"/>
                  </a:cubicBezTo>
                  <a:cubicBezTo>
                    <a:pt x="35359" y="43857"/>
                    <a:pt x="34234" y="43632"/>
                    <a:pt x="34105" y="43600"/>
                  </a:cubicBezTo>
                  <a:cubicBezTo>
                    <a:pt x="33973" y="43590"/>
                    <a:pt x="33830" y="43584"/>
                    <a:pt x="33679" y="43584"/>
                  </a:cubicBezTo>
                  <a:cubicBezTo>
                    <a:pt x="31986" y="43584"/>
                    <a:pt x="29225" y="44252"/>
                    <a:pt x="28576" y="45786"/>
                  </a:cubicBezTo>
                  <a:cubicBezTo>
                    <a:pt x="28062" y="47008"/>
                    <a:pt x="28801" y="48293"/>
                    <a:pt x="30023" y="48647"/>
                  </a:cubicBezTo>
                  <a:cubicBezTo>
                    <a:pt x="30285" y="48730"/>
                    <a:pt x="30557" y="48767"/>
                    <a:pt x="30832" y="48767"/>
                  </a:cubicBezTo>
                  <a:cubicBezTo>
                    <a:pt x="31842" y="48767"/>
                    <a:pt x="32898" y="48270"/>
                    <a:pt x="33655" y="47715"/>
                  </a:cubicBezTo>
                  <a:cubicBezTo>
                    <a:pt x="34652" y="47008"/>
                    <a:pt x="35937" y="44886"/>
                    <a:pt x="36291" y="44275"/>
                  </a:cubicBezTo>
                  <a:cubicBezTo>
                    <a:pt x="37095" y="44950"/>
                    <a:pt x="37866" y="45625"/>
                    <a:pt x="38670" y="46236"/>
                  </a:cubicBezTo>
                  <a:cubicBezTo>
                    <a:pt x="39023" y="46493"/>
                    <a:pt x="39377" y="46750"/>
                    <a:pt x="39730" y="46975"/>
                  </a:cubicBezTo>
                  <a:cubicBezTo>
                    <a:pt x="40084" y="47233"/>
                    <a:pt x="40438" y="47458"/>
                    <a:pt x="40759" y="47683"/>
                  </a:cubicBezTo>
                  <a:cubicBezTo>
                    <a:pt x="41498" y="48133"/>
                    <a:pt x="42173" y="48551"/>
                    <a:pt x="42881" y="48968"/>
                  </a:cubicBezTo>
                  <a:cubicBezTo>
                    <a:pt x="43202" y="49161"/>
                    <a:pt x="43556" y="49354"/>
                    <a:pt x="43877" y="49547"/>
                  </a:cubicBezTo>
                  <a:cubicBezTo>
                    <a:pt x="43266" y="49322"/>
                    <a:pt x="42302" y="48936"/>
                    <a:pt x="42206" y="48936"/>
                  </a:cubicBezTo>
                  <a:cubicBezTo>
                    <a:pt x="41747" y="48815"/>
                    <a:pt x="41145" y="48745"/>
                    <a:pt x="40498" y="48745"/>
                  </a:cubicBezTo>
                  <a:cubicBezTo>
                    <a:pt x="38919" y="48745"/>
                    <a:pt x="37071" y="49160"/>
                    <a:pt x="36387" y="50254"/>
                  </a:cubicBezTo>
                  <a:cubicBezTo>
                    <a:pt x="35712" y="51347"/>
                    <a:pt x="36259" y="52729"/>
                    <a:pt x="37384" y="53276"/>
                  </a:cubicBezTo>
                  <a:cubicBezTo>
                    <a:pt x="37776" y="53477"/>
                    <a:pt x="38219" y="53562"/>
                    <a:pt x="38676" y="53562"/>
                  </a:cubicBezTo>
                  <a:cubicBezTo>
                    <a:pt x="39530" y="53562"/>
                    <a:pt x="40433" y="53267"/>
                    <a:pt x="41145" y="52890"/>
                  </a:cubicBezTo>
                  <a:cubicBezTo>
                    <a:pt x="42334" y="52311"/>
                    <a:pt x="44134" y="50093"/>
                    <a:pt x="44327" y="49804"/>
                  </a:cubicBezTo>
                  <a:cubicBezTo>
                    <a:pt x="45163" y="50286"/>
                    <a:pt x="45999" y="50736"/>
                    <a:pt x="46770" y="51154"/>
                  </a:cubicBezTo>
                  <a:cubicBezTo>
                    <a:pt x="48827" y="52247"/>
                    <a:pt x="50627" y="53147"/>
                    <a:pt x="52010" y="53790"/>
                  </a:cubicBezTo>
                  <a:cubicBezTo>
                    <a:pt x="56542" y="57712"/>
                    <a:pt x="62907" y="58130"/>
                    <a:pt x="62907" y="58130"/>
                  </a:cubicBezTo>
                  <a:cubicBezTo>
                    <a:pt x="62907" y="58130"/>
                    <a:pt x="63260" y="50511"/>
                    <a:pt x="58760" y="45465"/>
                  </a:cubicBezTo>
                  <a:cubicBezTo>
                    <a:pt x="57121" y="43632"/>
                    <a:pt x="55096" y="42411"/>
                    <a:pt x="53135" y="41607"/>
                  </a:cubicBezTo>
                  <a:cubicBezTo>
                    <a:pt x="53263" y="41447"/>
                    <a:pt x="53392" y="41318"/>
                    <a:pt x="53488" y="41189"/>
                  </a:cubicBezTo>
                  <a:cubicBezTo>
                    <a:pt x="54131" y="40161"/>
                    <a:pt x="54710" y="38682"/>
                    <a:pt x="54292" y="37493"/>
                  </a:cubicBezTo>
                  <a:cubicBezTo>
                    <a:pt x="53976" y="36593"/>
                    <a:pt x="53145" y="35969"/>
                    <a:pt x="52244" y="35969"/>
                  </a:cubicBezTo>
                  <a:cubicBezTo>
                    <a:pt x="51954" y="35969"/>
                    <a:pt x="51656" y="36034"/>
                    <a:pt x="51367" y="36175"/>
                  </a:cubicBezTo>
                  <a:cubicBezTo>
                    <a:pt x="50113" y="36753"/>
                    <a:pt x="49502" y="38746"/>
                    <a:pt x="49374" y="40386"/>
                  </a:cubicBezTo>
                  <a:cubicBezTo>
                    <a:pt x="48892" y="40257"/>
                    <a:pt x="48442" y="40193"/>
                    <a:pt x="48056" y="40129"/>
                  </a:cubicBezTo>
                  <a:cubicBezTo>
                    <a:pt x="47895" y="39743"/>
                    <a:pt x="47734" y="39389"/>
                    <a:pt x="47542" y="39004"/>
                  </a:cubicBezTo>
                  <a:cubicBezTo>
                    <a:pt x="47381" y="38618"/>
                    <a:pt x="47252" y="38232"/>
                    <a:pt x="47092" y="37814"/>
                  </a:cubicBezTo>
                  <a:cubicBezTo>
                    <a:pt x="46867" y="37236"/>
                    <a:pt x="46674" y="36625"/>
                    <a:pt x="46481" y="36014"/>
                  </a:cubicBezTo>
                  <a:cubicBezTo>
                    <a:pt x="47188" y="35693"/>
                    <a:pt x="49310" y="34728"/>
                    <a:pt x="50113" y="33860"/>
                  </a:cubicBezTo>
                  <a:cubicBezTo>
                    <a:pt x="50917" y="32960"/>
                    <a:pt x="51688" y="31578"/>
                    <a:pt x="51463" y="30325"/>
                  </a:cubicBezTo>
                  <a:cubicBezTo>
                    <a:pt x="51245" y="29262"/>
                    <a:pt x="50358" y="28477"/>
                    <a:pt x="49330" y="28477"/>
                  </a:cubicBezTo>
                  <a:cubicBezTo>
                    <a:pt x="49144" y="28477"/>
                    <a:pt x="48955" y="28503"/>
                    <a:pt x="48763" y="28557"/>
                  </a:cubicBezTo>
                  <a:cubicBezTo>
                    <a:pt x="47027" y="29071"/>
                    <a:pt x="45999" y="32189"/>
                    <a:pt x="45967" y="33828"/>
                  </a:cubicBezTo>
                  <a:cubicBezTo>
                    <a:pt x="45967" y="33860"/>
                    <a:pt x="45999" y="34214"/>
                    <a:pt x="46031" y="34632"/>
                  </a:cubicBezTo>
                  <a:cubicBezTo>
                    <a:pt x="45870" y="34021"/>
                    <a:pt x="45677" y="33410"/>
                    <a:pt x="45516" y="32800"/>
                  </a:cubicBezTo>
                  <a:cubicBezTo>
                    <a:pt x="45066" y="31064"/>
                    <a:pt x="44681" y="29296"/>
                    <a:pt x="44263" y="27496"/>
                  </a:cubicBezTo>
                  <a:cubicBezTo>
                    <a:pt x="44166" y="27110"/>
                    <a:pt x="44102" y="26757"/>
                    <a:pt x="44006" y="26371"/>
                  </a:cubicBezTo>
                  <a:cubicBezTo>
                    <a:pt x="44616" y="26114"/>
                    <a:pt x="46899" y="25053"/>
                    <a:pt x="47734" y="24153"/>
                  </a:cubicBezTo>
                  <a:cubicBezTo>
                    <a:pt x="48538" y="23253"/>
                    <a:pt x="49342" y="21871"/>
                    <a:pt x="49085" y="20617"/>
                  </a:cubicBezTo>
                  <a:cubicBezTo>
                    <a:pt x="48896" y="19568"/>
                    <a:pt x="48032" y="18789"/>
                    <a:pt x="47021" y="18789"/>
                  </a:cubicBezTo>
                  <a:cubicBezTo>
                    <a:pt x="46824" y="18789"/>
                    <a:pt x="46621" y="18818"/>
                    <a:pt x="46417" y="18881"/>
                  </a:cubicBezTo>
                  <a:cubicBezTo>
                    <a:pt x="44681" y="19395"/>
                    <a:pt x="43652" y="22481"/>
                    <a:pt x="43620" y="24121"/>
                  </a:cubicBezTo>
                  <a:cubicBezTo>
                    <a:pt x="43620" y="24185"/>
                    <a:pt x="43652" y="24603"/>
                    <a:pt x="43684" y="25053"/>
                  </a:cubicBezTo>
                  <a:cubicBezTo>
                    <a:pt x="43459" y="24089"/>
                    <a:pt x="43202" y="23124"/>
                    <a:pt x="42945" y="22160"/>
                  </a:cubicBezTo>
                  <a:cubicBezTo>
                    <a:pt x="42463" y="20521"/>
                    <a:pt x="41884" y="18913"/>
                    <a:pt x="41209" y="17370"/>
                  </a:cubicBezTo>
                  <a:cubicBezTo>
                    <a:pt x="41434" y="17306"/>
                    <a:pt x="44166" y="16117"/>
                    <a:pt x="45066" y="15088"/>
                  </a:cubicBezTo>
                  <a:cubicBezTo>
                    <a:pt x="45870" y="14188"/>
                    <a:pt x="46674" y="12838"/>
                    <a:pt x="46417" y="11584"/>
                  </a:cubicBezTo>
                  <a:cubicBezTo>
                    <a:pt x="46226" y="10522"/>
                    <a:pt x="45343" y="9737"/>
                    <a:pt x="44315" y="9737"/>
                  </a:cubicBezTo>
                  <a:cubicBezTo>
                    <a:pt x="44130" y="9737"/>
                    <a:pt x="43940" y="9762"/>
                    <a:pt x="43749" y="9816"/>
                  </a:cubicBezTo>
                  <a:cubicBezTo>
                    <a:pt x="42013" y="10331"/>
                    <a:pt x="40984" y="13449"/>
                    <a:pt x="40952" y="15088"/>
                  </a:cubicBezTo>
                  <a:cubicBezTo>
                    <a:pt x="40952" y="15185"/>
                    <a:pt x="41081" y="16663"/>
                    <a:pt x="41145" y="17210"/>
                  </a:cubicBezTo>
                  <a:lnTo>
                    <a:pt x="41113" y="17145"/>
                  </a:lnTo>
                  <a:cubicBezTo>
                    <a:pt x="40406" y="15570"/>
                    <a:pt x="39538" y="14156"/>
                    <a:pt x="38638" y="12838"/>
                  </a:cubicBezTo>
                  <a:cubicBezTo>
                    <a:pt x="37738" y="11520"/>
                    <a:pt x="36773" y="10363"/>
                    <a:pt x="35873" y="9334"/>
                  </a:cubicBezTo>
                  <a:cubicBezTo>
                    <a:pt x="34973" y="8273"/>
                    <a:pt x="34073" y="7373"/>
                    <a:pt x="33269" y="6602"/>
                  </a:cubicBezTo>
                  <a:cubicBezTo>
                    <a:pt x="32852" y="6184"/>
                    <a:pt x="32434" y="5798"/>
                    <a:pt x="32048" y="5445"/>
                  </a:cubicBezTo>
                  <a:lnTo>
                    <a:pt x="32112" y="5445"/>
                  </a:lnTo>
                  <a:cubicBezTo>
                    <a:pt x="32144" y="5445"/>
                    <a:pt x="31244" y="3420"/>
                    <a:pt x="31180" y="3291"/>
                  </a:cubicBezTo>
                  <a:cubicBezTo>
                    <a:pt x="30438" y="2015"/>
                    <a:pt x="28328" y="1"/>
                    <a:pt x="26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2"/>
            <p:cNvSpPr/>
            <p:nvPr/>
          </p:nvSpPr>
          <p:spPr>
            <a:xfrm>
              <a:off x="2969400" y="4123575"/>
              <a:ext cx="426750" cy="440400"/>
            </a:xfrm>
            <a:custGeom>
              <a:avLst/>
              <a:gdLst/>
              <a:ahLst/>
              <a:cxnLst/>
              <a:rect l="l" t="t" r="r" b="b"/>
              <a:pathLst>
                <a:path w="17070" h="17616" extrusionOk="0">
                  <a:moveTo>
                    <a:pt x="17005" y="1"/>
                  </a:moveTo>
                  <a:lnTo>
                    <a:pt x="17005" y="1"/>
                  </a:lnTo>
                  <a:cubicBezTo>
                    <a:pt x="17004" y="1"/>
                    <a:pt x="9354" y="226"/>
                    <a:pt x="4694" y="5112"/>
                  </a:cubicBezTo>
                  <a:cubicBezTo>
                    <a:pt x="0" y="9965"/>
                    <a:pt x="65" y="17616"/>
                    <a:pt x="65" y="17616"/>
                  </a:cubicBezTo>
                  <a:cubicBezTo>
                    <a:pt x="65" y="17616"/>
                    <a:pt x="7715" y="17359"/>
                    <a:pt x="12376" y="12505"/>
                  </a:cubicBezTo>
                  <a:cubicBezTo>
                    <a:pt x="17069" y="7651"/>
                    <a:pt x="17005" y="1"/>
                    <a:pt x="17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2"/>
            <p:cNvSpPr/>
            <p:nvPr/>
          </p:nvSpPr>
          <p:spPr>
            <a:xfrm>
              <a:off x="1515675" y="3626950"/>
              <a:ext cx="126175" cy="202525"/>
            </a:xfrm>
            <a:custGeom>
              <a:avLst/>
              <a:gdLst/>
              <a:ahLst/>
              <a:cxnLst/>
              <a:rect l="l" t="t" r="r" b="b"/>
              <a:pathLst>
                <a:path w="5047" h="8101" extrusionOk="0">
                  <a:moveTo>
                    <a:pt x="2090" y="0"/>
                  </a:moveTo>
                  <a:cubicBezTo>
                    <a:pt x="1318" y="0"/>
                    <a:pt x="547" y="386"/>
                    <a:pt x="193" y="1190"/>
                  </a:cubicBezTo>
                  <a:cubicBezTo>
                    <a:pt x="65" y="1479"/>
                    <a:pt x="0" y="1800"/>
                    <a:pt x="0" y="2154"/>
                  </a:cubicBezTo>
                  <a:cubicBezTo>
                    <a:pt x="0" y="3761"/>
                    <a:pt x="1318" y="5851"/>
                    <a:pt x="2315" y="6751"/>
                  </a:cubicBezTo>
                  <a:cubicBezTo>
                    <a:pt x="2411" y="6847"/>
                    <a:pt x="4147" y="8101"/>
                    <a:pt x="4211" y="8101"/>
                  </a:cubicBezTo>
                  <a:cubicBezTo>
                    <a:pt x="4211" y="8101"/>
                    <a:pt x="5047" y="5529"/>
                    <a:pt x="5047" y="4018"/>
                  </a:cubicBezTo>
                  <a:cubicBezTo>
                    <a:pt x="5047" y="3890"/>
                    <a:pt x="5047" y="3761"/>
                    <a:pt x="5047" y="3665"/>
                  </a:cubicBezTo>
                  <a:cubicBezTo>
                    <a:pt x="4886" y="2475"/>
                    <a:pt x="4372" y="965"/>
                    <a:pt x="3279" y="322"/>
                  </a:cubicBezTo>
                  <a:cubicBezTo>
                    <a:pt x="2893" y="97"/>
                    <a:pt x="2508" y="0"/>
                    <a:pt x="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2"/>
            <p:cNvSpPr/>
            <p:nvPr/>
          </p:nvSpPr>
          <p:spPr>
            <a:xfrm>
              <a:off x="2659200" y="4023125"/>
              <a:ext cx="458100" cy="488625"/>
            </a:xfrm>
            <a:custGeom>
              <a:avLst/>
              <a:gdLst/>
              <a:ahLst/>
              <a:cxnLst/>
              <a:rect l="l" t="t" r="r" b="b"/>
              <a:pathLst>
                <a:path w="18324" h="19545" extrusionOk="0">
                  <a:moveTo>
                    <a:pt x="1" y="1"/>
                  </a:moveTo>
                  <a:cubicBezTo>
                    <a:pt x="772" y="10930"/>
                    <a:pt x="9258" y="19544"/>
                    <a:pt x="9258" y="19544"/>
                  </a:cubicBezTo>
                  <a:cubicBezTo>
                    <a:pt x="9258" y="19544"/>
                    <a:pt x="17616" y="10898"/>
                    <a:pt x="18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2"/>
            <p:cNvSpPr/>
            <p:nvPr/>
          </p:nvSpPr>
          <p:spPr>
            <a:xfrm>
              <a:off x="1239225" y="3702475"/>
              <a:ext cx="1564650" cy="871150"/>
            </a:xfrm>
            <a:custGeom>
              <a:avLst/>
              <a:gdLst/>
              <a:ahLst/>
              <a:cxnLst/>
              <a:rect l="l" t="t" r="r" b="b"/>
              <a:pathLst>
                <a:path w="62586" h="34846" extrusionOk="0">
                  <a:moveTo>
                    <a:pt x="46739" y="21506"/>
                  </a:moveTo>
                  <a:cubicBezTo>
                    <a:pt x="47189" y="23595"/>
                    <a:pt x="48024" y="26070"/>
                    <a:pt x="49567" y="28224"/>
                  </a:cubicBezTo>
                  <a:cubicBezTo>
                    <a:pt x="48732" y="27838"/>
                    <a:pt x="47864" y="27388"/>
                    <a:pt x="46899" y="26906"/>
                  </a:cubicBezTo>
                  <a:cubicBezTo>
                    <a:pt x="46192" y="26552"/>
                    <a:pt x="45453" y="26167"/>
                    <a:pt x="44713" y="25749"/>
                  </a:cubicBezTo>
                  <a:cubicBezTo>
                    <a:pt x="44842" y="25459"/>
                    <a:pt x="45935" y="23016"/>
                    <a:pt x="45999" y="21634"/>
                  </a:cubicBezTo>
                  <a:cubicBezTo>
                    <a:pt x="46256" y="21602"/>
                    <a:pt x="46514" y="21538"/>
                    <a:pt x="46739" y="21506"/>
                  </a:cubicBezTo>
                  <a:close/>
                  <a:moveTo>
                    <a:pt x="22148" y="1"/>
                  </a:moveTo>
                  <a:cubicBezTo>
                    <a:pt x="21570" y="1"/>
                    <a:pt x="21023" y="226"/>
                    <a:pt x="20605" y="708"/>
                  </a:cubicBezTo>
                  <a:cubicBezTo>
                    <a:pt x="20187" y="1190"/>
                    <a:pt x="20027" y="1897"/>
                    <a:pt x="20027" y="2669"/>
                  </a:cubicBezTo>
                  <a:cubicBezTo>
                    <a:pt x="20027" y="4083"/>
                    <a:pt x="20605" y="5755"/>
                    <a:pt x="21152" y="6655"/>
                  </a:cubicBezTo>
                  <a:cubicBezTo>
                    <a:pt x="21216" y="6751"/>
                    <a:pt x="22148" y="7908"/>
                    <a:pt x="22502" y="8294"/>
                  </a:cubicBezTo>
                  <a:lnTo>
                    <a:pt x="22437" y="8262"/>
                  </a:lnTo>
                  <a:cubicBezTo>
                    <a:pt x="20991" y="7362"/>
                    <a:pt x="19448" y="6655"/>
                    <a:pt x="18001" y="6044"/>
                  </a:cubicBezTo>
                  <a:cubicBezTo>
                    <a:pt x="16523" y="5466"/>
                    <a:pt x="15076" y="5015"/>
                    <a:pt x="13758" y="4662"/>
                  </a:cubicBezTo>
                  <a:cubicBezTo>
                    <a:pt x="12441" y="4276"/>
                    <a:pt x="11187" y="4019"/>
                    <a:pt x="10094" y="3794"/>
                  </a:cubicBezTo>
                  <a:cubicBezTo>
                    <a:pt x="9483" y="3698"/>
                    <a:pt x="8937" y="3601"/>
                    <a:pt x="8422" y="3505"/>
                  </a:cubicBezTo>
                  <a:lnTo>
                    <a:pt x="8455" y="3505"/>
                  </a:lnTo>
                  <a:cubicBezTo>
                    <a:pt x="8455" y="3440"/>
                    <a:pt x="6655" y="2283"/>
                    <a:pt x="6526" y="2219"/>
                  </a:cubicBezTo>
                  <a:cubicBezTo>
                    <a:pt x="5690" y="1801"/>
                    <a:pt x="4340" y="1447"/>
                    <a:pt x="3054" y="1447"/>
                  </a:cubicBezTo>
                  <a:cubicBezTo>
                    <a:pt x="2058" y="1447"/>
                    <a:pt x="1126" y="1672"/>
                    <a:pt x="547" y="2251"/>
                  </a:cubicBezTo>
                  <a:cubicBezTo>
                    <a:pt x="161" y="2637"/>
                    <a:pt x="1" y="3151"/>
                    <a:pt x="1" y="3665"/>
                  </a:cubicBezTo>
                  <a:cubicBezTo>
                    <a:pt x="1" y="4308"/>
                    <a:pt x="290" y="4983"/>
                    <a:pt x="869" y="5433"/>
                  </a:cubicBezTo>
                  <a:cubicBezTo>
                    <a:pt x="1447" y="5916"/>
                    <a:pt x="2251" y="6076"/>
                    <a:pt x="3054" y="6076"/>
                  </a:cubicBezTo>
                  <a:cubicBezTo>
                    <a:pt x="3601" y="6076"/>
                    <a:pt x="4147" y="5980"/>
                    <a:pt x="4629" y="5883"/>
                  </a:cubicBezTo>
                  <a:cubicBezTo>
                    <a:pt x="5819" y="5562"/>
                    <a:pt x="7844" y="3987"/>
                    <a:pt x="8358" y="3569"/>
                  </a:cubicBezTo>
                  <a:cubicBezTo>
                    <a:pt x="8872" y="3665"/>
                    <a:pt x="9451" y="3794"/>
                    <a:pt x="10062" y="3923"/>
                  </a:cubicBezTo>
                  <a:cubicBezTo>
                    <a:pt x="11155" y="4148"/>
                    <a:pt x="12376" y="4437"/>
                    <a:pt x="13694" y="4855"/>
                  </a:cubicBezTo>
                  <a:cubicBezTo>
                    <a:pt x="14048" y="4951"/>
                    <a:pt x="14433" y="5080"/>
                    <a:pt x="14787" y="5208"/>
                  </a:cubicBezTo>
                  <a:cubicBezTo>
                    <a:pt x="14144" y="5112"/>
                    <a:pt x="13244" y="5048"/>
                    <a:pt x="13148" y="5048"/>
                  </a:cubicBezTo>
                  <a:cubicBezTo>
                    <a:pt x="11540" y="5080"/>
                    <a:pt x="8422" y="6076"/>
                    <a:pt x="7876" y="7812"/>
                  </a:cubicBezTo>
                  <a:cubicBezTo>
                    <a:pt x="7812" y="8005"/>
                    <a:pt x="7780" y="8230"/>
                    <a:pt x="7780" y="8423"/>
                  </a:cubicBezTo>
                  <a:cubicBezTo>
                    <a:pt x="7780" y="9419"/>
                    <a:pt x="8583" y="10319"/>
                    <a:pt x="9612" y="10512"/>
                  </a:cubicBezTo>
                  <a:cubicBezTo>
                    <a:pt x="9773" y="10544"/>
                    <a:pt x="9933" y="10544"/>
                    <a:pt x="10094" y="10544"/>
                  </a:cubicBezTo>
                  <a:cubicBezTo>
                    <a:pt x="11219" y="10544"/>
                    <a:pt x="12376" y="9869"/>
                    <a:pt x="13148" y="9162"/>
                  </a:cubicBezTo>
                  <a:cubicBezTo>
                    <a:pt x="14080" y="8326"/>
                    <a:pt x="15173" y="5916"/>
                    <a:pt x="15430" y="5401"/>
                  </a:cubicBezTo>
                  <a:cubicBezTo>
                    <a:pt x="16234" y="5658"/>
                    <a:pt x="17037" y="5980"/>
                    <a:pt x="17873" y="6333"/>
                  </a:cubicBezTo>
                  <a:cubicBezTo>
                    <a:pt x="19319" y="6944"/>
                    <a:pt x="20798" y="7683"/>
                    <a:pt x="22245" y="8616"/>
                  </a:cubicBezTo>
                  <a:cubicBezTo>
                    <a:pt x="22309" y="8680"/>
                    <a:pt x="22373" y="8744"/>
                    <a:pt x="22470" y="8776"/>
                  </a:cubicBezTo>
                  <a:cubicBezTo>
                    <a:pt x="22148" y="8680"/>
                    <a:pt x="20380" y="8326"/>
                    <a:pt x="20252" y="8294"/>
                  </a:cubicBezTo>
                  <a:lnTo>
                    <a:pt x="19769" y="8294"/>
                  </a:lnTo>
                  <a:cubicBezTo>
                    <a:pt x="18066" y="8294"/>
                    <a:pt x="15366" y="8969"/>
                    <a:pt x="14723" y="10480"/>
                  </a:cubicBezTo>
                  <a:cubicBezTo>
                    <a:pt x="14594" y="10769"/>
                    <a:pt x="14530" y="11027"/>
                    <a:pt x="14530" y="11284"/>
                  </a:cubicBezTo>
                  <a:cubicBezTo>
                    <a:pt x="14530" y="12216"/>
                    <a:pt x="15205" y="13052"/>
                    <a:pt x="16137" y="13341"/>
                  </a:cubicBezTo>
                  <a:cubicBezTo>
                    <a:pt x="16394" y="13437"/>
                    <a:pt x="16651" y="13469"/>
                    <a:pt x="16941" y="13469"/>
                  </a:cubicBezTo>
                  <a:cubicBezTo>
                    <a:pt x="17937" y="13469"/>
                    <a:pt x="19030" y="12955"/>
                    <a:pt x="19802" y="12409"/>
                  </a:cubicBezTo>
                  <a:cubicBezTo>
                    <a:pt x="20927" y="11605"/>
                    <a:pt x="22470" y="8937"/>
                    <a:pt x="22534" y="8809"/>
                  </a:cubicBezTo>
                  <a:cubicBezTo>
                    <a:pt x="23852" y="9709"/>
                    <a:pt x="25138" y="10737"/>
                    <a:pt x="26391" y="11862"/>
                  </a:cubicBezTo>
                  <a:cubicBezTo>
                    <a:pt x="27291" y="12666"/>
                    <a:pt x="28191" y="13502"/>
                    <a:pt x="29059" y="14370"/>
                  </a:cubicBezTo>
                  <a:cubicBezTo>
                    <a:pt x="28641" y="14273"/>
                    <a:pt x="27002" y="13920"/>
                    <a:pt x="26873" y="13920"/>
                  </a:cubicBezTo>
                  <a:cubicBezTo>
                    <a:pt x="26713" y="13887"/>
                    <a:pt x="26552" y="13887"/>
                    <a:pt x="26391" y="13887"/>
                  </a:cubicBezTo>
                  <a:cubicBezTo>
                    <a:pt x="24688" y="13887"/>
                    <a:pt x="21987" y="14562"/>
                    <a:pt x="21345" y="16105"/>
                  </a:cubicBezTo>
                  <a:cubicBezTo>
                    <a:pt x="21216" y="16363"/>
                    <a:pt x="21184" y="16620"/>
                    <a:pt x="21184" y="16877"/>
                  </a:cubicBezTo>
                  <a:cubicBezTo>
                    <a:pt x="21184" y="17809"/>
                    <a:pt x="21827" y="18677"/>
                    <a:pt x="22759" y="18966"/>
                  </a:cubicBezTo>
                  <a:cubicBezTo>
                    <a:pt x="23016" y="19030"/>
                    <a:pt x="23305" y="19063"/>
                    <a:pt x="23562" y="19063"/>
                  </a:cubicBezTo>
                  <a:cubicBezTo>
                    <a:pt x="24591" y="19063"/>
                    <a:pt x="25652" y="18580"/>
                    <a:pt x="26423" y="18002"/>
                  </a:cubicBezTo>
                  <a:cubicBezTo>
                    <a:pt x="27548" y="17230"/>
                    <a:pt x="29027" y="14659"/>
                    <a:pt x="29123" y="14434"/>
                  </a:cubicBezTo>
                  <a:cubicBezTo>
                    <a:pt x="29541" y="14852"/>
                    <a:pt x="29927" y="15237"/>
                    <a:pt x="30345" y="15623"/>
                  </a:cubicBezTo>
                  <a:cubicBezTo>
                    <a:pt x="31631" y="16909"/>
                    <a:pt x="32916" y="18227"/>
                    <a:pt x="34267" y="19481"/>
                  </a:cubicBezTo>
                  <a:cubicBezTo>
                    <a:pt x="34717" y="19898"/>
                    <a:pt x="35167" y="20316"/>
                    <a:pt x="35649" y="20734"/>
                  </a:cubicBezTo>
                  <a:cubicBezTo>
                    <a:pt x="35006" y="20573"/>
                    <a:pt x="33881" y="20348"/>
                    <a:pt x="33752" y="20316"/>
                  </a:cubicBezTo>
                  <a:lnTo>
                    <a:pt x="33302" y="20316"/>
                  </a:lnTo>
                  <a:cubicBezTo>
                    <a:pt x="31599" y="20316"/>
                    <a:pt x="28866" y="20991"/>
                    <a:pt x="28223" y="22502"/>
                  </a:cubicBezTo>
                  <a:cubicBezTo>
                    <a:pt x="28127" y="22759"/>
                    <a:pt x="28063" y="23049"/>
                    <a:pt x="28063" y="23306"/>
                  </a:cubicBezTo>
                  <a:cubicBezTo>
                    <a:pt x="28063" y="24238"/>
                    <a:pt x="28706" y="25074"/>
                    <a:pt x="29670" y="25363"/>
                  </a:cubicBezTo>
                  <a:cubicBezTo>
                    <a:pt x="29927" y="25459"/>
                    <a:pt x="30184" y="25492"/>
                    <a:pt x="30441" y="25492"/>
                  </a:cubicBezTo>
                  <a:cubicBezTo>
                    <a:pt x="31470" y="25492"/>
                    <a:pt x="32531" y="24977"/>
                    <a:pt x="33302" y="24431"/>
                  </a:cubicBezTo>
                  <a:cubicBezTo>
                    <a:pt x="34299" y="23724"/>
                    <a:pt x="35584" y="21602"/>
                    <a:pt x="35938" y="20991"/>
                  </a:cubicBezTo>
                  <a:cubicBezTo>
                    <a:pt x="36742" y="21666"/>
                    <a:pt x="37513" y="22341"/>
                    <a:pt x="38317" y="22952"/>
                  </a:cubicBezTo>
                  <a:cubicBezTo>
                    <a:pt x="38670" y="23209"/>
                    <a:pt x="39024" y="23466"/>
                    <a:pt x="39377" y="23691"/>
                  </a:cubicBezTo>
                  <a:cubicBezTo>
                    <a:pt x="39731" y="23949"/>
                    <a:pt x="40085" y="24174"/>
                    <a:pt x="40406" y="24399"/>
                  </a:cubicBezTo>
                  <a:cubicBezTo>
                    <a:pt x="41145" y="24849"/>
                    <a:pt x="41820" y="25267"/>
                    <a:pt x="42528" y="25684"/>
                  </a:cubicBezTo>
                  <a:cubicBezTo>
                    <a:pt x="42849" y="25877"/>
                    <a:pt x="43203" y="26070"/>
                    <a:pt x="43524" y="26263"/>
                  </a:cubicBezTo>
                  <a:cubicBezTo>
                    <a:pt x="42913" y="26038"/>
                    <a:pt x="41949" y="25652"/>
                    <a:pt x="41853" y="25652"/>
                  </a:cubicBezTo>
                  <a:cubicBezTo>
                    <a:pt x="41403" y="25524"/>
                    <a:pt x="40792" y="25459"/>
                    <a:pt x="40149" y="25459"/>
                  </a:cubicBezTo>
                  <a:cubicBezTo>
                    <a:pt x="38574" y="25459"/>
                    <a:pt x="36710" y="25845"/>
                    <a:pt x="36034" y="26970"/>
                  </a:cubicBezTo>
                  <a:cubicBezTo>
                    <a:pt x="35842" y="27292"/>
                    <a:pt x="35745" y="27645"/>
                    <a:pt x="35745" y="28031"/>
                  </a:cubicBezTo>
                  <a:cubicBezTo>
                    <a:pt x="35745" y="28835"/>
                    <a:pt x="36227" y="29606"/>
                    <a:pt x="37031" y="29992"/>
                  </a:cubicBezTo>
                  <a:cubicBezTo>
                    <a:pt x="37417" y="30185"/>
                    <a:pt x="37867" y="30281"/>
                    <a:pt x="38317" y="30281"/>
                  </a:cubicBezTo>
                  <a:cubicBezTo>
                    <a:pt x="39152" y="30281"/>
                    <a:pt x="40085" y="29992"/>
                    <a:pt x="40792" y="29606"/>
                  </a:cubicBezTo>
                  <a:cubicBezTo>
                    <a:pt x="41981" y="29027"/>
                    <a:pt x="43781" y="26809"/>
                    <a:pt x="43974" y="26520"/>
                  </a:cubicBezTo>
                  <a:cubicBezTo>
                    <a:pt x="44810" y="27002"/>
                    <a:pt x="45646" y="27452"/>
                    <a:pt x="46417" y="27870"/>
                  </a:cubicBezTo>
                  <a:cubicBezTo>
                    <a:pt x="48474" y="28963"/>
                    <a:pt x="50274" y="29863"/>
                    <a:pt x="51657" y="30506"/>
                  </a:cubicBezTo>
                  <a:cubicBezTo>
                    <a:pt x="56189" y="34428"/>
                    <a:pt x="62554" y="34846"/>
                    <a:pt x="62554" y="34846"/>
                  </a:cubicBezTo>
                  <a:cubicBezTo>
                    <a:pt x="62554" y="34846"/>
                    <a:pt x="62586" y="34717"/>
                    <a:pt x="62586" y="34492"/>
                  </a:cubicBezTo>
                  <a:cubicBezTo>
                    <a:pt x="62586" y="32917"/>
                    <a:pt x="62329" y="26552"/>
                    <a:pt x="58407" y="22181"/>
                  </a:cubicBezTo>
                  <a:cubicBezTo>
                    <a:pt x="56768" y="20348"/>
                    <a:pt x="54743" y="19127"/>
                    <a:pt x="52782" y="18323"/>
                  </a:cubicBezTo>
                  <a:cubicBezTo>
                    <a:pt x="52910" y="18163"/>
                    <a:pt x="53039" y="18034"/>
                    <a:pt x="53135" y="17905"/>
                  </a:cubicBezTo>
                  <a:cubicBezTo>
                    <a:pt x="53617" y="17134"/>
                    <a:pt x="54067" y="16073"/>
                    <a:pt x="54067" y="15109"/>
                  </a:cubicBezTo>
                  <a:cubicBezTo>
                    <a:pt x="54067" y="14787"/>
                    <a:pt x="54035" y="14498"/>
                    <a:pt x="53939" y="14209"/>
                  </a:cubicBezTo>
                  <a:cubicBezTo>
                    <a:pt x="53714" y="13566"/>
                    <a:pt x="53232" y="13084"/>
                    <a:pt x="52653" y="12827"/>
                  </a:cubicBezTo>
                  <a:lnTo>
                    <a:pt x="51110" y="12827"/>
                  </a:lnTo>
                  <a:cubicBezTo>
                    <a:pt x="51078" y="12859"/>
                    <a:pt x="51046" y="12859"/>
                    <a:pt x="51014" y="12891"/>
                  </a:cubicBezTo>
                  <a:cubicBezTo>
                    <a:pt x="49760" y="13469"/>
                    <a:pt x="49149" y="15462"/>
                    <a:pt x="49021" y="17102"/>
                  </a:cubicBezTo>
                  <a:cubicBezTo>
                    <a:pt x="48539" y="16973"/>
                    <a:pt x="48089" y="16909"/>
                    <a:pt x="47703" y="16845"/>
                  </a:cubicBezTo>
                  <a:cubicBezTo>
                    <a:pt x="47542" y="16459"/>
                    <a:pt x="47381" y="16105"/>
                    <a:pt x="47189" y="15720"/>
                  </a:cubicBezTo>
                  <a:cubicBezTo>
                    <a:pt x="47028" y="15334"/>
                    <a:pt x="46899" y="14948"/>
                    <a:pt x="46739" y="14530"/>
                  </a:cubicBezTo>
                  <a:cubicBezTo>
                    <a:pt x="46514" y="13984"/>
                    <a:pt x="46353" y="13405"/>
                    <a:pt x="46160" y="12827"/>
                  </a:cubicBezTo>
                  <a:lnTo>
                    <a:pt x="45260" y="12827"/>
                  </a:lnTo>
                  <a:cubicBezTo>
                    <a:pt x="45485" y="13534"/>
                    <a:pt x="45678" y="14209"/>
                    <a:pt x="45935" y="14852"/>
                  </a:cubicBezTo>
                  <a:cubicBezTo>
                    <a:pt x="46064" y="15270"/>
                    <a:pt x="46192" y="15687"/>
                    <a:pt x="46385" y="16073"/>
                  </a:cubicBezTo>
                  <a:cubicBezTo>
                    <a:pt x="46449" y="16266"/>
                    <a:pt x="46546" y="16491"/>
                    <a:pt x="46642" y="16684"/>
                  </a:cubicBezTo>
                  <a:cubicBezTo>
                    <a:pt x="46417" y="16652"/>
                    <a:pt x="46289" y="16652"/>
                    <a:pt x="46289" y="16652"/>
                  </a:cubicBezTo>
                  <a:cubicBezTo>
                    <a:pt x="46289" y="16652"/>
                    <a:pt x="46289" y="16780"/>
                    <a:pt x="46289" y="17005"/>
                  </a:cubicBezTo>
                  <a:cubicBezTo>
                    <a:pt x="46289" y="17263"/>
                    <a:pt x="46289" y="17648"/>
                    <a:pt x="46321" y="18130"/>
                  </a:cubicBezTo>
                  <a:cubicBezTo>
                    <a:pt x="45292" y="17391"/>
                    <a:pt x="43910" y="16748"/>
                    <a:pt x="42753" y="16748"/>
                  </a:cubicBezTo>
                  <a:cubicBezTo>
                    <a:pt x="42399" y="16748"/>
                    <a:pt x="42078" y="16813"/>
                    <a:pt x="41788" y="16941"/>
                  </a:cubicBezTo>
                  <a:cubicBezTo>
                    <a:pt x="41017" y="17295"/>
                    <a:pt x="40599" y="18066"/>
                    <a:pt x="40599" y="18838"/>
                  </a:cubicBezTo>
                  <a:cubicBezTo>
                    <a:pt x="40599" y="19256"/>
                    <a:pt x="40728" y="19641"/>
                    <a:pt x="40920" y="20027"/>
                  </a:cubicBezTo>
                  <a:cubicBezTo>
                    <a:pt x="41017" y="20156"/>
                    <a:pt x="41113" y="20284"/>
                    <a:pt x="41210" y="20413"/>
                  </a:cubicBezTo>
                  <a:cubicBezTo>
                    <a:pt x="41403" y="21859"/>
                    <a:pt x="42238" y="23434"/>
                    <a:pt x="42946" y="24238"/>
                  </a:cubicBezTo>
                  <a:cubicBezTo>
                    <a:pt x="43010" y="24334"/>
                    <a:pt x="43910" y="25170"/>
                    <a:pt x="44392" y="25588"/>
                  </a:cubicBezTo>
                  <a:cubicBezTo>
                    <a:pt x="43942" y="25331"/>
                    <a:pt x="43492" y="25106"/>
                    <a:pt x="43010" y="24817"/>
                  </a:cubicBezTo>
                  <a:cubicBezTo>
                    <a:pt x="42335" y="24463"/>
                    <a:pt x="41628" y="24013"/>
                    <a:pt x="40920" y="23627"/>
                  </a:cubicBezTo>
                  <a:cubicBezTo>
                    <a:pt x="40567" y="23402"/>
                    <a:pt x="40213" y="23177"/>
                    <a:pt x="39860" y="22952"/>
                  </a:cubicBezTo>
                  <a:cubicBezTo>
                    <a:pt x="39506" y="22727"/>
                    <a:pt x="39185" y="22470"/>
                    <a:pt x="38831" y="22245"/>
                  </a:cubicBezTo>
                  <a:cubicBezTo>
                    <a:pt x="38317" y="21859"/>
                    <a:pt x="37835" y="21473"/>
                    <a:pt x="37320" y="21056"/>
                  </a:cubicBezTo>
                  <a:cubicBezTo>
                    <a:pt x="37738" y="20413"/>
                    <a:pt x="38960" y="18420"/>
                    <a:pt x="39152" y="17263"/>
                  </a:cubicBezTo>
                  <a:cubicBezTo>
                    <a:pt x="39185" y="16941"/>
                    <a:pt x="39217" y="16588"/>
                    <a:pt x="39217" y="16234"/>
                  </a:cubicBezTo>
                  <a:cubicBezTo>
                    <a:pt x="39217" y="15270"/>
                    <a:pt x="38992" y="14241"/>
                    <a:pt x="38349" y="13566"/>
                  </a:cubicBezTo>
                  <a:cubicBezTo>
                    <a:pt x="37899" y="13084"/>
                    <a:pt x="37288" y="12859"/>
                    <a:pt x="36677" y="12859"/>
                  </a:cubicBezTo>
                  <a:cubicBezTo>
                    <a:pt x="36131" y="12859"/>
                    <a:pt x="35552" y="13084"/>
                    <a:pt x="35134" y="13566"/>
                  </a:cubicBezTo>
                  <a:cubicBezTo>
                    <a:pt x="34717" y="14048"/>
                    <a:pt x="34556" y="14755"/>
                    <a:pt x="34556" y="15527"/>
                  </a:cubicBezTo>
                  <a:cubicBezTo>
                    <a:pt x="34556" y="16941"/>
                    <a:pt x="35134" y="18613"/>
                    <a:pt x="35681" y="19513"/>
                  </a:cubicBezTo>
                  <a:cubicBezTo>
                    <a:pt x="35713" y="19545"/>
                    <a:pt x="35938" y="19834"/>
                    <a:pt x="36195" y="20123"/>
                  </a:cubicBezTo>
                  <a:cubicBezTo>
                    <a:pt x="35713" y="19738"/>
                    <a:pt x="35231" y="19320"/>
                    <a:pt x="34781" y="18902"/>
                  </a:cubicBezTo>
                  <a:cubicBezTo>
                    <a:pt x="33431" y="17713"/>
                    <a:pt x="32113" y="16427"/>
                    <a:pt x="30795" y="15173"/>
                  </a:cubicBezTo>
                  <a:cubicBezTo>
                    <a:pt x="30506" y="14916"/>
                    <a:pt x="30216" y="14659"/>
                    <a:pt x="29959" y="14370"/>
                  </a:cubicBezTo>
                  <a:cubicBezTo>
                    <a:pt x="30313" y="13823"/>
                    <a:pt x="31631" y="11669"/>
                    <a:pt x="31824" y="10448"/>
                  </a:cubicBezTo>
                  <a:cubicBezTo>
                    <a:pt x="31888" y="10159"/>
                    <a:pt x="31888" y="9805"/>
                    <a:pt x="31888" y="9451"/>
                  </a:cubicBezTo>
                  <a:cubicBezTo>
                    <a:pt x="31920" y="8487"/>
                    <a:pt x="31663" y="7458"/>
                    <a:pt x="31020" y="6751"/>
                  </a:cubicBezTo>
                  <a:cubicBezTo>
                    <a:pt x="30570" y="6301"/>
                    <a:pt x="29959" y="6076"/>
                    <a:pt x="29381" y="6076"/>
                  </a:cubicBezTo>
                  <a:cubicBezTo>
                    <a:pt x="28802" y="6076"/>
                    <a:pt x="28223" y="6301"/>
                    <a:pt x="27806" y="6783"/>
                  </a:cubicBezTo>
                  <a:cubicBezTo>
                    <a:pt x="27420" y="7266"/>
                    <a:pt x="27259" y="7973"/>
                    <a:pt x="27259" y="8744"/>
                  </a:cubicBezTo>
                  <a:cubicBezTo>
                    <a:pt x="27259" y="10159"/>
                    <a:pt x="27806" y="11830"/>
                    <a:pt x="28384" y="12698"/>
                  </a:cubicBezTo>
                  <a:cubicBezTo>
                    <a:pt x="28416" y="12762"/>
                    <a:pt x="28673" y="13084"/>
                    <a:pt x="28963" y="13437"/>
                  </a:cubicBezTo>
                  <a:cubicBezTo>
                    <a:pt x="28223" y="12762"/>
                    <a:pt x="27484" y="12087"/>
                    <a:pt x="26713" y="11477"/>
                  </a:cubicBezTo>
                  <a:cubicBezTo>
                    <a:pt x="25395" y="10351"/>
                    <a:pt x="24045" y="9323"/>
                    <a:pt x="22662" y="8423"/>
                  </a:cubicBezTo>
                  <a:cubicBezTo>
                    <a:pt x="22791" y="8230"/>
                    <a:pt x="24398" y="5755"/>
                    <a:pt x="24623" y="4373"/>
                  </a:cubicBezTo>
                  <a:cubicBezTo>
                    <a:pt x="24655" y="4083"/>
                    <a:pt x="24688" y="3730"/>
                    <a:pt x="24688" y="3408"/>
                  </a:cubicBezTo>
                  <a:cubicBezTo>
                    <a:pt x="24688" y="2412"/>
                    <a:pt x="24463" y="1383"/>
                    <a:pt x="23787" y="708"/>
                  </a:cubicBezTo>
                  <a:cubicBezTo>
                    <a:pt x="23337" y="226"/>
                    <a:pt x="22759" y="1"/>
                    <a:pt x="22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2"/>
            <p:cNvSpPr/>
            <p:nvPr/>
          </p:nvSpPr>
          <p:spPr>
            <a:xfrm>
              <a:off x="2159350" y="3969275"/>
              <a:ext cx="152725" cy="66725"/>
            </a:xfrm>
            <a:custGeom>
              <a:avLst/>
              <a:gdLst/>
              <a:ahLst/>
              <a:cxnLst/>
              <a:rect l="l" t="t" r="r" b="b"/>
              <a:pathLst>
                <a:path w="6109" h="2669" extrusionOk="0">
                  <a:moveTo>
                    <a:pt x="1" y="1"/>
                  </a:moveTo>
                  <a:lnTo>
                    <a:pt x="1" y="1"/>
                  </a:lnTo>
                  <a:cubicBezTo>
                    <a:pt x="33" y="515"/>
                    <a:pt x="194" y="1030"/>
                    <a:pt x="547" y="1415"/>
                  </a:cubicBezTo>
                  <a:cubicBezTo>
                    <a:pt x="1287" y="2347"/>
                    <a:pt x="2701" y="2669"/>
                    <a:pt x="3890" y="2669"/>
                  </a:cubicBezTo>
                  <a:lnTo>
                    <a:pt x="4115" y="2669"/>
                  </a:lnTo>
                  <a:cubicBezTo>
                    <a:pt x="4662" y="2637"/>
                    <a:pt x="5401" y="2412"/>
                    <a:pt x="6108" y="2155"/>
                  </a:cubicBezTo>
                  <a:lnTo>
                    <a:pt x="4276" y="2155"/>
                  </a:lnTo>
                  <a:cubicBezTo>
                    <a:pt x="2508" y="2155"/>
                    <a:pt x="965" y="13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2"/>
            <p:cNvSpPr/>
            <p:nvPr/>
          </p:nvSpPr>
          <p:spPr>
            <a:xfrm>
              <a:off x="2104725" y="3692850"/>
              <a:ext cx="29750" cy="98050"/>
            </a:xfrm>
            <a:custGeom>
              <a:avLst/>
              <a:gdLst/>
              <a:ahLst/>
              <a:cxnLst/>
              <a:rect l="l" t="t" r="r" b="b"/>
              <a:pathLst>
                <a:path w="1190" h="3922" extrusionOk="0">
                  <a:moveTo>
                    <a:pt x="1189" y="0"/>
                  </a:moveTo>
                  <a:cubicBezTo>
                    <a:pt x="1093" y="32"/>
                    <a:pt x="997" y="97"/>
                    <a:pt x="900" y="161"/>
                  </a:cubicBezTo>
                  <a:cubicBezTo>
                    <a:pt x="289" y="547"/>
                    <a:pt x="0" y="1222"/>
                    <a:pt x="0" y="1865"/>
                  </a:cubicBezTo>
                  <a:cubicBezTo>
                    <a:pt x="0" y="2379"/>
                    <a:pt x="161" y="2893"/>
                    <a:pt x="514" y="3343"/>
                  </a:cubicBezTo>
                  <a:cubicBezTo>
                    <a:pt x="707" y="3568"/>
                    <a:pt x="932" y="3761"/>
                    <a:pt x="1189" y="3922"/>
                  </a:cubicBezTo>
                  <a:lnTo>
                    <a:pt x="1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2"/>
            <p:cNvSpPr/>
            <p:nvPr/>
          </p:nvSpPr>
          <p:spPr>
            <a:xfrm>
              <a:off x="2091050" y="3538550"/>
              <a:ext cx="43425" cy="60300"/>
            </a:xfrm>
            <a:custGeom>
              <a:avLst/>
              <a:gdLst/>
              <a:ahLst/>
              <a:cxnLst/>
              <a:rect l="l" t="t" r="r" b="b"/>
              <a:pathLst>
                <a:path w="1737" h="2412" extrusionOk="0">
                  <a:moveTo>
                    <a:pt x="1736" y="0"/>
                  </a:moveTo>
                  <a:cubicBezTo>
                    <a:pt x="1094" y="772"/>
                    <a:pt x="483" y="1479"/>
                    <a:pt x="1" y="2090"/>
                  </a:cubicBezTo>
                  <a:cubicBezTo>
                    <a:pt x="547" y="2283"/>
                    <a:pt x="1158" y="2379"/>
                    <a:pt x="1736" y="2411"/>
                  </a:cubicBezTo>
                  <a:lnTo>
                    <a:pt x="1736" y="1576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2"/>
            <p:cNvSpPr/>
            <p:nvPr/>
          </p:nvSpPr>
          <p:spPr>
            <a:xfrm>
              <a:off x="1844350" y="3120675"/>
              <a:ext cx="110925" cy="121375"/>
            </a:xfrm>
            <a:custGeom>
              <a:avLst/>
              <a:gdLst/>
              <a:ahLst/>
              <a:cxnLst/>
              <a:rect l="l" t="t" r="r" b="b"/>
              <a:pathLst>
                <a:path w="4437" h="4855" extrusionOk="0">
                  <a:moveTo>
                    <a:pt x="2058" y="0"/>
                  </a:moveTo>
                  <a:cubicBezTo>
                    <a:pt x="1897" y="0"/>
                    <a:pt x="1768" y="0"/>
                    <a:pt x="1640" y="32"/>
                  </a:cubicBezTo>
                  <a:cubicBezTo>
                    <a:pt x="611" y="257"/>
                    <a:pt x="0" y="1158"/>
                    <a:pt x="0" y="2122"/>
                  </a:cubicBezTo>
                  <a:cubicBezTo>
                    <a:pt x="0" y="2379"/>
                    <a:pt x="32" y="2604"/>
                    <a:pt x="129" y="2861"/>
                  </a:cubicBezTo>
                  <a:cubicBezTo>
                    <a:pt x="418" y="3729"/>
                    <a:pt x="1158" y="4372"/>
                    <a:pt x="1993" y="4854"/>
                  </a:cubicBezTo>
                  <a:cubicBezTo>
                    <a:pt x="2958" y="3311"/>
                    <a:pt x="3826" y="1961"/>
                    <a:pt x="4436" y="965"/>
                  </a:cubicBezTo>
                  <a:cubicBezTo>
                    <a:pt x="3665" y="386"/>
                    <a:pt x="2829" y="0"/>
                    <a:pt x="2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2"/>
            <p:cNvSpPr/>
            <p:nvPr/>
          </p:nvSpPr>
          <p:spPr>
            <a:xfrm>
              <a:off x="2971000" y="4123575"/>
              <a:ext cx="423525" cy="440400"/>
            </a:xfrm>
            <a:custGeom>
              <a:avLst/>
              <a:gdLst/>
              <a:ahLst/>
              <a:cxnLst/>
              <a:rect l="l" t="t" r="r" b="b"/>
              <a:pathLst>
                <a:path w="16941" h="17616" extrusionOk="0">
                  <a:moveTo>
                    <a:pt x="16941" y="1"/>
                  </a:moveTo>
                  <a:cubicBezTo>
                    <a:pt x="16941" y="1"/>
                    <a:pt x="9290" y="226"/>
                    <a:pt x="4630" y="5112"/>
                  </a:cubicBezTo>
                  <a:cubicBezTo>
                    <a:pt x="65" y="9837"/>
                    <a:pt x="1" y="17230"/>
                    <a:pt x="1" y="17584"/>
                  </a:cubicBezTo>
                  <a:lnTo>
                    <a:pt x="1" y="17616"/>
                  </a:lnTo>
                  <a:cubicBezTo>
                    <a:pt x="1" y="17616"/>
                    <a:pt x="7651" y="17359"/>
                    <a:pt x="12312" y="12505"/>
                  </a:cubicBezTo>
                  <a:cubicBezTo>
                    <a:pt x="16877" y="7780"/>
                    <a:pt x="16941" y="354"/>
                    <a:pt x="16941" y="33"/>
                  </a:cubicBezTo>
                  <a:lnTo>
                    <a:pt x="16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2"/>
            <p:cNvSpPr/>
            <p:nvPr/>
          </p:nvSpPr>
          <p:spPr>
            <a:xfrm>
              <a:off x="2693750" y="3458200"/>
              <a:ext cx="388975" cy="1053550"/>
            </a:xfrm>
            <a:custGeom>
              <a:avLst/>
              <a:gdLst/>
              <a:ahLst/>
              <a:cxnLst/>
              <a:rect l="l" t="t" r="r" b="b"/>
              <a:pathLst>
                <a:path w="15559" h="42142" extrusionOk="0">
                  <a:moveTo>
                    <a:pt x="7458" y="0"/>
                  </a:moveTo>
                  <a:lnTo>
                    <a:pt x="7523" y="14465"/>
                  </a:lnTo>
                  <a:lnTo>
                    <a:pt x="2733" y="10318"/>
                  </a:lnTo>
                  <a:lnTo>
                    <a:pt x="2412" y="10672"/>
                  </a:lnTo>
                  <a:lnTo>
                    <a:pt x="7523" y="15108"/>
                  </a:lnTo>
                  <a:lnTo>
                    <a:pt x="7555" y="25426"/>
                  </a:lnTo>
                  <a:lnTo>
                    <a:pt x="322" y="19030"/>
                  </a:lnTo>
                  <a:lnTo>
                    <a:pt x="1" y="19383"/>
                  </a:lnTo>
                  <a:lnTo>
                    <a:pt x="7555" y="26069"/>
                  </a:lnTo>
                  <a:lnTo>
                    <a:pt x="7587" y="35455"/>
                  </a:lnTo>
                  <a:lnTo>
                    <a:pt x="2155" y="31212"/>
                  </a:lnTo>
                  <a:lnTo>
                    <a:pt x="1865" y="31566"/>
                  </a:lnTo>
                  <a:lnTo>
                    <a:pt x="7619" y="36098"/>
                  </a:lnTo>
                  <a:lnTo>
                    <a:pt x="7619" y="42141"/>
                  </a:lnTo>
                  <a:lnTo>
                    <a:pt x="8101" y="42141"/>
                  </a:lnTo>
                  <a:lnTo>
                    <a:pt x="8069" y="31534"/>
                  </a:lnTo>
                  <a:lnTo>
                    <a:pt x="15559" y="24783"/>
                  </a:lnTo>
                  <a:lnTo>
                    <a:pt x="15237" y="24430"/>
                  </a:lnTo>
                  <a:lnTo>
                    <a:pt x="8069" y="30891"/>
                  </a:lnTo>
                  <a:lnTo>
                    <a:pt x="8037" y="22051"/>
                  </a:lnTo>
                  <a:lnTo>
                    <a:pt x="8069" y="22083"/>
                  </a:lnTo>
                  <a:lnTo>
                    <a:pt x="14402" y="12794"/>
                  </a:lnTo>
                  <a:lnTo>
                    <a:pt x="14016" y="12536"/>
                  </a:lnTo>
                  <a:lnTo>
                    <a:pt x="8037" y="21280"/>
                  </a:lnTo>
                  <a:lnTo>
                    <a:pt x="79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2"/>
            <p:cNvSpPr/>
            <p:nvPr/>
          </p:nvSpPr>
          <p:spPr>
            <a:xfrm>
              <a:off x="2391600" y="4114750"/>
              <a:ext cx="416300" cy="462900"/>
            </a:xfrm>
            <a:custGeom>
              <a:avLst/>
              <a:gdLst/>
              <a:ahLst/>
              <a:cxnLst/>
              <a:rect l="l" t="t" r="r" b="b"/>
              <a:pathLst>
                <a:path w="16652" h="18516" extrusionOk="0">
                  <a:moveTo>
                    <a:pt x="354" y="0"/>
                  </a:moveTo>
                  <a:lnTo>
                    <a:pt x="1" y="322"/>
                  </a:lnTo>
                  <a:lnTo>
                    <a:pt x="5433" y="6397"/>
                  </a:lnTo>
                  <a:lnTo>
                    <a:pt x="1994" y="6429"/>
                  </a:lnTo>
                  <a:lnTo>
                    <a:pt x="1994" y="6911"/>
                  </a:lnTo>
                  <a:lnTo>
                    <a:pt x="5851" y="6879"/>
                  </a:lnTo>
                  <a:lnTo>
                    <a:pt x="9676" y="11122"/>
                  </a:lnTo>
                  <a:lnTo>
                    <a:pt x="4308" y="11122"/>
                  </a:lnTo>
                  <a:lnTo>
                    <a:pt x="4308" y="11604"/>
                  </a:lnTo>
                  <a:lnTo>
                    <a:pt x="10094" y="11604"/>
                  </a:lnTo>
                  <a:lnTo>
                    <a:pt x="13566" y="15494"/>
                  </a:lnTo>
                  <a:lnTo>
                    <a:pt x="9773" y="15719"/>
                  </a:lnTo>
                  <a:lnTo>
                    <a:pt x="9805" y="16201"/>
                  </a:lnTo>
                  <a:lnTo>
                    <a:pt x="13983" y="15944"/>
                  </a:lnTo>
                  <a:lnTo>
                    <a:pt x="16298" y="18515"/>
                  </a:lnTo>
                  <a:lnTo>
                    <a:pt x="16651" y="18194"/>
                  </a:lnTo>
                  <a:lnTo>
                    <a:pt x="12569" y="13661"/>
                  </a:lnTo>
                  <a:lnTo>
                    <a:pt x="13244" y="7875"/>
                  </a:lnTo>
                  <a:lnTo>
                    <a:pt x="12762" y="7843"/>
                  </a:lnTo>
                  <a:lnTo>
                    <a:pt x="12151" y="13179"/>
                  </a:lnTo>
                  <a:lnTo>
                    <a:pt x="8937" y="9579"/>
                  </a:lnTo>
                  <a:lnTo>
                    <a:pt x="8133" y="3118"/>
                  </a:lnTo>
                  <a:lnTo>
                    <a:pt x="7651" y="3150"/>
                  </a:lnTo>
                  <a:lnTo>
                    <a:pt x="8390" y="8936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2"/>
            <p:cNvSpPr/>
            <p:nvPr/>
          </p:nvSpPr>
          <p:spPr>
            <a:xfrm>
              <a:off x="2967000" y="4119550"/>
              <a:ext cx="431550" cy="448450"/>
            </a:xfrm>
            <a:custGeom>
              <a:avLst/>
              <a:gdLst/>
              <a:ahLst/>
              <a:cxnLst/>
              <a:rect l="l" t="t" r="r" b="b"/>
              <a:pathLst>
                <a:path w="17262" h="17938" extrusionOk="0">
                  <a:moveTo>
                    <a:pt x="16940" y="1"/>
                  </a:moveTo>
                  <a:lnTo>
                    <a:pt x="11283" y="5883"/>
                  </a:lnTo>
                  <a:lnTo>
                    <a:pt x="10961" y="2444"/>
                  </a:lnTo>
                  <a:lnTo>
                    <a:pt x="10479" y="2476"/>
                  </a:lnTo>
                  <a:lnTo>
                    <a:pt x="10833" y="6333"/>
                  </a:lnTo>
                  <a:lnTo>
                    <a:pt x="6879" y="10448"/>
                  </a:lnTo>
                  <a:lnTo>
                    <a:pt x="6461" y="5080"/>
                  </a:lnTo>
                  <a:lnTo>
                    <a:pt x="5979" y="5112"/>
                  </a:lnTo>
                  <a:lnTo>
                    <a:pt x="6429" y="10930"/>
                  </a:lnTo>
                  <a:lnTo>
                    <a:pt x="2797" y="14659"/>
                  </a:lnTo>
                  <a:lnTo>
                    <a:pt x="2314" y="10898"/>
                  </a:lnTo>
                  <a:lnTo>
                    <a:pt x="1832" y="10962"/>
                  </a:lnTo>
                  <a:lnTo>
                    <a:pt x="2379" y="15109"/>
                  </a:lnTo>
                  <a:lnTo>
                    <a:pt x="0" y="17584"/>
                  </a:lnTo>
                  <a:lnTo>
                    <a:pt x="321" y="17938"/>
                  </a:lnTo>
                  <a:lnTo>
                    <a:pt x="4565" y="13534"/>
                  </a:lnTo>
                  <a:lnTo>
                    <a:pt x="10351" y="13759"/>
                  </a:lnTo>
                  <a:lnTo>
                    <a:pt x="10383" y="13277"/>
                  </a:lnTo>
                  <a:lnTo>
                    <a:pt x="5015" y="13084"/>
                  </a:lnTo>
                  <a:lnTo>
                    <a:pt x="8358" y="9580"/>
                  </a:lnTo>
                  <a:lnTo>
                    <a:pt x="8358" y="9612"/>
                  </a:lnTo>
                  <a:lnTo>
                    <a:pt x="14754" y="8294"/>
                  </a:lnTo>
                  <a:lnTo>
                    <a:pt x="14658" y="7844"/>
                  </a:lnTo>
                  <a:lnTo>
                    <a:pt x="8936" y="9001"/>
                  </a:lnTo>
                  <a:lnTo>
                    <a:pt x="17262" y="322"/>
                  </a:lnTo>
                  <a:lnTo>
                    <a:pt x="16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2"/>
            <p:cNvSpPr/>
            <p:nvPr/>
          </p:nvSpPr>
          <p:spPr>
            <a:xfrm>
              <a:off x="3413000" y="3916250"/>
              <a:ext cx="1215075" cy="654150"/>
            </a:xfrm>
            <a:custGeom>
              <a:avLst/>
              <a:gdLst/>
              <a:ahLst/>
              <a:cxnLst/>
              <a:rect l="l" t="t" r="r" b="b"/>
              <a:pathLst>
                <a:path w="48603" h="26166" extrusionOk="0">
                  <a:moveTo>
                    <a:pt x="5593" y="0"/>
                  </a:moveTo>
                  <a:lnTo>
                    <a:pt x="5593" y="12697"/>
                  </a:lnTo>
                  <a:cubicBezTo>
                    <a:pt x="5593" y="16812"/>
                    <a:pt x="4211" y="20862"/>
                    <a:pt x="1640" y="24109"/>
                  </a:cubicBezTo>
                  <a:lnTo>
                    <a:pt x="0" y="26166"/>
                  </a:lnTo>
                  <a:lnTo>
                    <a:pt x="48602" y="26166"/>
                  </a:lnTo>
                  <a:lnTo>
                    <a:pt x="46963" y="24109"/>
                  </a:lnTo>
                  <a:cubicBezTo>
                    <a:pt x="44392" y="20862"/>
                    <a:pt x="42977" y="16812"/>
                    <a:pt x="42977" y="12697"/>
                  </a:cubicBezTo>
                  <a:lnTo>
                    <a:pt x="4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2"/>
            <p:cNvSpPr/>
            <p:nvPr/>
          </p:nvSpPr>
          <p:spPr>
            <a:xfrm>
              <a:off x="3404950" y="3908200"/>
              <a:ext cx="1231150" cy="669450"/>
            </a:xfrm>
            <a:custGeom>
              <a:avLst/>
              <a:gdLst/>
              <a:ahLst/>
              <a:cxnLst/>
              <a:rect l="l" t="t" r="r" b="b"/>
              <a:pathLst>
                <a:path w="49246" h="26778" extrusionOk="0">
                  <a:moveTo>
                    <a:pt x="43010" y="612"/>
                  </a:moveTo>
                  <a:lnTo>
                    <a:pt x="43010" y="13019"/>
                  </a:lnTo>
                  <a:cubicBezTo>
                    <a:pt x="43010" y="17230"/>
                    <a:pt x="44456" y="21313"/>
                    <a:pt x="47060" y="24591"/>
                  </a:cubicBezTo>
                  <a:lnTo>
                    <a:pt x="48314" y="26199"/>
                  </a:lnTo>
                  <a:lnTo>
                    <a:pt x="901" y="26199"/>
                  </a:lnTo>
                  <a:lnTo>
                    <a:pt x="2187" y="24591"/>
                  </a:lnTo>
                  <a:cubicBezTo>
                    <a:pt x="4790" y="21313"/>
                    <a:pt x="6205" y="17230"/>
                    <a:pt x="6205" y="13019"/>
                  </a:cubicBezTo>
                  <a:lnTo>
                    <a:pt x="6205" y="612"/>
                  </a:lnTo>
                  <a:close/>
                  <a:moveTo>
                    <a:pt x="5915" y="1"/>
                  </a:moveTo>
                  <a:cubicBezTo>
                    <a:pt x="5851" y="1"/>
                    <a:pt x="5755" y="33"/>
                    <a:pt x="5722" y="97"/>
                  </a:cubicBezTo>
                  <a:cubicBezTo>
                    <a:pt x="5658" y="162"/>
                    <a:pt x="5626" y="226"/>
                    <a:pt x="5626" y="322"/>
                  </a:cubicBezTo>
                  <a:lnTo>
                    <a:pt x="5626" y="13019"/>
                  </a:lnTo>
                  <a:cubicBezTo>
                    <a:pt x="5626" y="17070"/>
                    <a:pt x="4244" y="21056"/>
                    <a:pt x="1704" y="24238"/>
                  </a:cubicBezTo>
                  <a:lnTo>
                    <a:pt x="65" y="26295"/>
                  </a:lnTo>
                  <a:cubicBezTo>
                    <a:pt x="1" y="26392"/>
                    <a:pt x="1" y="26520"/>
                    <a:pt x="33" y="26617"/>
                  </a:cubicBezTo>
                  <a:cubicBezTo>
                    <a:pt x="97" y="26713"/>
                    <a:pt x="194" y="26777"/>
                    <a:pt x="322" y="26777"/>
                  </a:cubicBezTo>
                  <a:lnTo>
                    <a:pt x="48924" y="26777"/>
                  </a:lnTo>
                  <a:cubicBezTo>
                    <a:pt x="49021" y="26777"/>
                    <a:pt x="49149" y="26713"/>
                    <a:pt x="49182" y="26617"/>
                  </a:cubicBezTo>
                  <a:cubicBezTo>
                    <a:pt x="49246" y="26520"/>
                    <a:pt x="49214" y="26392"/>
                    <a:pt x="49149" y="26295"/>
                  </a:cubicBezTo>
                  <a:lnTo>
                    <a:pt x="47510" y="24238"/>
                  </a:lnTo>
                  <a:cubicBezTo>
                    <a:pt x="44971" y="21056"/>
                    <a:pt x="43621" y="17070"/>
                    <a:pt x="43621" y="13019"/>
                  </a:cubicBezTo>
                  <a:lnTo>
                    <a:pt x="43621" y="322"/>
                  </a:lnTo>
                  <a:cubicBezTo>
                    <a:pt x="43621" y="226"/>
                    <a:pt x="43589" y="162"/>
                    <a:pt x="43524" y="97"/>
                  </a:cubicBezTo>
                  <a:cubicBezTo>
                    <a:pt x="43460" y="33"/>
                    <a:pt x="43396" y="1"/>
                    <a:pt x="4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2"/>
            <p:cNvSpPr/>
            <p:nvPr/>
          </p:nvSpPr>
          <p:spPr>
            <a:xfrm>
              <a:off x="3503800" y="4023125"/>
              <a:ext cx="1032675" cy="432375"/>
            </a:xfrm>
            <a:custGeom>
              <a:avLst/>
              <a:gdLst/>
              <a:ahLst/>
              <a:cxnLst/>
              <a:rect l="l" t="t" r="r" b="b"/>
              <a:pathLst>
                <a:path w="41307" h="17295" extrusionOk="0">
                  <a:moveTo>
                    <a:pt x="2251" y="1"/>
                  </a:moveTo>
                  <a:lnTo>
                    <a:pt x="2251" y="8422"/>
                  </a:lnTo>
                  <a:cubicBezTo>
                    <a:pt x="2251" y="11540"/>
                    <a:pt x="1479" y="14594"/>
                    <a:pt x="0" y="17294"/>
                  </a:cubicBezTo>
                  <a:lnTo>
                    <a:pt x="41306" y="17294"/>
                  </a:lnTo>
                  <a:cubicBezTo>
                    <a:pt x="39860" y="14594"/>
                    <a:pt x="39056" y="11540"/>
                    <a:pt x="39056" y="8422"/>
                  </a:cubicBezTo>
                  <a:lnTo>
                    <a:pt x="390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2"/>
            <p:cNvSpPr/>
            <p:nvPr/>
          </p:nvSpPr>
          <p:spPr>
            <a:xfrm>
              <a:off x="3495775" y="4023125"/>
              <a:ext cx="1049525" cy="432375"/>
            </a:xfrm>
            <a:custGeom>
              <a:avLst/>
              <a:gdLst/>
              <a:ahLst/>
              <a:cxnLst/>
              <a:rect l="l" t="t" r="r" b="b"/>
              <a:pathLst>
                <a:path w="41981" h="17295" extrusionOk="0">
                  <a:moveTo>
                    <a:pt x="2282" y="1"/>
                  </a:moveTo>
                  <a:lnTo>
                    <a:pt x="2282" y="6140"/>
                  </a:lnTo>
                  <a:lnTo>
                    <a:pt x="2282" y="8422"/>
                  </a:lnTo>
                  <a:cubicBezTo>
                    <a:pt x="2282" y="11540"/>
                    <a:pt x="1479" y="14594"/>
                    <a:pt x="0" y="17294"/>
                  </a:cubicBezTo>
                  <a:lnTo>
                    <a:pt x="321" y="17294"/>
                  </a:lnTo>
                  <a:cubicBezTo>
                    <a:pt x="1800" y="14594"/>
                    <a:pt x="2572" y="11540"/>
                    <a:pt x="2572" y="8422"/>
                  </a:cubicBezTo>
                  <a:lnTo>
                    <a:pt x="2572" y="1"/>
                  </a:lnTo>
                  <a:close/>
                  <a:moveTo>
                    <a:pt x="39377" y="1"/>
                  </a:moveTo>
                  <a:lnTo>
                    <a:pt x="39377" y="8422"/>
                  </a:lnTo>
                  <a:cubicBezTo>
                    <a:pt x="39377" y="11540"/>
                    <a:pt x="40181" y="14594"/>
                    <a:pt x="41627" y="17294"/>
                  </a:cubicBezTo>
                  <a:lnTo>
                    <a:pt x="41981" y="17294"/>
                  </a:lnTo>
                  <a:cubicBezTo>
                    <a:pt x="40470" y="14594"/>
                    <a:pt x="39666" y="11540"/>
                    <a:pt x="39666" y="8422"/>
                  </a:cubicBezTo>
                  <a:lnTo>
                    <a:pt x="39666" y="6140"/>
                  </a:lnTo>
                  <a:lnTo>
                    <a:pt x="39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2"/>
            <p:cNvSpPr/>
            <p:nvPr/>
          </p:nvSpPr>
          <p:spPr>
            <a:xfrm>
              <a:off x="3552825" y="3963650"/>
              <a:ext cx="934625" cy="134250"/>
            </a:xfrm>
            <a:custGeom>
              <a:avLst/>
              <a:gdLst/>
              <a:ahLst/>
              <a:cxnLst/>
              <a:rect l="l" t="t" r="r" b="b"/>
              <a:pathLst>
                <a:path w="37385" h="5370" extrusionOk="0">
                  <a:moveTo>
                    <a:pt x="0" y="1"/>
                  </a:moveTo>
                  <a:lnTo>
                    <a:pt x="0" y="5369"/>
                  </a:lnTo>
                  <a:lnTo>
                    <a:pt x="37384" y="5369"/>
                  </a:lnTo>
                  <a:lnTo>
                    <a:pt x="37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2"/>
            <p:cNvSpPr/>
            <p:nvPr/>
          </p:nvSpPr>
          <p:spPr>
            <a:xfrm>
              <a:off x="3545600" y="3956425"/>
              <a:ext cx="949875" cy="148700"/>
            </a:xfrm>
            <a:custGeom>
              <a:avLst/>
              <a:gdLst/>
              <a:ahLst/>
              <a:cxnLst/>
              <a:rect l="l" t="t" r="r" b="b"/>
              <a:pathLst>
                <a:path w="37995" h="5948" extrusionOk="0">
                  <a:moveTo>
                    <a:pt x="37384" y="579"/>
                  </a:moveTo>
                  <a:lnTo>
                    <a:pt x="37384" y="5369"/>
                  </a:lnTo>
                  <a:lnTo>
                    <a:pt x="579" y="5369"/>
                  </a:lnTo>
                  <a:lnTo>
                    <a:pt x="579" y="579"/>
                  </a:lnTo>
                  <a:close/>
                  <a:moveTo>
                    <a:pt x="289" y="1"/>
                  </a:moveTo>
                  <a:cubicBezTo>
                    <a:pt x="225" y="1"/>
                    <a:pt x="129" y="33"/>
                    <a:pt x="96" y="97"/>
                  </a:cubicBezTo>
                  <a:cubicBezTo>
                    <a:pt x="32" y="129"/>
                    <a:pt x="0" y="226"/>
                    <a:pt x="0" y="290"/>
                  </a:cubicBezTo>
                  <a:lnTo>
                    <a:pt x="0" y="5658"/>
                  </a:lnTo>
                  <a:cubicBezTo>
                    <a:pt x="0" y="5722"/>
                    <a:pt x="32" y="5819"/>
                    <a:pt x="96" y="5851"/>
                  </a:cubicBezTo>
                  <a:cubicBezTo>
                    <a:pt x="129" y="5915"/>
                    <a:pt x="225" y="5947"/>
                    <a:pt x="289" y="5947"/>
                  </a:cubicBezTo>
                  <a:lnTo>
                    <a:pt x="37673" y="5947"/>
                  </a:lnTo>
                  <a:cubicBezTo>
                    <a:pt x="37770" y="5947"/>
                    <a:pt x="37834" y="5915"/>
                    <a:pt x="37898" y="5851"/>
                  </a:cubicBezTo>
                  <a:cubicBezTo>
                    <a:pt x="37963" y="5819"/>
                    <a:pt x="37995" y="5722"/>
                    <a:pt x="37995" y="5658"/>
                  </a:cubicBezTo>
                  <a:lnTo>
                    <a:pt x="37995" y="290"/>
                  </a:lnTo>
                  <a:cubicBezTo>
                    <a:pt x="37995" y="226"/>
                    <a:pt x="37963" y="129"/>
                    <a:pt x="37898" y="97"/>
                  </a:cubicBezTo>
                  <a:cubicBezTo>
                    <a:pt x="37834" y="33"/>
                    <a:pt x="37770" y="1"/>
                    <a:pt x="37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2"/>
            <p:cNvSpPr/>
            <p:nvPr/>
          </p:nvSpPr>
          <p:spPr>
            <a:xfrm>
              <a:off x="2141675" y="3577925"/>
              <a:ext cx="3757700" cy="438000"/>
            </a:xfrm>
            <a:custGeom>
              <a:avLst/>
              <a:gdLst/>
              <a:ahLst/>
              <a:cxnLst/>
              <a:rect l="l" t="t" r="r" b="b"/>
              <a:pathLst>
                <a:path w="150308" h="17520" extrusionOk="0">
                  <a:moveTo>
                    <a:pt x="1" y="1"/>
                  </a:moveTo>
                  <a:lnTo>
                    <a:pt x="1" y="12537"/>
                  </a:lnTo>
                  <a:cubicBezTo>
                    <a:pt x="1" y="15301"/>
                    <a:pt x="2219" y="17519"/>
                    <a:pt x="4983" y="17519"/>
                  </a:cubicBezTo>
                  <a:lnTo>
                    <a:pt x="145326" y="17519"/>
                  </a:lnTo>
                  <a:cubicBezTo>
                    <a:pt x="148058" y="17519"/>
                    <a:pt x="150308" y="15301"/>
                    <a:pt x="150308" y="12537"/>
                  </a:cubicBezTo>
                  <a:lnTo>
                    <a:pt x="1503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2"/>
            <p:cNvSpPr/>
            <p:nvPr/>
          </p:nvSpPr>
          <p:spPr>
            <a:xfrm>
              <a:off x="2134450" y="3570700"/>
              <a:ext cx="3772175" cy="452450"/>
            </a:xfrm>
            <a:custGeom>
              <a:avLst/>
              <a:gdLst/>
              <a:ahLst/>
              <a:cxnLst/>
              <a:rect l="l" t="t" r="r" b="b"/>
              <a:pathLst>
                <a:path w="150887" h="18098" extrusionOk="0">
                  <a:moveTo>
                    <a:pt x="150308" y="579"/>
                  </a:moveTo>
                  <a:lnTo>
                    <a:pt x="150308" y="12826"/>
                  </a:lnTo>
                  <a:cubicBezTo>
                    <a:pt x="150308" y="14144"/>
                    <a:pt x="149761" y="15301"/>
                    <a:pt x="148925" y="16137"/>
                  </a:cubicBezTo>
                  <a:cubicBezTo>
                    <a:pt x="148057" y="17005"/>
                    <a:pt x="146900" y="17519"/>
                    <a:pt x="145615" y="17519"/>
                  </a:cubicBezTo>
                  <a:lnTo>
                    <a:pt x="5272" y="17519"/>
                  </a:lnTo>
                  <a:cubicBezTo>
                    <a:pt x="3986" y="17519"/>
                    <a:pt x="2797" y="17005"/>
                    <a:pt x="1961" y="16137"/>
                  </a:cubicBezTo>
                  <a:cubicBezTo>
                    <a:pt x="1093" y="15301"/>
                    <a:pt x="579" y="14144"/>
                    <a:pt x="579" y="12826"/>
                  </a:cubicBezTo>
                  <a:lnTo>
                    <a:pt x="579" y="579"/>
                  </a:lnTo>
                  <a:close/>
                  <a:moveTo>
                    <a:pt x="290" y="0"/>
                  </a:moveTo>
                  <a:cubicBezTo>
                    <a:pt x="193" y="0"/>
                    <a:pt x="129" y="32"/>
                    <a:pt x="65" y="97"/>
                  </a:cubicBezTo>
                  <a:cubicBezTo>
                    <a:pt x="33" y="129"/>
                    <a:pt x="0" y="225"/>
                    <a:pt x="0" y="290"/>
                  </a:cubicBezTo>
                  <a:lnTo>
                    <a:pt x="0" y="12826"/>
                  </a:lnTo>
                  <a:cubicBezTo>
                    <a:pt x="0" y="15751"/>
                    <a:pt x="2347" y="18098"/>
                    <a:pt x="5272" y="18098"/>
                  </a:cubicBezTo>
                  <a:lnTo>
                    <a:pt x="145615" y="18098"/>
                  </a:lnTo>
                  <a:cubicBezTo>
                    <a:pt x="148508" y="18098"/>
                    <a:pt x="150886" y="15751"/>
                    <a:pt x="150886" y="12826"/>
                  </a:cubicBezTo>
                  <a:lnTo>
                    <a:pt x="150886" y="290"/>
                  </a:lnTo>
                  <a:cubicBezTo>
                    <a:pt x="150886" y="225"/>
                    <a:pt x="150854" y="129"/>
                    <a:pt x="150790" y="97"/>
                  </a:cubicBezTo>
                  <a:cubicBezTo>
                    <a:pt x="150725" y="32"/>
                    <a:pt x="150661" y="0"/>
                    <a:pt x="150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2"/>
            <p:cNvSpPr/>
            <p:nvPr/>
          </p:nvSpPr>
          <p:spPr>
            <a:xfrm>
              <a:off x="2141675" y="1197625"/>
              <a:ext cx="3757700" cy="2818300"/>
            </a:xfrm>
            <a:custGeom>
              <a:avLst/>
              <a:gdLst/>
              <a:ahLst/>
              <a:cxnLst/>
              <a:rect l="l" t="t" r="r" b="b"/>
              <a:pathLst>
                <a:path w="150308" h="112732" extrusionOk="0">
                  <a:moveTo>
                    <a:pt x="142722" y="7008"/>
                  </a:moveTo>
                  <a:lnTo>
                    <a:pt x="142722" y="86662"/>
                  </a:lnTo>
                  <a:lnTo>
                    <a:pt x="7555" y="86662"/>
                  </a:lnTo>
                  <a:lnTo>
                    <a:pt x="7555" y="7008"/>
                  </a:lnTo>
                  <a:close/>
                  <a:moveTo>
                    <a:pt x="4983" y="1"/>
                  </a:moveTo>
                  <a:cubicBezTo>
                    <a:pt x="2219" y="1"/>
                    <a:pt x="1" y="2251"/>
                    <a:pt x="1" y="4983"/>
                  </a:cubicBezTo>
                  <a:lnTo>
                    <a:pt x="1" y="107749"/>
                  </a:lnTo>
                  <a:cubicBezTo>
                    <a:pt x="1" y="110513"/>
                    <a:pt x="2219" y="112731"/>
                    <a:pt x="4983" y="112731"/>
                  </a:cubicBezTo>
                  <a:lnTo>
                    <a:pt x="145326" y="112731"/>
                  </a:lnTo>
                  <a:cubicBezTo>
                    <a:pt x="148058" y="112731"/>
                    <a:pt x="150308" y="110513"/>
                    <a:pt x="150308" y="107749"/>
                  </a:cubicBezTo>
                  <a:lnTo>
                    <a:pt x="150308" y="4983"/>
                  </a:lnTo>
                  <a:cubicBezTo>
                    <a:pt x="150308" y="2251"/>
                    <a:pt x="148058" y="1"/>
                    <a:pt x="145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2"/>
            <p:cNvSpPr/>
            <p:nvPr/>
          </p:nvSpPr>
          <p:spPr>
            <a:xfrm>
              <a:off x="2134450" y="1190400"/>
              <a:ext cx="3772175" cy="2832750"/>
            </a:xfrm>
            <a:custGeom>
              <a:avLst/>
              <a:gdLst/>
              <a:ahLst/>
              <a:cxnLst/>
              <a:rect l="l" t="t" r="r" b="b"/>
              <a:pathLst>
                <a:path w="150887" h="113310" extrusionOk="0">
                  <a:moveTo>
                    <a:pt x="142722" y="7618"/>
                  </a:moveTo>
                  <a:lnTo>
                    <a:pt x="142722" y="86662"/>
                  </a:lnTo>
                  <a:lnTo>
                    <a:pt x="8133" y="86662"/>
                  </a:lnTo>
                  <a:lnTo>
                    <a:pt x="8133" y="7618"/>
                  </a:lnTo>
                  <a:close/>
                  <a:moveTo>
                    <a:pt x="7844" y="7008"/>
                  </a:moveTo>
                  <a:cubicBezTo>
                    <a:pt x="7779" y="7008"/>
                    <a:pt x="7683" y="7040"/>
                    <a:pt x="7651" y="7104"/>
                  </a:cubicBezTo>
                  <a:cubicBezTo>
                    <a:pt x="7587" y="7168"/>
                    <a:pt x="7554" y="7233"/>
                    <a:pt x="7554" y="7297"/>
                  </a:cubicBezTo>
                  <a:lnTo>
                    <a:pt x="7554" y="86951"/>
                  </a:lnTo>
                  <a:cubicBezTo>
                    <a:pt x="7554" y="87015"/>
                    <a:pt x="7587" y="87112"/>
                    <a:pt x="7651" y="87144"/>
                  </a:cubicBezTo>
                  <a:cubicBezTo>
                    <a:pt x="7683" y="87208"/>
                    <a:pt x="7779" y="87240"/>
                    <a:pt x="7844" y="87240"/>
                  </a:cubicBezTo>
                  <a:lnTo>
                    <a:pt x="143011" y="87240"/>
                  </a:lnTo>
                  <a:cubicBezTo>
                    <a:pt x="143107" y="87240"/>
                    <a:pt x="143172" y="87208"/>
                    <a:pt x="143236" y="87144"/>
                  </a:cubicBezTo>
                  <a:cubicBezTo>
                    <a:pt x="143300" y="87112"/>
                    <a:pt x="143332" y="87015"/>
                    <a:pt x="143332" y="86951"/>
                  </a:cubicBezTo>
                  <a:lnTo>
                    <a:pt x="143332" y="7297"/>
                  </a:lnTo>
                  <a:cubicBezTo>
                    <a:pt x="143332" y="7233"/>
                    <a:pt x="143300" y="7168"/>
                    <a:pt x="143236" y="7104"/>
                  </a:cubicBezTo>
                  <a:cubicBezTo>
                    <a:pt x="143172" y="7040"/>
                    <a:pt x="143107" y="7008"/>
                    <a:pt x="143011" y="7008"/>
                  </a:cubicBezTo>
                  <a:close/>
                  <a:moveTo>
                    <a:pt x="145615" y="579"/>
                  </a:moveTo>
                  <a:cubicBezTo>
                    <a:pt x="146900" y="579"/>
                    <a:pt x="148057" y="1125"/>
                    <a:pt x="148925" y="1961"/>
                  </a:cubicBezTo>
                  <a:cubicBezTo>
                    <a:pt x="149761" y="2829"/>
                    <a:pt x="150308" y="3986"/>
                    <a:pt x="150308" y="5272"/>
                  </a:cubicBezTo>
                  <a:lnTo>
                    <a:pt x="150308" y="108038"/>
                  </a:lnTo>
                  <a:cubicBezTo>
                    <a:pt x="150308" y="109356"/>
                    <a:pt x="149761" y="110513"/>
                    <a:pt x="148925" y="111349"/>
                  </a:cubicBezTo>
                  <a:cubicBezTo>
                    <a:pt x="148057" y="112217"/>
                    <a:pt x="146900" y="112731"/>
                    <a:pt x="145615" y="112731"/>
                  </a:cubicBezTo>
                  <a:lnTo>
                    <a:pt x="5272" y="112731"/>
                  </a:lnTo>
                  <a:cubicBezTo>
                    <a:pt x="3986" y="112731"/>
                    <a:pt x="2797" y="112217"/>
                    <a:pt x="1961" y="111349"/>
                  </a:cubicBezTo>
                  <a:cubicBezTo>
                    <a:pt x="1093" y="110513"/>
                    <a:pt x="579" y="109356"/>
                    <a:pt x="579" y="108038"/>
                  </a:cubicBezTo>
                  <a:lnTo>
                    <a:pt x="579" y="5272"/>
                  </a:lnTo>
                  <a:cubicBezTo>
                    <a:pt x="579" y="3986"/>
                    <a:pt x="1093" y="2829"/>
                    <a:pt x="1961" y="1961"/>
                  </a:cubicBezTo>
                  <a:cubicBezTo>
                    <a:pt x="2797" y="1125"/>
                    <a:pt x="3986" y="579"/>
                    <a:pt x="5272" y="579"/>
                  </a:cubicBezTo>
                  <a:close/>
                  <a:moveTo>
                    <a:pt x="5272" y="0"/>
                  </a:moveTo>
                  <a:cubicBezTo>
                    <a:pt x="2347" y="0"/>
                    <a:pt x="0" y="2379"/>
                    <a:pt x="0" y="5272"/>
                  </a:cubicBezTo>
                  <a:lnTo>
                    <a:pt x="0" y="108038"/>
                  </a:lnTo>
                  <a:cubicBezTo>
                    <a:pt x="0" y="110963"/>
                    <a:pt x="2347" y="113310"/>
                    <a:pt x="5272" y="113310"/>
                  </a:cubicBezTo>
                  <a:lnTo>
                    <a:pt x="145615" y="113310"/>
                  </a:lnTo>
                  <a:cubicBezTo>
                    <a:pt x="148508" y="113310"/>
                    <a:pt x="150886" y="110963"/>
                    <a:pt x="150886" y="108038"/>
                  </a:cubicBezTo>
                  <a:lnTo>
                    <a:pt x="150886" y="5272"/>
                  </a:lnTo>
                  <a:cubicBezTo>
                    <a:pt x="150886" y="2379"/>
                    <a:pt x="148508" y="0"/>
                    <a:pt x="14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2"/>
            <p:cNvSpPr/>
            <p:nvPr/>
          </p:nvSpPr>
          <p:spPr>
            <a:xfrm>
              <a:off x="3951400" y="3727400"/>
              <a:ext cx="138250" cy="139050"/>
            </a:xfrm>
            <a:custGeom>
              <a:avLst/>
              <a:gdLst/>
              <a:ahLst/>
              <a:cxnLst/>
              <a:rect l="l" t="t" r="r" b="b"/>
              <a:pathLst>
                <a:path w="5530" h="5562" extrusionOk="0">
                  <a:moveTo>
                    <a:pt x="2765" y="0"/>
                  </a:moveTo>
                  <a:cubicBezTo>
                    <a:pt x="1222" y="0"/>
                    <a:pt x="1" y="1254"/>
                    <a:pt x="1" y="2797"/>
                  </a:cubicBezTo>
                  <a:cubicBezTo>
                    <a:pt x="1" y="4308"/>
                    <a:pt x="1222" y="5561"/>
                    <a:pt x="2765" y="5561"/>
                  </a:cubicBezTo>
                  <a:cubicBezTo>
                    <a:pt x="4276" y="5561"/>
                    <a:pt x="5530" y="4308"/>
                    <a:pt x="5530" y="2797"/>
                  </a:cubicBezTo>
                  <a:cubicBezTo>
                    <a:pt x="5530" y="1254"/>
                    <a:pt x="4276" y="0"/>
                    <a:pt x="2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2"/>
            <p:cNvSpPr/>
            <p:nvPr/>
          </p:nvSpPr>
          <p:spPr>
            <a:xfrm>
              <a:off x="3943375" y="3720175"/>
              <a:ext cx="153525" cy="153500"/>
            </a:xfrm>
            <a:custGeom>
              <a:avLst/>
              <a:gdLst/>
              <a:ahLst/>
              <a:cxnLst/>
              <a:rect l="l" t="t" r="r" b="b"/>
              <a:pathLst>
                <a:path w="6141" h="6140" extrusionOk="0">
                  <a:moveTo>
                    <a:pt x="3086" y="579"/>
                  </a:moveTo>
                  <a:cubicBezTo>
                    <a:pt x="3761" y="579"/>
                    <a:pt x="4372" y="868"/>
                    <a:pt x="4822" y="1318"/>
                  </a:cubicBezTo>
                  <a:cubicBezTo>
                    <a:pt x="5272" y="1768"/>
                    <a:pt x="5561" y="2379"/>
                    <a:pt x="5561" y="3086"/>
                  </a:cubicBezTo>
                  <a:cubicBezTo>
                    <a:pt x="5561" y="3761"/>
                    <a:pt x="5272" y="4372"/>
                    <a:pt x="4822" y="4822"/>
                  </a:cubicBezTo>
                  <a:cubicBezTo>
                    <a:pt x="4372" y="5272"/>
                    <a:pt x="3761" y="5561"/>
                    <a:pt x="3086" y="5561"/>
                  </a:cubicBezTo>
                  <a:cubicBezTo>
                    <a:pt x="2379" y="5561"/>
                    <a:pt x="1768" y="5272"/>
                    <a:pt x="1318" y="4822"/>
                  </a:cubicBezTo>
                  <a:cubicBezTo>
                    <a:pt x="868" y="4372"/>
                    <a:pt x="611" y="3761"/>
                    <a:pt x="611" y="3086"/>
                  </a:cubicBezTo>
                  <a:cubicBezTo>
                    <a:pt x="611" y="2379"/>
                    <a:pt x="868" y="1768"/>
                    <a:pt x="1318" y="1318"/>
                  </a:cubicBezTo>
                  <a:cubicBezTo>
                    <a:pt x="1768" y="868"/>
                    <a:pt x="2379" y="579"/>
                    <a:pt x="3086" y="579"/>
                  </a:cubicBezTo>
                  <a:close/>
                  <a:moveTo>
                    <a:pt x="3086" y="0"/>
                  </a:moveTo>
                  <a:cubicBezTo>
                    <a:pt x="1383" y="0"/>
                    <a:pt x="0" y="1382"/>
                    <a:pt x="0" y="3086"/>
                  </a:cubicBezTo>
                  <a:cubicBezTo>
                    <a:pt x="0" y="4758"/>
                    <a:pt x="1383" y="6140"/>
                    <a:pt x="3086" y="6140"/>
                  </a:cubicBezTo>
                  <a:cubicBezTo>
                    <a:pt x="4758" y="6140"/>
                    <a:pt x="6140" y="4758"/>
                    <a:pt x="6140" y="3086"/>
                  </a:cubicBezTo>
                  <a:cubicBezTo>
                    <a:pt x="6140" y="1382"/>
                    <a:pt x="4758" y="0"/>
                    <a:pt x="3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2"/>
            <p:cNvSpPr/>
            <p:nvPr/>
          </p:nvSpPr>
          <p:spPr>
            <a:xfrm>
              <a:off x="3413000" y="4570400"/>
              <a:ext cx="1215075" cy="57075"/>
            </a:xfrm>
            <a:custGeom>
              <a:avLst/>
              <a:gdLst/>
              <a:ahLst/>
              <a:cxnLst/>
              <a:rect l="l" t="t" r="r" b="b"/>
              <a:pathLst>
                <a:path w="48603" h="2283" extrusionOk="0">
                  <a:moveTo>
                    <a:pt x="0" y="0"/>
                  </a:moveTo>
                  <a:lnTo>
                    <a:pt x="0" y="2282"/>
                  </a:lnTo>
                  <a:lnTo>
                    <a:pt x="48602" y="2282"/>
                  </a:lnTo>
                  <a:lnTo>
                    <a:pt x="486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2"/>
            <p:cNvSpPr/>
            <p:nvPr/>
          </p:nvSpPr>
          <p:spPr>
            <a:xfrm>
              <a:off x="3404950" y="4563150"/>
              <a:ext cx="1230350" cy="71550"/>
            </a:xfrm>
            <a:custGeom>
              <a:avLst/>
              <a:gdLst/>
              <a:ahLst/>
              <a:cxnLst/>
              <a:rect l="l" t="t" r="r" b="b"/>
              <a:pathLst>
                <a:path w="49214" h="2862" extrusionOk="0">
                  <a:moveTo>
                    <a:pt x="48635" y="579"/>
                  </a:moveTo>
                  <a:lnTo>
                    <a:pt x="48635" y="2251"/>
                  </a:lnTo>
                  <a:lnTo>
                    <a:pt x="611" y="2251"/>
                  </a:lnTo>
                  <a:lnTo>
                    <a:pt x="611" y="579"/>
                  </a:lnTo>
                  <a:close/>
                  <a:moveTo>
                    <a:pt x="322" y="1"/>
                  </a:moveTo>
                  <a:cubicBezTo>
                    <a:pt x="226" y="1"/>
                    <a:pt x="161" y="33"/>
                    <a:pt x="97" y="97"/>
                  </a:cubicBezTo>
                  <a:cubicBezTo>
                    <a:pt x="33" y="129"/>
                    <a:pt x="1" y="226"/>
                    <a:pt x="1" y="290"/>
                  </a:cubicBezTo>
                  <a:lnTo>
                    <a:pt x="1" y="2572"/>
                  </a:lnTo>
                  <a:cubicBezTo>
                    <a:pt x="1" y="2637"/>
                    <a:pt x="33" y="2701"/>
                    <a:pt x="97" y="2765"/>
                  </a:cubicBezTo>
                  <a:cubicBezTo>
                    <a:pt x="161" y="2829"/>
                    <a:pt x="226" y="2862"/>
                    <a:pt x="322" y="2862"/>
                  </a:cubicBezTo>
                  <a:lnTo>
                    <a:pt x="48924" y="2862"/>
                  </a:lnTo>
                  <a:cubicBezTo>
                    <a:pt x="49021" y="2862"/>
                    <a:pt x="49085" y="2829"/>
                    <a:pt x="49149" y="2765"/>
                  </a:cubicBezTo>
                  <a:cubicBezTo>
                    <a:pt x="49214" y="2701"/>
                    <a:pt x="49214" y="2637"/>
                    <a:pt x="49214" y="2572"/>
                  </a:cubicBezTo>
                  <a:lnTo>
                    <a:pt x="49214" y="290"/>
                  </a:lnTo>
                  <a:cubicBezTo>
                    <a:pt x="49214" y="226"/>
                    <a:pt x="49214" y="129"/>
                    <a:pt x="49149" y="97"/>
                  </a:cubicBezTo>
                  <a:cubicBezTo>
                    <a:pt x="49085" y="33"/>
                    <a:pt x="49021" y="1"/>
                    <a:pt x="4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2"/>
            <p:cNvSpPr/>
            <p:nvPr/>
          </p:nvSpPr>
          <p:spPr>
            <a:xfrm>
              <a:off x="2180250" y="2902900"/>
              <a:ext cx="162350" cy="178425"/>
            </a:xfrm>
            <a:custGeom>
              <a:avLst/>
              <a:gdLst/>
              <a:ahLst/>
              <a:cxnLst/>
              <a:rect l="l" t="t" r="r" b="b"/>
              <a:pathLst>
                <a:path w="6494" h="7137" extrusionOk="0">
                  <a:moveTo>
                    <a:pt x="2122" y="0"/>
                  </a:moveTo>
                  <a:lnTo>
                    <a:pt x="129" y="1897"/>
                  </a:lnTo>
                  <a:cubicBezTo>
                    <a:pt x="129" y="1897"/>
                    <a:pt x="1" y="3279"/>
                    <a:pt x="1286" y="5047"/>
                  </a:cubicBezTo>
                  <a:cubicBezTo>
                    <a:pt x="2540" y="6815"/>
                    <a:pt x="2797" y="7136"/>
                    <a:pt x="2797" y="7136"/>
                  </a:cubicBezTo>
                  <a:cubicBezTo>
                    <a:pt x="2797" y="7136"/>
                    <a:pt x="3247" y="6236"/>
                    <a:pt x="4244" y="5047"/>
                  </a:cubicBezTo>
                  <a:cubicBezTo>
                    <a:pt x="5272" y="3858"/>
                    <a:pt x="6494" y="2732"/>
                    <a:pt x="6494" y="2732"/>
                  </a:cubicBezTo>
                  <a:cubicBezTo>
                    <a:pt x="5980" y="547"/>
                    <a:pt x="2122" y="0"/>
                    <a:pt x="2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2"/>
            <p:cNvSpPr/>
            <p:nvPr/>
          </p:nvSpPr>
          <p:spPr>
            <a:xfrm>
              <a:off x="2177050" y="2895650"/>
              <a:ext cx="172800" cy="192900"/>
            </a:xfrm>
            <a:custGeom>
              <a:avLst/>
              <a:gdLst/>
              <a:ahLst/>
              <a:cxnLst/>
              <a:rect l="l" t="t" r="r" b="b"/>
              <a:pathLst>
                <a:path w="6912" h="7716" extrusionOk="0">
                  <a:moveTo>
                    <a:pt x="2356" y="566"/>
                  </a:moveTo>
                  <a:cubicBezTo>
                    <a:pt x="2682" y="623"/>
                    <a:pt x="3523" y="792"/>
                    <a:pt x="4340" y="1158"/>
                  </a:cubicBezTo>
                  <a:cubicBezTo>
                    <a:pt x="4790" y="1351"/>
                    <a:pt x="5272" y="1608"/>
                    <a:pt x="5625" y="1930"/>
                  </a:cubicBezTo>
                  <a:cubicBezTo>
                    <a:pt x="5971" y="2218"/>
                    <a:pt x="6214" y="2558"/>
                    <a:pt x="6330" y="2950"/>
                  </a:cubicBezTo>
                  <a:lnTo>
                    <a:pt x="6330" y="2950"/>
                  </a:lnTo>
                  <a:cubicBezTo>
                    <a:pt x="5982" y="3271"/>
                    <a:pt x="5007" y="4192"/>
                    <a:pt x="4179" y="5176"/>
                  </a:cubicBezTo>
                  <a:cubicBezTo>
                    <a:pt x="3544" y="5910"/>
                    <a:pt x="3130" y="6546"/>
                    <a:pt x="2898" y="6933"/>
                  </a:cubicBezTo>
                  <a:lnTo>
                    <a:pt x="2898" y="6933"/>
                  </a:lnTo>
                  <a:cubicBezTo>
                    <a:pt x="2886" y="6916"/>
                    <a:pt x="2874" y="6898"/>
                    <a:pt x="2861" y="6880"/>
                  </a:cubicBezTo>
                  <a:cubicBezTo>
                    <a:pt x="2636" y="6590"/>
                    <a:pt x="2250" y="6076"/>
                    <a:pt x="1607" y="5176"/>
                  </a:cubicBezTo>
                  <a:cubicBezTo>
                    <a:pt x="614" y="3798"/>
                    <a:pt x="515" y="2644"/>
                    <a:pt x="514" y="2318"/>
                  </a:cubicBezTo>
                  <a:lnTo>
                    <a:pt x="514" y="2318"/>
                  </a:lnTo>
                  <a:lnTo>
                    <a:pt x="2356" y="566"/>
                  </a:lnTo>
                  <a:close/>
                  <a:moveTo>
                    <a:pt x="2282" y="1"/>
                  </a:moveTo>
                  <a:cubicBezTo>
                    <a:pt x="2218" y="1"/>
                    <a:pt x="2122" y="33"/>
                    <a:pt x="2057" y="97"/>
                  </a:cubicBezTo>
                  <a:lnTo>
                    <a:pt x="64" y="1994"/>
                  </a:lnTo>
                  <a:cubicBezTo>
                    <a:pt x="32" y="2058"/>
                    <a:pt x="0" y="2090"/>
                    <a:pt x="0" y="2155"/>
                  </a:cubicBezTo>
                  <a:cubicBezTo>
                    <a:pt x="0" y="2187"/>
                    <a:pt x="0" y="2219"/>
                    <a:pt x="0" y="2315"/>
                  </a:cubicBezTo>
                  <a:cubicBezTo>
                    <a:pt x="0" y="2733"/>
                    <a:pt x="97" y="3987"/>
                    <a:pt x="1189" y="5498"/>
                  </a:cubicBezTo>
                  <a:cubicBezTo>
                    <a:pt x="2475" y="7266"/>
                    <a:pt x="2700" y="7587"/>
                    <a:pt x="2700" y="7587"/>
                  </a:cubicBezTo>
                  <a:cubicBezTo>
                    <a:pt x="2765" y="7683"/>
                    <a:pt x="2861" y="7716"/>
                    <a:pt x="2957" y="7716"/>
                  </a:cubicBezTo>
                  <a:cubicBezTo>
                    <a:pt x="3054" y="7683"/>
                    <a:pt x="3118" y="7651"/>
                    <a:pt x="3150" y="7555"/>
                  </a:cubicBezTo>
                  <a:lnTo>
                    <a:pt x="3182" y="7523"/>
                  </a:lnTo>
                  <a:cubicBezTo>
                    <a:pt x="3279" y="7330"/>
                    <a:pt x="3729" y="6526"/>
                    <a:pt x="4597" y="5498"/>
                  </a:cubicBezTo>
                  <a:cubicBezTo>
                    <a:pt x="5079" y="4919"/>
                    <a:pt x="5658" y="4340"/>
                    <a:pt x="6075" y="3922"/>
                  </a:cubicBezTo>
                  <a:cubicBezTo>
                    <a:pt x="6300" y="3730"/>
                    <a:pt x="6493" y="3537"/>
                    <a:pt x="6622" y="3408"/>
                  </a:cubicBezTo>
                  <a:cubicBezTo>
                    <a:pt x="6750" y="3312"/>
                    <a:pt x="6815" y="3247"/>
                    <a:pt x="6815" y="3247"/>
                  </a:cubicBezTo>
                  <a:cubicBezTo>
                    <a:pt x="6879" y="3183"/>
                    <a:pt x="6911" y="3055"/>
                    <a:pt x="6911" y="2958"/>
                  </a:cubicBezTo>
                  <a:cubicBezTo>
                    <a:pt x="6750" y="2347"/>
                    <a:pt x="6365" y="1865"/>
                    <a:pt x="5915" y="1480"/>
                  </a:cubicBezTo>
                  <a:cubicBezTo>
                    <a:pt x="5208" y="901"/>
                    <a:pt x="4307" y="547"/>
                    <a:pt x="3568" y="322"/>
                  </a:cubicBezTo>
                  <a:cubicBezTo>
                    <a:pt x="2861" y="97"/>
                    <a:pt x="2282" y="33"/>
                    <a:pt x="2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2"/>
            <p:cNvSpPr/>
            <p:nvPr/>
          </p:nvSpPr>
          <p:spPr>
            <a:xfrm>
              <a:off x="2210000" y="2764900"/>
              <a:ext cx="282075" cy="242375"/>
            </a:xfrm>
            <a:custGeom>
              <a:avLst/>
              <a:gdLst/>
              <a:ahLst/>
              <a:cxnLst/>
              <a:rect l="l" t="t" r="r" b="b"/>
              <a:pathLst>
                <a:path w="11283" h="9695" extrusionOk="0">
                  <a:moveTo>
                    <a:pt x="5918" y="0"/>
                  </a:moveTo>
                  <a:cubicBezTo>
                    <a:pt x="4911" y="0"/>
                    <a:pt x="3878" y="114"/>
                    <a:pt x="3311" y="506"/>
                  </a:cubicBezTo>
                  <a:cubicBezTo>
                    <a:pt x="1929" y="1438"/>
                    <a:pt x="1382" y="2627"/>
                    <a:pt x="707" y="4588"/>
                  </a:cubicBezTo>
                  <a:cubicBezTo>
                    <a:pt x="0" y="6517"/>
                    <a:pt x="868" y="5584"/>
                    <a:pt x="1639" y="7031"/>
                  </a:cubicBezTo>
                  <a:cubicBezTo>
                    <a:pt x="2411" y="8445"/>
                    <a:pt x="2411" y="8381"/>
                    <a:pt x="3022" y="8477"/>
                  </a:cubicBezTo>
                  <a:cubicBezTo>
                    <a:pt x="3632" y="8574"/>
                    <a:pt x="4018" y="8574"/>
                    <a:pt x="4018" y="8574"/>
                  </a:cubicBezTo>
                  <a:cubicBezTo>
                    <a:pt x="4018" y="8574"/>
                    <a:pt x="5143" y="8960"/>
                    <a:pt x="6525" y="9474"/>
                  </a:cubicBezTo>
                  <a:cubicBezTo>
                    <a:pt x="6960" y="9629"/>
                    <a:pt x="7295" y="9694"/>
                    <a:pt x="7559" y="9694"/>
                  </a:cubicBezTo>
                  <a:cubicBezTo>
                    <a:pt x="8117" y="9694"/>
                    <a:pt x="8365" y="9405"/>
                    <a:pt x="8583" y="9056"/>
                  </a:cubicBezTo>
                  <a:cubicBezTo>
                    <a:pt x="8904" y="8510"/>
                    <a:pt x="9386" y="4588"/>
                    <a:pt x="9386" y="4588"/>
                  </a:cubicBezTo>
                  <a:cubicBezTo>
                    <a:pt x="9386" y="4588"/>
                    <a:pt x="10479" y="4074"/>
                    <a:pt x="10865" y="2949"/>
                  </a:cubicBezTo>
                  <a:cubicBezTo>
                    <a:pt x="11283" y="1824"/>
                    <a:pt x="9740" y="2145"/>
                    <a:pt x="9290" y="1984"/>
                  </a:cubicBezTo>
                  <a:cubicBezTo>
                    <a:pt x="8840" y="1824"/>
                    <a:pt x="8647" y="216"/>
                    <a:pt x="8647" y="216"/>
                  </a:cubicBezTo>
                  <a:cubicBezTo>
                    <a:pt x="8647" y="216"/>
                    <a:pt x="7307" y="0"/>
                    <a:pt x="5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2"/>
            <p:cNvSpPr/>
            <p:nvPr/>
          </p:nvSpPr>
          <p:spPr>
            <a:xfrm>
              <a:off x="2214000" y="2758250"/>
              <a:ext cx="276475" cy="255575"/>
            </a:xfrm>
            <a:custGeom>
              <a:avLst/>
              <a:gdLst/>
              <a:ahLst/>
              <a:cxnLst/>
              <a:rect l="l" t="t" r="r" b="b"/>
              <a:pathLst>
                <a:path w="11059" h="10223" extrusionOk="0">
                  <a:moveTo>
                    <a:pt x="5722" y="547"/>
                  </a:moveTo>
                  <a:cubicBezTo>
                    <a:pt x="6397" y="547"/>
                    <a:pt x="7073" y="611"/>
                    <a:pt x="7587" y="643"/>
                  </a:cubicBezTo>
                  <a:cubicBezTo>
                    <a:pt x="7844" y="675"/>
                    <a:pt x="8069" y="707"/>
                    <a:pt x="8198" y="739"/>
                  </a:cubicBezTo>
                  <a:cubicBezTo>
                    <a:pt x="8218" y="739"/>
                    <a:pt x="8236" y="740"/>
                    <a:pt x="8254" y="741"/>
                  </a:cubicBezTo>
                  <a:lnTo>
                    <a:pt x="8254" y="741"/>
                  </a:lnTo>
                  <a:cubicBezTo>
                    <a:pt x="8277" y="902"/>
                    <a:pt x="8319" y="1132"/>
                    <a:pt x="8390" y="1382"/>
                  </a:cubicBezTo>
                  <a:cubicBezTo>
                    <a:pt x="8423" y="1607"/>
                    <a:pt x="8519" y="1832"/>
                    <a:pt x="8615" y="2025"/>
                  </a:cubicBezTo>
                  <a:cubicBezTo>
                    <a:pt x="8648" y="2122"/>
                    <a:pt x="8712" y="2218"/>
                    <a:pt x="8776" y="2315"/>
                  </a:cubicBezTo>
                  <a:cubicBezTo>
                    <a:pt x="8840" y="2411"/>
                    <a:pt x="8937" y="2475"/>
                    <a:pt x="9033" y="2507"/>
                  </a:cubicBezTo>
                  <a:cubicBezTo>
                    <a:pt x="9194" y="2572"/>
                    <a:pt x="9387" y="2572"/>
                    <a:pt x="9548" y="2572"/>
                  </a:cubicBezTo>
                  <a:cubicBezTo>
                    <a:pt x="9805" y="2604"/>
                    <a:pt x="10094" y="2604"/>
                    <a:pt x="10287" y="2668"/>
                  </a:cubicBezTo>
                  <a:cubicBezTo>
                    <a:pt x="10383" y="2700"/>
                    <a:pt x="10448" y="2732"/>
                    <a:pt x="10480" y="2765"/>
                  </a:cubicBezTo>
                  <a:cubicBezTo>
                    <a:pt x="10512" y="2765"/>
                    <a:pt x="10512" y="2797"/>
                    <a:pt x="10512" y="2861"/>
                  </a:cubicBezTo>
                  <a:cubicBezTo>
                    <a:pt x="10512" y="2925"/>
                    <a:pt x="10512" y="3022"/>
                    <a:pt x="10480" y="3118"/>
                  </a:cubicBezTo>
                  <a:cubicBezTo>
                    <a:pt x="10287" y="3632"/>
                    <a:pt x="9933" y="4018"/>
                    <a:pt x="9644" y="4243"/>
                  </a:cubicBezTo>
                  <a:cubicBezTo>
                    <a:pt x="9516" y="4372"/>
                    <a:pt x="9355" y="4468"/>
                    <a:pt x="9258" y="4533"/>
                  </a:cubicBezTo>
                  <a:cubicBezTo>
                    <a:pt x="9226" y="4565"/>
                    <a:pt x="9194" y="4597"/>
                    <a:pt x="9162" y="4597"/>
                  </a:cubicBezTo>
                  <a:lnTo>
                    <a:pt x="9130" y="4629"/>
                  </a:lnTo>
                  <a:cubicBezTo>
                    <a:pt x="9033" y="4661"/>
                    <a:pt x="8969" y="4725"/>
                    <a:pt x="8969" y="4822"/>
                  </a:cubicBezTo>
                  <a:cubicBezTo>
                    <a:pt x="8969" y="4822"/>
                    <a:pt x="8937" y="5079"/>
                    <a:pt x="8873" y="5433"/>
                  </a:cubicBezTo>
                  <a:cubicBezTo>
                    <a:pt x="8808" y="6011"/>
                    <a:pt x="8680" y="6847"/>
                    <a:pt x="8551" y="7618"/>
                  </a:cubicBezTo>
                  <a:cubicBezTo>
                    <a:pt x="8487" y="8004"/>
                    <a:pt x="8423" y="8358"/>
                    <a:pt x="8358" y="8647"/>
                  </a:cubicBezTo>
                  <a:cubicBezTo>
                    <a:pt x="8326" y="8776"/>
                    <a:pt x="8294" y="8904"/>
                    <a:pt x="8262" y="9001"/>
                  </a:cubicBezTo>
                  <a:cubicBezTo>
                    <a:pt x="8230" y="9097"/>
                    <a:pt x="8198" y="9161"/>
                    <a:pt x="8198" y="9161"/>
                  </a:cubicBezTo>
                  <a:cubicBezTo>
                    <a:pt x="8101" y="9322"/>
                    <a:pt x="8005" y="9451"/>
                    <a:pt x="7876" y="9547"/>
                  </a:cubicBezTo>
                  <a:cubicBezTo>
                    <a:pt x="7780" y="9644"/>
                    <a:pt x="7651" y="9676"/>
                    <a:pt x="7394" y="9676"/>
                  </a:cubicBezTo>
                  <a:cubicBezTo>
                    <a:pt x="7169" y="9676"/>
                    <a:pt x="6880" y="9611"/>
                    <a:pt x="6430" y="9483"/>
                  </a:cubicBezTo>
                  <a:cubicBezTo>
                    <a:pt x="5080" y="9001"/>
                    <a:pt x="3955" y="8583"/>
                    <a:pt x="3955" y="8583"/>
                  </a:cubicBezTo>
                  <a:lnTo>
                    <a:pt x="3858" y="8583"/>
                  </a:lnTo>
                  <a:lnTo>
                    <a:pt x="3794" y="8551"/>
                  </a:lnTo>
                  <a:cubicBezTo>
                    <a:pt x="3665" y="8551"/>
                    <a:pt x="3344" y="8551"/>
                    <a:pt x="2894" y="8486"/>
                  </a:cubicBezTo>
                  <a:cubicBezTo>
                    <a:pt x="2733" y="8454"/>
                    <a:pt x="2637" y="8422"/>
                    <a:pt x="2572" y="8422"/>
                  </a:cubicBezTo>
                  <a:cubicBezTo>
                    <a:pt x="2540" y="8390"/>
                    <a:pt x="2508" y="8390"/>
                    <a:pt x="2476" y="8358"/>
                  </a:cubicBezTo>
                  <a:cubicBezTo>
                    <a:pt x="2412" y="8326"/>
                    <a:pt x="2315" y="8229"/>
                    <a:pt x="2219" y="8036"/>
                  </a:cubicBezTo>
                  <a:cubicBezTo>
                    <a:pt x="2090" y="7843"/>
                    <a:pt x="1929" y="7554"/>
                    <a:pt x="1704" y="7168"/>
                  </a:cubicBezTo>
                  <a:cubicBezTo>
                    <a:pt x="1415" y="6590"/>
                    <a:pt x="1062" y="6333"/>
                    <a:pt x="804" y="6172"/>
                  </a:cubicBezTo>
                  <a:cubicBezTo>
                    <a:pt x="708" y="6108"/>
                    <a:pt x="612" y="6043"/>
                    <a:pt x="612" y="6011"/>
                  </a:cubicBezTo>
                  <a:cubicBezTo>
                    <a:pt x="579" y="5979"/>
                    <a:pt x="547" y="5947"/>
                    <a:pt x="547" y="5850"/>
                  </a:cubicBezTo>
                  <a:cubicBezTo>
                    <a:pt x="547" y="5722"/>
                    <a:pt x="612" y="5400"/>
                    <a:pt x="804" y="4918"/>
                  </a:cubicBezTo>
                  <a:cubicBezTo>
                    <a:pt x="1126" y="3954"/>
                    <a:pt x="1447" y="3182"/>
                    <a:pt x="1833" y="2572"/>
                  </a:cubicBezTo>
                  <a:cubicBezTo>
                    <a:pt x="2187" y="1929"/>
                    <a:pt x="2637" y="1447"/>
                    <a:pt x="3279" y="997"/>
                  </a:cubicBezTo>
                  <a:cubicBezTo>
                    <a:pt x="3505" y="836"/>
                    <a:pt x="3890" y="707"/>
                    <a:pt x="4308" y="643"/>
                  </a:cubicBezTo>
                  <a:cubicBezTo>
                    <a:pt x="4726" y="579"/>
                    <a:pt x="5240" y="547"/>
                    <a:pt x="5722" y="547"/>
                  </a:cubicBezTo>
                  <a:close/>
                  <a:moveTo>
                    <a:pt x="5722" y="0"/>
                  </a:moveTo>
                  <a:cubicBezTo>
                    <a:pt x="5208" y="0"/>
                    <a:pt x="4694" y="32"/>
                    <a:pt x="4212" y="129"/>
                  </a:cubicBezTo>
                  <a:cubicBezTo>
                    <a:pt x="3762" y="193"/>
                    <a:pt x="3312" y="322"/>
                    <a:pt x="2990" y="547"/>
                  </a:cubicBezTo>
                  <a:cubicBezTo>
                    <a:pt x="2283" y="1029"/>
                    <a:pt x="1769" y="1607"/>
                    <a:pt x="1351" y="2282"/>
                  </a:cubicBezTo>
                  <a:cubicBezTo>
                    <a:pt x="933" y="2990"/>
                    <a:pt x="644" y="3793"/>
                    <a:pt x="290" y="4758"/>
                  </a:cubicBezTo>
                  <a:cubicBezTo>
                    <a:pt x="97" y="5272"/>
                    <a:pt x="33" y="5593"/>
                    <a:pt x="33" y="5850"/>
                  </a:cubicBezTo>
                  <a:cubicBezTo>
                    <a:pt x="1" y="6043"/>
                    <a:pt x="65" y="6236"/>
                    <a:pt x="194" y="6365"/>
                  </a:cubicBezTo>
                  <a:cubicBezTo>
                    <a:pt x="354" y="6525"/>
                    <a:pt x="515" y="6622"/>
                    <a:pt x="676" y="6751"/>
                  </a:cubicBezTo>
                  <a:cubicBezTo>
                    <a:pt x="869" y="6879"/>
                    <a:pt x="1029" y="7040"/>
                    <a:pt x="1254" y="7426"/>
                  </a:cubicBezTo>
                  <a:cubicBezTo>
                    <a:pt x="1640" y="8133"/>
                    <a:pt x="1833" y="8486"/>
                    <a:pt x="2058" y="8711"/>
                  </a:cubicBezTo>
                  <a:cubicBezTo>
                    <a:pt x="2154" y="8808"/>
                    <a:pt x="2283" y="8904"/>
                    <a:pt x="2412" y="8936"/>
                  </a:cubicBezTo>
                  <a:cubicBezTo>
                    <a:pt x="2540" y="8968"/>
                    <a:pt x="2669" y="8968"/>
                    <a:pt x="2829" y="9001"/>
                  </a:cubicBezTo>
                  <a:cubicBezTo>
                    <a:pt x="3280" y="9072"/>
                    <a:pt x="3608" y="9090"/>
                    <a:pt x="3762" y="9095"/>
                  </a:cubicBezTo>
                  <a:lnTo>
                    <a:pt x="3762" y="9095"/>
                  </a:lnTo>
                  <a:lnTo>
                    <a:pt x="3762" y="9097"/>
                  </a:lnTo>
                  <a:cubicBezTo>
                    <a:pt x="3762" y="9097"/>
                    <a:pt x="4887" y="9483"/>
                    <a:pt x="6269" y="9965"/>
                  </a:cubicBezTo>
                  <a:cubicBezTo>
                    <a:pt x="6719" y="10126"/>
                    <a:pt x="7105" y="10222"/>
                    <a:pt x="7394" y="10222"/>
                  </a:cubicBezTo>
                  <a:cubicBezTo>
                    <a:pt x="7715" y="10222"/>
                    <a:pt x="8005" y="10126"/>
                    <a:pt x="8198" y="9965"/>
                  </a:cubicBezTo>
                  <a:cubicBezTo>
                    <a:pt x="8390" y="9836"/>
                    <a:pt x="8551" y="9644"/>
                    <a:pt x="8648" y="9451"/>
                  </a:cubicBezTo>
                  <a:cubicBezTo>
                    <a:pt x="8712" y="9322"/>
                    <a:pt x="8744" y="9193"/>
                    <a:pt x="8808" y="9033"/>
                  </a:cubicBezTo>
                  <a:cubicBezTo>
                    <a:pt x="8969" y="8454"/>
                    <a:pt x="9130" y="7426"/>
                    <a:pt x="9258" y="6525"/>
                  </a:cubicBezTo>
                  <a:cubicBezTo>
                    <a:pt x="9378" y="5881"/>
                    <a:pt x="9461" y="5291"/>
                    <a:pt x="9497" y="5029"/>
                  </a:cubicBezTo>
                  <a:lnTo>
                    <a:pt x="9497" y="5029"/>
                  </a:lnTo>
                  <a:cubicBezTo>
                    <a:pt x="9819" y="4837"/>
                    <a:pt x="10604" y="4308"/>
                    <a:pt x="10962" y="3311"/>
                  </a:cubicBezTo>
                  <a:cubicBezTo>
                    <a:pt x="11026" y="3150"/>
                    <a:pt x="11058" y="3022"/>
                    <a:pt x="11058" y="2861"/>
                  </a:cubicBezTo>
                  <a:cubicBezTo>
                    <a:pt x="11058" y="2732"/>
                    <a:pt x="11026" y="2636"/>
                    <a:pt x="10962" y="2507"/>
                  </a:cubicBezTo>
                  <a:cubicBezTo>
                    <a:pt x="10866" y="2315"/>
                    <a:pt x="10673" y="2218"/>
                    <a:pt x="10512" y="2154"/>
                  </a:cubicBezTo>
                  <a:cubicBezTo>
                    <a:pt x="10255" y="2090"/>
                    <a:pt x="9998" y="2057"/>
                    <a:pt x="9741" y="2057"/>
                  </a:cubicBezTo>
                  <a:lnTo>
                    <a:pt x="9419" y="2057"/>
                  </a:lnTo>
                  <a:cubicBezTo>
                    <a:pt x="9323" y="2025"/>
                    <a:pt x="9258" y="2025"/>
                    <a:pt x="9226" y="2025"/>
                  </a:cubicBezTo>
                  <a:cubicBezTo>
                    <a:pt x="9226" y="2025"/>
                    <a:pt x="9130" y="1929"/>
                    <a:pt x="9065" y="1768"/>
                  </a:cubicBezTo>
                  <a:cubicBezTo>
                    <a:pt x="8969" y="1543"/>
                    <a:pt x="8873" y="1190"/>
                    <a:pt x="8840" y="932"/>
                  </a:cubicBezTo>
                  <a:cubicBezTo>
                    <a:pt x="8808" y="804"/>
                    <a:pt x="8776" y="675"/>
                    <a:pt x="8776" y="611"/>
                  </a:cubicBezTo>
                  <a:cubicBezTo>
                    <a:pt x="8744" y="514"/>
                    <a:pt x="8744" y="450"/>
                    <a:pt x="8744" y="450"/>
                  </a:cubicBezTo>
                  <a:cubicBezTo>
                    <a:pt x="8744" y="354"/>
                    <a:pt x="8648" y="257"/>
                    <a:pt x="8519" y="225"/>
                  </a:cubicBezTo>
                  <a:cubicBezTo>
                    <a:pt x="8519" y="225"/>
                    <a:pt x="7137" y="0"/>
                    <a:pt x="5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2"/>
            <p:cNvSpPr/>
            <p:nvPr/>
          </p:nvSpPr>
          <p:spPr>
            <a:xfrm>
              <a:off x="2414900" y="2812075"/>
              <a:ext cx="12900" cy="42625"/>
            </a:xfrm>
            <a:custGeom>
              <a:avLst/>
              <a:gdLst/>
              <a:ahLst/>
              <a:cxnLst/>
              <a:rect l="l" t="t" r="r" b="b"/>
              <a:pathLst>
                <a:path w="516" h="1705" extrusionOk="0">
                  <a:moveTo>
                    <a:pt x="194" y="1"/>
                  </a:moveTo>
                  <a:cubicBezTo>
                    <a:pt x="65" y="33"/>
                    <a:pt x="1" y="419"/>
                    <a:pt x="33" y="869"/>
                  </a:cubicBezTo>
                  <a:cubicBezTo>
                    <a:pt x="65" y="1351"/>
                    <a:pt x="194" y="1704"/>
                    <a:pt x="322" y="1704"/>
                  </a:cubicBezTo>
                  <a:cubicBezTo>
                    <a:pt x="451" y="1672"/>
                    <a:pt x="515" y="1287"/>
                    <a:pt x="483" y="837"/>
                  </a:cubicBezTo>
                  <a:cubicBezTo>
                    <a:pt x="451" y="387"/>
                    <a:pt x="322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2"/>
            <p:cNvSpPr/>
            <p:nvPr/>
          </p:nvSpPr>
          <p:spPr>
            <a:xfrm>
              <a:off x="2047650" y="2005300"/>
              <a:ext cx="213800" cy="665375"/>
            </a:xfrm>
            <a:custGeom>
              <a:avLst/>
              <a:gdLst/>
              <a:ahLst/>
              <a:cxnLst/>
              <a:rect l="l" t="t" r="r" b="b"/>
              <a:pathLst>
                <a:path w="8552" h="26615" extrusionOk="0">
                  <a:moveTo>
                    <a:pt x="3933" y="1"/>
                  </a:moveTo>
                  <a:cubicBezTo>
                    <a:pt x="3662" y="1"/>
                    <a:pt x="3472" y="320"/>
                    <a:pt x="3472" y="320"/>
                  </a:cubicBezTo>
                  <a:lnTo>
                    <a:pt x="3858" y="2795"/>
                  </a:lnTo>
                  <a:cubicBezTo>
                    <a:pt x="3858" y="2795"/>
                    <a:pt x="2733" y="417"/>
                    <a:pt x="2315" y="159"/>
                  </a:cubicBezTo>
                  <a:cubicBezTo>
                    <a:pt x="2178" y="85"/>
                    <a:pt x="2061" y="55"/>
                    <a:pt x="1960" y="55"/>
                  </a:cubicBezTo>
                  <a:cubicBezTo>
                    <a:pt x="1541" y="55"/>
                    <a:pt x="1415" y="577"/>
                    <a:pt x="1415" y="577"/>
                  </a:cubicBezTo>
                  <a:lnTo>
                    <a:pt x="2830" y="3824"/>
                  </a:lnTo>
                  <a:cubicBezTo>
                    <a:pt x="2830" y="3824"/>
                    <a:pt x="1640" y="1574"/>
                    <a:pt x="1126" y="1445"/>
                  </a:cubicBezTo>
                  <a:cubicBezTo>
                    <a:pt x="1081" y="1434"/>
                    <a:pt x="1041" y="1429"/>
                    <a:pt x="1004" y="1429"/>
                  </a:cubicBezTo>
                  <a:cubicBezTo>
                    <a:pt x="617" y="1429"/>
                    <a:pt x="644" y="1992"/>
                    <a:pt x="644" y="1992"/>
                  </a:cubicBezTo>
                  <a:lnTo>
                    <a:pt x="2058" y="4853"/>
                  </a:lnTo>
                  <a:cubicBezTo>
                    <a:pt x="2058" y="4853"/>
                    <a:pt x="1544" y="4081"/>
                    <a:pt x="1029" y="3695"/>
                  </a:cubicBezTo>
                  <a:cubicBezTo>
                    <a:pt x="893" y="3593"/>
                    <a:pt x="777" y="3552"/>
                    <a:pt x="684" y="3552"/>
                  </a:cubicBezTo>
                  <a:cubicBezTo>
                    <a:pt x="427" y="3552"/>
                    <a:pt x="350" y="3869"/>
                    <a:pt x="515" y="4081"/>
                  </a:cubicBezTo>
                  <a:cubicBezTo>
                    <a:pt x="708" y="4338"/>
                    <a:pt x="3215" y="7971"/>
                    <a:pt x="3215" y="7971"/>
                  </a:cubicBezTo>
                  <a:cubicBezTo>
                    <a:pt x="3215" y="7971"/>
                    <a:pt x="1" y="18450"/>
                    <a:pt x="1" y="20153"/>
                  </a:cubicBezTo>
                  <a:cubicBezTo>
                    <a:pt x="1" y="21825"/>
                    <a:pt x="901" y="26614"/>
                    <a:pt x="901" y="26614"/>
                  </a:cubicBezTo>
                  <a:lnTo>
                    <a:pt x="5433" y="26100"/>
                  </a:lnTo>
                  <a:lnTo>
                    <a:pt x="4790" y="20411"/>
                  </a:lnTo>
                  <a:lnTo>
                    <a:pt x="5433" y="7971"/>
                  </a:lnTo>
                  <a:cubicBezTo>
                    <a:pt x="5433" y="7971"/>
                    <a:pt x="6333" y="6653"/>
                    <a:pt x="6719" y="6267"/>
                  </a:cubicBezTo>
                  <a:cubicBezTo>
                    <a:pt x="6976" y="6010"/>
                    <a:pt x="7812" y="5303"/>
                    <a:pt x="8294" y="4917"/>
                  </a:cubicBezTo>
                  <a:cubicBezTo>
                    <a:pt x="8519" y="4724"/>
                    <a:pt x="8551" y="4403"/>
                    <a:pt x="8423" y="4178"/>
                  </a:cubicBezTo>
                  <a:cubicBezTo>
                    <a:pt x="8309" y="3973"/>
                    <a:pt x="8114" y="3865"/>
                    <a:pt x="7908" y="3865"/>
                  </a:cubicBezTo>
                  <a:cubicBezTo>
                    <a:pt x="7823" y="3865"/>
                    <a:pt x="7736" y="3883"/>
                    <a:pt x="7651" y="3920"/>
                  </a:cubicBezTo>
                  <a:lnTo>
                    <a:pt x="5819" y="4853"/>
                  </a:lnTo>
                  <a:cubicBezTo>
                    <a:pt x="5819" y="4853"/>
                    <a:pt x="4758" y="1092"/>
                    <a:pt x="4533" y="577"/>
                  </a:cubicBezTo>
                  <a:cubicBezTo>
                    <a:pt x="4318" y="135"/>
                    <a:pt x="4108" y="1"/>
                    <a:pt x="3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2"/>
            <p:cNvSpPr/>
            <p:nvPr/>
          </p:nvSpPr>
          <p:spPr>
            <a:xfrm>
              <a:off x="2047650" y="2204550"/>
              <a:ext cx="80400" cy="466125"/>
            </a:xfrm>
            <a:custGeom>
              <a:avLst/>
              <a:gdLst/>
              <a:ahLst/>
              <a:cxnLst/>
              <a:rect l="l" t="t" r="r" b="b"/>
              <a:pathLst>
                <a:path w="3216" h="18645" extrusionOk="0">
                  <a:moveTo>
                    <a:pt x="3215" y="1"/>
                  </a:moveTo>
                  <a:cubicBezTo>
                    <a:pt x="3215" y="1"/>
                    <a:pt x="1" y="10480"/>
                    <a:pt x="1" y="12183"/>
                  </a:cubicBezTo>
                  <a:cubicBezTo>
                    <a:pt x="1" y="13855"/>
                    <a:pt x="901" y="18644"/>
                    <a:pt x="901" y="18644"/>
                  </a:cubicBezTo>
                  <a:lnTo>
                    <a:pt x="2090" y="18516"/>
                  </a:lnTo>
                  <a:cubicBezTo>
                    <a:pt x="2090" y="17134"/>
                    <a:pt x="2058" y="15848"/>
                    <a:pt x="2026" y="14948"/>
                  </a:cubicBezTo>
                  <a:cubicBezTo>
                    <a:pt x="1865" y="11541"/>
                    <a:pt x="3215" y="1"/>
                    <a:pt x="3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2"/>
            <p:cNvSpPr/>
            <p:nvPr/>
          </p:nvSpPr>
          <p:spPr>
            <a:xfrm>
              <a:off x="2054100" y="2240725"/>
              <a:ext cx="69925" cy="289325"/>
            </a:xfrm>
            <a:custGeom>
              <a:avLst/>
              <a:gdLst/>
              <a:ahLst/>
              <a:cxnLst/>
              <a:rect l="l" t="t" r="r" b="b"/>
              <a:pathLst>
                <a:path w="2797" h="11573" extrusionOk="0">
                  <a:moveTo>
                    <a:pt x="2797" y="0"/>
                  </a:moveTo>
                  <a:lnTo>
                    <a:pt x="2797" y="0"/>
                  </a:lnTo>
                  <a:cubicBezTo>
                    <a:pt x="2572" y="804"/>
                    <a:pt x="2250" y="1864"/>
                    <a:pt x="1897" y="3022"/>
                  </a:cubicBezTo>
                  <a:cubicBezTo>
                    <a:pt x="1222" y="5433"/>
                    <a:pt x="450" y="8229"/>
                    <a:pt x="129" y="9772"/>
                  </a:cubicBezTo>
                  <a:cubicBezTo>
                    <a:pt x="32" y="10222"/>
                    <a:pt x="0" y="10543"/>
                    <a:pt x="0" y="10736"/>
                  </a:cubicBezTo>
                  <a:cubicBezTo>
                    <a:pt x="0" y="10961"/>
                    <a:pt x="0" y="11219"/>
                    <a:pt x="32" y="11572"/>
                  </a:cubicBezTo>
                  <a:cubicBezTo>
                    <a:pt x="257" y="11508"/>
                    <a:pt x="482" y="11476"/>
                    <a:pt x="739" y="11444"/>
                  </a:cubicBezTo>
                  <a:cubicBezTo>
                    <a:pt x="804" y="11411"/>
                    <a:pt x="868" y="11379"/>
                    <a:pt x="964" y="11347"/>
                  </a:cubicBezTo>
                  <a:cubicBezTo>
                    <a:pt x="1222" y="11283"/>
                    <a:pt x="1511" y="11186"/>
                    <a:pt x="1800" y="11154"/>
                  </a:cubicBezTo>
                  <a:cubicBezTo>
                    <a:pt x="1961" y="7747"/>
                    <a:pt x="2507" y="2540"/>
                    <a:pt x="27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2"/>
            <p:cNvSpPr/>
            <p:nvPr/>
          </p:nvSpPr>
          <p:spPr>
            <a:xfrm>
              <a:off x="2040425" y="1998825"/>
              <a:ext cx="226650" cy="679075"/>
            </a:xfrm>
            <a:custGeom>
              <a:avLst/>
              <a:gdLst/>
              <a:ahLst/>
              <a:cxnLst/>
              <a:rect l="l" t="t" r="r" b="b"/>
              <a:pathLst>
                <a:path w="9066" h="27163" extrusionOk="0">
                  <a:moveTo>
                    <a:pt x="4211" y="515"/>
                  </a:moveTo>
                  <a:cubicBezTo>
                    <a:pt x="4244" y="515"/>
                    <a:pt x="4276" y="515"/>
                    <a:pt x="4340" y="579"/>
                  </a:cubicBezTo>
                  <a:cubicBezTo>
                    <a:pt x="4372" y="643"/>
                    <a:pt x="4469" y="740"/>
                    <a:pt x="4565" y="965"/>
                  </a:cubicBezTo>
                  <a:cubicBezTo>
                    <a:pt x="4597" y="997"/>
                    <a:pt x="4629" y="1094"/>
                    <a:pt x="4694" y="1254"/>
                  </a:cubicBezTo>
                  <a:cubicBezTo>
                    <a:pt x="4854" y="1769"/>
                    <a:pt x="5144" y="2765"/>
                    <a:pt x="5401" y="3601"/>
                  </a:cubicBezTo>
                  <a:cubicBezTo>
                    <a:pt x="5658" y="4469"/>
                    <a:pt x="5851" y="5176"/>
                    <a:pt x="5851" y="5176"/>
                  </a:cubicBezTo>
                  <a:cubicBezTo>
                    <a:pt x="5883" y="5272"/>
                    <a:pt x="5915" y="5337"/>
                    <a:pt x="6012" y="5369"/>
                  </a:cubicBezTo>
                  <a:cubicBezTo>
                    <a:pt x="6038" y="5382"/>
                    <a:pt x="6065" y="5390"/>
                    <a:pt x="6094" y="5390"/>
                  </a:cubicBezTo>
                  <a:cubicBezTo>
                    <a:pt x="6135" y="5390"/>
                    <a:pt x="6180" y="5374"/>
                    <a:pt x="6237" y="5337"/>
                  </a:cubicBezTo>
                  <a:lnTo>
                    <a:pt x="8069" y="4437"/>
                  </a:lnTo>
                  <a:lnTo>
                    <a:pt x="8197" y="4404"/>
                  </a:lnTo>
                  <a:cubicBezTo>
                    <a:pt x="8326" y="4404"/>
                    <a:pt x="8422" y="4469"/>
                    <a:pt x="8487" y="4565"/>
                  </a:cubicBezTo>
                  <a:cubicBezTo>
                    <a:pt x="8519" y="4597"/>
                    <a:pt x="8519" y="4662"/>
                    <a:pt x="8519" y="4726"/>
                  </a:cubicBezTo>
                  <a:cubicBezTo>
                    <a:pt x="8519" y="4822"/>
                    <a:pt x="8487" y="4887"/>
                    <a:pt x="8422" y="4951"/>
                  </a:cubicBezTo>
                  <a:cubicBezTo>
                    <a:pt x="8165" y="5176"/>
                    <a:pt x="7844" y="5433"/>
                    <a:pt x="7555" y="5690"/>
                  </a:cubicBezTo>
                  <a:cubicBezTo>
                    <a:pt x="7233" y="5947"/>
                    <a:pt x="6976" y="6204"/>
                    <a:pt x="6815" y="6333"/>
                  </a:cubicBezTo>
                  <a:cubicBezTo>
                    <a:pt x="6590" y="6558"/>
                    <a:pt x="6269" y="6976"/>
                    <a:pt x="6012" y="7362"/>
                  </a:cubicBezTo>
                  <a:cubicBezTo>
                    <a:pt x="5722" y="7747"/>
                    <a:pt x="5497" y="8069"/>
                    <a:pt x="5497" y="8069"/>
                  </a:cubicBezTo>
                  <a:cubicBezTo>
                    <a:pt x="5465" y="8101"/>
                    <a:pt x="5465" y="8165"/>
                    <a:pt x="5465" y="8197"/>
                  </a:cubicBezTo>
                  <a:lnTo>
                    <a:pt x="4790" y="20670"/>
                  </a:lnTo>
                  <a:lnTo>
                    <a:pt x="4790" y="20702"/>
                  </a:lnTo>
                  <a:lnTo>
                    <a:pt x="5433" y="26134"/>
                  </a:lnTo>
                  <a:lnTo>
                    <a:pt x="1401" y="26589"/>
                  </a:lnTo>
                  <a:lnTo>
                    <a:pt x="1401" y="26589"/>
                  </a:lnTo>
                  <a:cubicBezTo>
                    <a:pt x="1377" y="26455"/>
                    <a:pt x="1348" y="26276"/>
                    <a:pt x="1318" y="26070"/>
                  </a:cubicBezTo>
                  <a:cubicBezTo>
                    <a:pt x="1190" y="25363"/>
                    <a:pt x="997" y="24238"/>
                    <a:pt x="836" y="23145"/>
                  </a:cubicBezTo>
                  <a:cubicBezTo>
                    <a:pt x="676" y="22084"/>
                    <a:pt x="547" y="20991"/>
                    <a:pt x="547" y="20412"/>
                  </a:cubicBezTo>
                  <a:cubicBezTo>
                    <a:pt x="547" y="20219"/>
                    <a:pt x="579" y="19898"/>
                    <a:pt x="676" y="19448"/>
                  </a:cubicBezTo>
                  <a:cubicBezTo>
                    <a:pt x="997" y="17905"/>
                    <a:pt x="1769" y="15109"/>
                    <a:pt x="2444" y="12698"/>
                  </a:cubicBezTo>
                  <a:cubicBezTo>
                    <a:pt x="2797" y="11508"/>
                    <a:pt x="3119" y="10415"/>
                    <a:pt x="3376" y="9612"/>
                  </a:cubicBezTo>
                  <a:cubicBezTo>
                    <a:pt x="3601" y="8808"/>
                    <a:pt x="3761" y="8294"/>
                    <a:pt x="3761" y="8294"/>
                  </a:cubicBezTo>
                  <a:cubicBezTo>
                    <a:pt x="3794" y="8230"/>
                    <a:pt x="3794" y="8133"/>
                    <a:pt x="3729" y="8069"/>
                  </a:cubicBezTo>
                  <a:cubicBezTo>
                    <a:pt x="3729" y="8069"/>
                    <a:pt x="3119" y="7169"/>
                    <a:pt x="2444" y="6237"/>
                  </a:cubicBezTo>
                  <a:cubicBezTo>
                    <a:pt x="2122" y="5754"/>
                    <a:pt x="1801" y="5272"/>
                    <a:pt x="1511" y="4887"/>
                  </a:cubicBezTo>
                  <a:cubicBezTo>
                    <a:pt x="1383" y="4726"/>
                    <a:pt x="1286" y="4533"/>
                    <a:pt x="1190" y="4437"/>
                  </a:cubicBezTo>
                  <a:cubicBezTo>
                    <a:pt x="1093" y="4308"/>
                    <a:pt x="1029" y="4212"/>
                    <a:pt x="997" y="4179"/>
                  </a:cubicBezTo>
                  <a:lnTo>
                    <a:pt x="965" y="4083"/>
                  </a:lnTo>
                  <a:cubicBezTo>
                    <a:pt x="997" y="4083"/>
                    <a:pt x="1061" y="4083"/>
                    <a:pt x="1158" y="4147"/>
                  </a:cubicBezTo>
                  <a:cubicBezTo>
                    <a:pt x="1383" y="4340"/>
                    <a:pt x="1640" y="4597"/>
                    <a:pt x="1801" y="4854"/>
                  </a:cubicBezTo>
                  <a:cubicBezTo>
                    <a:pt x="1897" y="4951"/>
                    <a:pt x="1994" y="5079"/>
                    <a:pt x="2026" y="5144"/>
                  </a:cubicBezTo>
                  <a:lnTo>
                    <a:pt x="2090" y="5240"/>
                  </a:lnTo>
                  <a:lnTo>
                    <a:pt x="2122" y="5272"/>
                  </a:lnTo>
                  <a:cubicBezTo>
                    <a:pt x="2184" y="5335"/>
                    <a:pt x="2260" y="5370"/>
                    <a:pt x="2340" y="5370"/>
                  </a:cubicBezTo>
                  <a:cubicBezTo>
                    <a:pt x="2385" y="5370"/>
                    <a:pt x="2430" y="5359"/>
                    <a:pt x="2476" y="5337"/>
                  </a:cubicBezTo>
                  <a:cubicBezTo>
                    <a:pt x="2604" y="5272"/>
                    <a:pt x="2636" y="5112"/>
                    <a:pt x="2572" y="4983"/>
                  </a:cubicBezTo>
                  <a:lnTo>
                    <a:pt x="2560" y="4959"/>
                  </a:lnTo>
                  <a:lnTo>
                    <a:pt x="2560" y="4959"/>
                  </a:lnTo>
                  <a:lnTo>
                    <a:pt x="2572" y="4951"/>
                  </a:lnTo>
                  <a:cubicBezTo>
                    <a:pt x="2572" y="4951"/>
                    <a:pt x="2553" y="4922"/>
                    <a:pt x="2517" y="4873"/>
                  </a:cubicBezTo>
                  <a:lnTo>
                    <a:pt x="2517" y="4873"/>
                  </a:lnTo>
                  <a:lnTo>
                    <a:pt x="1190" y="2219"/>
                  </a:lnTo>
                  <a:lnTo>
                    <a:pt x="1190" y="2219"/>
                  </a:lnTo>
                  <a:cubicBezTo>
                    <a:pt x="1191" y="2167"/>
                    <a:pt x="1197" y="2076"/>
                    <a:pt x="1222" y="2026"/>
                  </a:cubicBezTo>
                  <a:lnTo>
                    <a:pt x="1254" y="1961"/>
                  </a:lnTo>
                  <a:lnTo>
                    <a:pt x="1351" y="1961"/>
                  </a:lnTo>
                  <a:cubicBezTo>
                    <a:pt x="1351" y="1961"/>
                    <a:pt x="1415" y="1994"/>
                    <a:pt x="1479" y="2058"/>
                  </a:cubicBezTo>
                  <a:cubicBezTo>
                    <a:pt x="1736" y="2283"/>
                    <a:pt x="2090" y="2829"/>
                    <a:pt x="2379" y="3311"/>
                  </a:cubicBezTo>
                  <a:cubicBezTo>
                    <a:pt x="2540" y="3536"/>
                    <a:pt x="2669" y="3762"/>
                    <a:pt x="2733" y="3922"/>
                  </a:cubicBezTo>
                  <a:cubicBezTo>
                    <a:pt x="2829" y="4083"/>
                    <a:pt x="2894" y="4212"/>
                    <a:pt x="2894" y="4212"/>
                  </a:cubicBezTo>
                  <a:cubicBezTo>
                    <a:pt x="2936" y="4297"/>
                    <a:pt x="3022" y="4340"/>
                    <a:pt x="3113" y="4340"/>
                  </a:cubicBezTo>
                  <a:cubicBezTo>
                    <a:pt x="3158" y="4340"/>
                    <a:pt x="3204" y="4329"/>
                    <a:pt x="3247" y="4308"/>
                  </a:cubicBezTo>
                  <a:cubicBezTo>
                    <a:pt x="3376" y="4244"/>
                    <a:pt x="3440" y="4083"/>
                    <a:pt x="3376" y="3954"/>
                  </a:cubicBezTo>
                  <a:lnTo>
                    <a:pt x="1993" y="811"/>
                  </a:lnTo>
                  <a:lnTo>
                    <a:pt x="1993" y="811"/>
                  </a:lnTo>
                  <a:cubicBezTo>
                    <a:pt x="2008" y="775"/>
                    <a:pt x="2030" y="735"/>
                    <a:pt x="2058" y="708"/>
                  </a:cubicBezTo>
                  <a:lnTo>
                    <a:pt x="2122" y="611"/>
                  </a:lnTo>
                  <a:lnTo>
                    <a:pt x="2251" y="579"/>
                  </a:lnTo>
                  <a:cubicBezTo>
                    <a:pt x="2283" y="579"/>
                    <a:pt x="2347" y="611"/>
                    <a:pt x="2476" y="676"/>
                  </a:cubicBezTo>
                  <a:cubicBezTo>
                    <a:pt x="2476" y="676"/>
                    <a:pt x="2540" y="740"/>
                    <a:pt x="2604" y="804"/>
                  </a:cubicBezTo>
                  <a:cubicBezTo>
                    <a:pt x="2829" y="1094"/>
                    <a:pt x="3151" y="1704"/>
                    <a:pt x="3440" y="2186"/>
                  </a:cubicBezTo>
                  <a:cubicBezTo>
                    <a:pt x="3569" y="2476"/>
                    <a:pt x="3697" y="2701"/>
                    <a:pt x="3794" y="2861"/>
                  </a:cubicBezTo>
                  <a:cubicBezTo>
                    <a:pt x="3858" y="3054"/>
                    <a:pt x="3922" y="3151"/>
                    <a:pt x="3922" y="3151"/>
                  </a:cubicBezTo>
                  <a:cubicBezTo>
                    <a:pt x="3969" y="3245"/>
                    <a:pt x="4051" y="3305"/>
                    <a:pt x="4142" y="3305"/>
                  </a:cubicBezTo>
                  <a:cubicBezTo>
                    <a:pt x="4175" y="3305"/>
                    <a:pt x="4209" y="3297"/>
                    <a:pt x="4244" y="3279"/>
                  </a:cubicBezTo>
                  <a:cubicBezTo>
                    <a:pt x="4372" y="3247"/>
                    <a:pt x="4437" y="3119"/>
                    <a:pt x="4437" y="2990"/>
                  </a:cubicBezTo>
                  <a:lnTo>
                    <a:pt x="4064" y="633"/>
                  </a:lnTo>
                  <a:lnTo>
                    <a:pt x="4064" y="633"/>
                  </a:lnTo>
                  <a:cubicBezTo>
                    <a:pt x="4070" y="625"/>
                    <a:pt x="4077" y="618"/>
                    <a:pt x="4083" y="611"/>
                  </a:cubicBezTo>
                  <a:cubicBezTo>
                    <a:pt x="4147" y="547"/>
                    <a:pt x="4211" y="515"/>
                    <a:pt x="4211" y="515"/>
                  </a:cubicBezTo>
                  <a:close/>
                  <a:moveTo>
                    <a:pt x="4211" y="1"/>
                  </a:moveTo>
                  <a:cubicBezTo>
                    <a:pt x="3986" y="1"/>
                    <a:pt x="3826" y="129"/>
                    <a:pt x="3697" y="226"/>
                  </a:cubicBezTo>
                  <a:cubicBezTo>
                    <a:pt x="3601" y="322"/>
                    <a:pt x="3536" y="418"/>
                    <a:pt x="3536" y="451"/>
                  </a:cubicBezTo>
                  <a:cubicBezTo>
                    <a:pt x="3504" y="483"/>
                    <a:pt x="3504" y="547"/>
                    <a:pt x="3504" y="611"/>
                  </a:cubicBezTo>
                  <a:lnTo>
                    <a:pt x="3638" y="1468"/>
                  </a:lnTo>
                  <a:lnTo>
                    <a:pt x="3638" y="1468"/>
                  </a:lnTo>
                  <a:cubicBezTo>
                    <a:pt x="3508" y="1228"/>
                    <a:pt x="3368" y="998"/>
                    <a:pt x="3247" y="804"/>
                  </a:cubicBezTo>
                  <a:cubicBezTo>
                    <a:pt x="3151" y="643"/>
                    <a:pt x="3086" y="547"/>
                    <a:pt x="2990" y="451"/>
                  </a:cubicBezTo>
                  <a:cubicBezTo>
                    <a:pt x="2926" y="354"/>
                    <a:pt x="2829" y="258"/>
                    <a:pt x="2733" y="193"/>
                  </a:cubicBezTo>
                  <a:cubicBezTo>
                    <a:pt x="2572" y="97"/>
                    <a:pt x="2411" y="65"/>
                    <a:pt x="2251" y="65"/>
                  </a:cubicBezTo>
                  <a:cubicBezTo>
                    <a:pt x="2090" y="65"/>
                    <a:pt x="1929" y="97"/>
                    <a:pt x="1833" y="193"/>
                  </a:cubicBezTo>
                  <a:cubicBezTo>
                    <a:pt x="1672" y="290"/>
                    <a:pt x="1576" y="451"/>
                    <a:pt x="1511" y="547"/>
                  </a:cubicBezTo>
                  <a:cubicBezTo>
                    <a:pt x="1479" y="676"/>
                    <a:pt x="1447" y="772"/>
                    <a:pt x="1447" y="772"/>
                  </a:cubicBezTo>
                  <a:cubicBezTo>
                    <a:pt x="1415" y="836"/>
                    <a:pt x="1447" y="901"/>
                    <a:pt x="1447" y="933"/>
                  </a:cubicBezTo>
                  <a:lnTo>
                    <a:pt x="1729" y="1565"/>
                  </a:lnTo>
                  <a:lnTo>
                    <a:pt x="1729" y="1565"/>
                  </a:lnTo>
                  <a:cubicBezTo>
                    <a:pt x="1646" y="1509"/>
                    <a:pt x="1571" y="1470"/>
                    <a:pt x="1479" y="1447"/>
                  </a:cubicBezTo>
                  <a:cubicBezTo>
                    <a:pt x="1415" y="1415"/>
                    <a:pt x="1351" y="1415"/>
                    <a:pt x="1286" y="1415"/>
                  </a:cubicBezTo>
                  <a:cubicBezTo>
                    <a:pt x="1158" y="1415"/>
                    <a:pt x="997" y="1479"/>
                    <a:pt x="901" y="1544"/>
                  </a:cubicBezTo>
                  <a:cubicBezTo>
                    <a:pt x="772" y="1704"/>
                    <a:pt x="708" y="1833"/>
                    <a:pt x="676" y="1961"/>
                  </a:cubicBezTo>
                  <a:cubicBezTo>
                    <a:pt x="643" y="2090"/>
                    <a:pt x="643" y="2219"/>
                    <a:pt x="643" y="2251"/>
                  </a:cubicBezTo>
                  <a:lnTo>
                    <a:pt x="643" y="2283"/>
                  </a:lnTo>
                  <a:lnTo>
                    <a:pt x="676" y="2379"/>
                  </a:lnTo>
                  <a:lnTo>
                    <a:pt x="1299" y="3613"/>
                  </a:lnTo>
                  <a:lnTo>
                    <a:pt x="1299" y="3613"/>
                  </a:lnTo>
                  <a:cubicBezTo>
                    <a:pt x="1195" y="3562"/>
                    <a:pt x="1087" y="3536"/>
                    <a:pt x="965" y="3536"/>
                  </a:cubicBezTo>
                  <a:cubicBezTo>
                    <a:pt x="804" y="3536"/>
                    <a:pt x="643" y="3601"/>
                    <a:pt x="579" y="3729"/>
                  </a:cubicBezTo>
                  <a:cubicBezTo>
                    <a:pt x="483" y="3826"/>
                    <a:pt x="451" y="3954"/>
                    <a:pt x="451" y="4083"/>
                  </a:cubicBezTo>
                  <a:cubicBezTo>
                    <a:pt x="451" y="4244"/>
                    <a:pt x="483" y="4372"/>
                    <a:pt x="579" y="4501"/>
                  </a:cubicBezTo>
                  <a:cubicBezTo>
                    <a:pt x="611" y="4533"/>
                    <a:pt x="676" y="4597"/>
                    <a:pt x="740" y="4726"/>
                  </a:cubicBezTo>
                  <a:cubicBezTo>
                    <a:pt x="1061" y="5176"/>
                    <a:pt x="1704" y="6076"/>
                    <a:pt x="2251" y="6880"/>
                  </a:cubicBezTo>
                  <a:cubicBezTo>
                    <a:pt x="2694" y="7496"/>
                    <a:pt x="3063" y="8037"/>
                    <a:pt x="3210" y="8255"/>
                  </a:cubicBezTo>
                  <a:lnTo>
                    <a:pt x="3210" y="8255"/>
                  </a:lnTo>
                  <a:cubicBezTo>
                    <a:pt x="3044" y="8804"/>
                    <a:pt x="2342" y="11127"/>
                    <a:pt x="1640" y="13598"/>
                  </a:cubicBezTo>
                  <a:cubicBezTo>
                    <a:pt x="1222" y="15012"/>
                    <a:pt x="836" y="16491"/>
                    <a:pt x="515" y="17712"/>
                  </a:cubicBezTo>
                  <a:cubicBezTo>
                    <a:pt x="354" y="18323"/>
                    <a:pt x="226" y="18902"/>
                    <a:pt x="161" y="19352"/>
                  </a:cubicBezTo>
                  <a:cubicBezTo>
                    <a:pt x="65" y="19802"/>
                    <a:pt x="1" y="20155"/>
                    <a:pt x="1" y="20412"/>
                  </a:cubicBezTo>
                  <a:cubicBezTo>
                    <a:pt x="1" y="21280"/>
                    <a:pt x="226" y="22887"/>
                    <a:pt x="451" y="24302"/>
                  </a:cubicBezTo>
                  <a:cubicBezTo>
                    <a:pt x="676" y="25716"/>
                    <a:pt x="933" y="26938"/>
                    <a:pt x="933" y="26938"/>
                  </a:cubicBezTo>
                  <a:cubicBezTo>
                    <a:pt x="933" y="27066"/>
                    <a:pt x="1061" y="27163"/>
                    <a:pt x="1222" y="27163"/>
                  </a:cubicBezTo>
                  <a:lnTo>
                    <a:pt x="5754" y="26616"/>
                  </a:lnTo>
                  <a:cubicBezTo>
                    <a:pt x="5819" y="26616"/>
                    <a:pt x="5883" y="26584"/>
                    <a:pt x="5915" y="26520"/>
                  </a:cubicBezTo>
                  <a:cubicBezTo>
                    <a:pt x="5979" y="26488"/>
                    <a:pt x="5979" y="26391"/>
                    <a:pt x="5979" y="26327"/>
                  </a:cubicBezTo>
                  <a:lnTo>
                    <a:pt x="5337" y="20670"/>
                  </a:lnTo>
                  <a:lnTo>
                    <a:pt x="5973" y="8353"/>
                  </a:lnTo>
                  <a:lnTo>
                    <a:pt x="5973" y="8353"/>
                  </a:lnTo>
                  <a:cubicBezTo>
                    <a:pt x="6039" y="8258"/>
                    <a:pt x="6224" y="7991"/>
                    <a:pt x="6429" y="7683"/>
                  </a:cubicBezTo>
                  <a:cubicBezTo>
                    <a:pt x="6719" y="7330"/>
                    <a:pt x="7040" y="6880"/>
                    <a:pt x="7201" y="6719"/>
                  </a:cubicBezTo>
                  <a:cubicBezTo>
                    <a:pt x="7329" y="6590"/>
                    <a:pt x="7587" y="6365"/>
                    <a:pt x="7876" y="6108"/>
                  </a:cubicBezTo>
                  <a:cubicBezTo>
                    <a:pt x="8197" y="5851"/>
                    <a:pt x="8519" y="5562"/>
                    <a:pt x="8744" y="5369"/>
                  </a:cubicBezTo>
                  <a:cubicBezTo>
                    <a:pt x="8969" y="5208"/>
                    <a:pt x="9065" y="4951"/>
                    <a:pt x="9065" y="4726"/>
                  </a:cubicBezTo>
                  <a:cubicBezTo>
                    <a:pt x="9065" y="4565"/>
                    <a:pt x="9033" y="4437"/>
                    <a:pt x="8937" y="4308"/>
                  </a:cubicBezTo>
                  <a:cubicBezTo>
                    <a:pt x="8776" y="4019"/>
                    <a:pt x="8487" y="3858"/>
                    <a:pt x="8197" y="3858"/>
                  </a:cubicBezTo>
                  <a:cubicBezTo>
                    <a:pt x="8069" y="3858"/>
                    <a:pt x="7940" y="3890"/>
                    <a:pt x="7812" y="3954"/>
                  </a:cubicBezTo>
                  <a:lnTo>
                    <a:pt x="6279" y="4734"/>
                  </a:lnTo>
                  <a:lnTo>
                    <a:pt x="6279" y="4734"/>
                  </a:lnTo>
                  <a:cubicBezTo>
                    <a:pt x="6179" y="4376"/>
                    <a:pt x="6006" y="3751"/>
                    <a:pt x="5819" y="3086"/>
                  </a:cubicBezTo>
                  <a:cubicBezTo>
                    <a:pt x="5658" y="2604"/>
                    <a:pt x="5497" y="2058"/>
                    <a:pt x="5369" y="1640"/>
                  </a:cubicBezTo>
                  <a:cubicBezTo>
                    <a:pt x="5304" y="1415"/>
                    <a:pt x="5240" y="1254"/>
                    <a:pt x="5176" y="1094"/>
                  </a:cubicBezTo>
                  <a:cubicBezTo>
                    <a:pt x="5144" y="933"/>
                    <a:pt x="5079" y="804"/>
                    <a:pt x="5047" y="708"/>
                  </a:cubicBezTo>
                  <a:cubicBezTo>
                    <a:pt x="4951" y="483"/>
                    <a:pt x="4822" y="322"/>
                    <a:pt x="4694" y="193"/>
                  </a:cubicBezTo>
                  <a:cubicBezTo>
                    <a:pt x="4533" y="65"/>
                    <a:pt x="4372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2"/>
            <p:cNvSpPr/>
            <p:nvPr/>
          </p:nvSpPr>
          <p:spPr>
            <a:xfrm>
              <a:off x="2352225" y="3549925"/>
              <a:ext cx="682300" cy="202825"/>
            </a:xfrm>
            <a:custGeom>
              <a:avLst/>
              <a:gdLst/>
              <a:ahLst/>
              <a:cxnLst/>
              <a:rect l="l" t="t" r="r" b="b"/>
              <a:pathLst>
                <a:path w="27292" h="8113" extrusionOk="0">
                  <a:moveTo>
                    <a:pt x="22580" y="1"/>
                  </a:moveTo>
                  <a:cubicBezTo>
                    <a:pt x="22419" y="1"/>
                    <a:pt x="22266" y="71"/>
                    <a:pt x="22148" y="188"/>
                  </a:cubicBezTo>
                  <a:cubicBezTo>
                    <a:pt x="21698" y="638"/>
                    <a:pt x="20959" y="1410"/>
                    <a:pt x="20669" y="1667"/>
                  </a:cubicBezTo>
                  <a:cubicBezTo>
                    <a:pt x="20252" y="2021"/>
                    <a:pt x="18901" y="2856"/>
                    <a:pt x="18901" y="2856"/>
                  </a:cubicBezTo>
                  <a:lnTo>
                    <a:pt x="3536" y="2278"/>
                  </a:lnTo>
                  <a:lnTo>
                    <a:pt x="804" y="1667"/>
                  </a:lnTo>
                  <a:lnTo>
                    <a:pt x="1" y="6167"/>
                  </a:lnTo>
                  <a:cubicBezTo>
                    <a:pt x="1" y="6167"/>
                    <a:pt x="1061" y="7421"/>
                    <a:pt x="2733" y="7549"/>
                  </a:cubicBezTo>
                  <a:cubicBezTo>
                    <a:pt x="2763" y="7551"/>
                    <a:pt x="2798" y="7552"/>
                    <a:pt x="2836" y="7552"/>
                  </a:cubicBezTo>
                  <a:cubicBezTo>
                    <a:pt x="4921" y="7552"/>
                    <a:pt x="18741" y="5042"/>
                    <a:pt x="18741" y="5042"/>
                  </a:cubicBezTo>
                  <a:cubicBezTo>
                    <a:pt x="18741" y="5042"/>
                    <a:pt x="22212" y="7774"/>
                    <a:pt x="22470" y="7999"/>
                  </a:cubicBezTo>
                  <a:cubicBezTo>
                    <a:pt x="22545" y="8075"/>
                    <a:pt x="22644" y="8112"/>
                    <a:pt x="22735" y="8112"/>
                  </a:cubicBezTo>
                  <a:cubicBezTo>
                    <a:pt x="22955" y="8112"/>
                    <a:pt x="23137" y="7903"/>
                    <a:pt x="22887" y="7517"/>
                  </a:cubicBezTo>
                  <a:cubicBezTo>
                    <a:pt x="22534" y="6971"/>
                    <a:pt x="21795" y="6425"/>
                    <a:pt x="21794" y="6424"/>
                  </a:cubicBezTo>
                  <a:lnTo>
                    <a:pt x="21794" y="6424"/>
                  </a:lnTo>
                  <a:lnTo>
                    <a:pt x="24527" y="8032"/>
                  </a:lnTo>
                  <a:cubicBezTo>
                    <a:pt x="24527" y="8032"/>
                    <a:pt x="24552" y="8034"/>
                    <a:pt x="24593" y="8034"/>
                  </a:cubicBezTo>
                  <a:cubicBezTo>
                    <a:pt x="24767" y="8034"/>
                    <a:pt x="25216" y="7992"/>
                    <a:pt x="25138" y="7549"/>
                  </a:cubicBezTo>
                  <a:cubicBezTo>
                    <a:pt x="25041" y="7035"/>
                    <a:pt x="22856" y="5717"/>
                    <a:pt x="22855" y="5717"/>
                  </a:cubicBezTo>
                  <a:lnTo>
                    <a:pt x="22855" y="5717"/>
                  </a:lnTo>
                  <a:lnTo>
                    <a:pt x="26005" y="7324"/>
                  </a:lnTo>
                  <a:cubicBezTo>
                    <a:pt x="26005" y="7324"/>
                    <a:pt x="26809" y="7196"/>
                    <a:pt x="26455" y="6457"/>
                  </a:cubicBezTo>
                  <a:cubicBezTo>
                    <a:pt x="26263" y="6039"/>
                    <a:pt x="23980" y="4721"/>
                    <a:pt x="23980" y="4721"/>
                  </a:cubicBezTo>
                  <a:lnTo>
                    <a:pt x="23980" y="4721"/>
                  </a:lnTo>
                  <a:lnTo>
                    <a:pt x="26391" y="5267"/>
                  </a:lnTo>
                  <a:cubicBezTo>
                    <a:pt x="26391" y="5267"/>
                    <a:pt x="27291" y="4817"/>
                    <a:pt x="26198" y="4239"/>
                  </a:cubicBezTo>
                  <a:cubicBezTo>
                    <a:pt x="25716" y="3949"/>
                    <a:pt x="22019" y="2663"/>
                    <a:pt x="22019" y="2663"/>
                  </a:cubicBezTo>
                  <a:lnTo>
                    <a:pt x="23048" y="896"/>
                  </a:lnTo>
                  <a:cubicBezTo>
                    <a:pt x="23209" y="606"/>
                    <a:pt x="23145" y="285"/>
                    <a:pt x="22887" y="92"/>
                  </a:cubicBezTo>
                  <a:cubicBezTo>
                    <a:pt x="22787" y="29"/>
                    <a:pt x="22682" y="1"/>
                    <a:pt x="22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2"/>
            <p:cNvSpPr/>
            <p:nvPr/>
          </p:nvSpPr>
          <p:spPr>
            <a:xfrm>
              <a:off x="2345000" y="3543375"/>
              <a:ext cx="682275" cy="216200"/>
            </a:xfrm>
            <a:custGeom>
              <a:avLst/>
              <a:gdLst/>
              <a:ahLst/>
              <a:cxnLst/>
              <a:rect l="l" t="t" r="r" b="b"/>
              <a:pathLst>
                <a:path w="27291" h="8648" extrusionOk="0">
                  <a:moveTo>
                    <a:pt x="22855" y="547"/>
                  </a:moveTo>
                  <a:cubicBezTo>
                    <a:pt x="22919" y="547"/>
                    <a:pt x="22951" y="547"/>
                    <a:pt x="23016" y="579"/>
                  </a:cubicBezTo>
                  <a:cubicBezTo>
                    <a:pt x="23112" y="643"/>
                    <a:pt x="23176" y="740"/>
                    <a:pt x="23176" y="868"/>
                  </a:cubicBezTo>
                  <a:cubicBezTo>
                    <a:pt x="23176" y="900"/>
                    <a:pt x="23144" y="965"/>
                    <a:pt x="23112" y="1029"/>
                  </a:cubicBezTo>
                  <a:lnTo>
                    <a:pt x="22083" y="2797"/>
                  </a:lnTo>
                  <a:cubicBezTo>
                    <a:pt x="22051" y="2861"/>
                    <a:pt x="22051" y="2925"/>
                    <a:pt x="22051" y="3022"/>
                  </a:cubicBezTo>
                  <a:cubicBezTo>
                    <a:pt x="22083" y="3086"/>
                    <a:pt x="22148" y="3151"/>
                    <a:pt x="22212" y="3183"/>
                  </a:cubicBezTo>
                  <a:cubicBezTo>
                    <a:pt x="22244" y="3183"/>
                    <a:pt x="23144" y="3504"/>
                    <a:pt x="24141" y="3858"/>
                  </a:cubicBezTo>
                  <a:cubicBezTo>
                    <a:pt x="24623" y="4018"/>
                    <a:pt x="25137" y="4211"/>
                    <a:pt x="25523" y="4372"/>
                  </a:cubicBezTo>
                  <a:cubicBezTo>
                    <a:pt x="25748" y="4468"/>
                    <a:pt x="25941" y="4533"/>
                    <a:pt x="26069" y="4597"/>
                  </a:cubicBezTo>
                  <a:cubicBezTo>
                    <a:pt x="26230" y="4661"/>
                    <a:pt x="26327" y="4693"/>
                    <a:pt x="26359" y="4726"/>
                  </a:cubicBezTo>
                  <a:cubicBezTo>
                    <a:pt x="26552" y="4822"/>
                    <a:pt x="26648" y="4918"/>
                    <a:pt x="26712" y="4983"/>
                  </a:cubicBezTo>
                  <a:cubicBezTo>
                    <a:pt x="26777" y="5047"/>
                    <a:pt x="26777" y="5079"/>
                    <a:pt x="26777" y="5079"/>
                  </a:cubicBezTo>
                  <a:lnTo>
                    <a:pt x="26744" y="5143"/>
                  </a:lnTo>
                  <a:lnTo>
                    <a:pt x="26662" y="5253"/>
                  </a:lnTo>
                  <a:lnTo>
                    <a:pt x="26662" y="5253"/>
                  </a:lnTo>
                  <a:lnTo>
                    <a:pt x="24334" y="4726"/>
                  </a:lnTo>
                  <a:cubicBezTo>
                    <a:pt x="24316" y="4721"/>
                    <a:pt x="24299" y="4719"/>
                    <a:pt x="24281" y="4719"/>
                  </a:cubicBezTo>
                  <a:cubicBezTo>
                    <a:pt x="24164" y="4719"/>
                    <a:pt x="24040" y="4803"/>
                    <a:pt x="24012" y="4886"/>
                  </a:cubicBezTo>
                  <a:cubicBezTo>
                    <a:pt x="23948" y="5015"/>
                    <a:pt x="24012" y="5176"/>
                    <a:pt x="24141" y="5240"/>
                  </a:cubicBezTo>
                  <a:cubicBezTo>
                    <a:pt x="24141" y="5240"/>
                    <a:pt x="24269" y="5304"/>
                    <a:pt x="24494" y="5433"/>
                  </a:cubicBezTo>
                  <a:cubicBezTo>
                    <a:pt x="24816" y="5626"/>
                    <a:pt x="25298" y="5915"/>
                    <a:pt x="25716" y="6204"/>
                  </a:cubicBezTo>
                  <a:cubicBezTo>
                    <a:pt x="25941" y="6365"/>
                    <a:pt x="26134" y="6494"/>
                    <a:pt x="26294" y="6622"/>
                  </a:cubicBezTo>
                  <a:cubicBezTo>
                    <a:pt x="26359" y="6686"/>
                    <a:pt x="26423" y="6719"/>
                    <a:pt x="26455" y="6783"/>
                  </a:cubicBezTo>
                  <a:lnTo>
                    <a:pt x="26519" y="6815"/>
                  </a:lnTo>
                  <a:lnTo>
                    <a:pt x="26519" y="6847"/>
                  </a:lnTo>
                  <a:cubicBezTo>
                    <a:pt x="26552" y="6944"/>
                    <a:pt x="26584" y="7008"/>
                    <a:pt x="26584" y="7072"/>
                  </a:cubicBezTo>
                  <a:cubicBezTo>
                    <a:pt x="26584" y="7104"/>
                    <a:pt x="26552" y="7136"/>
                    <a:pt x="26552" y="7169"/>
                  </a:cubicBezTo>
                  <a:cubicBezTo>
                    <a:pt x="26519" y="7233"/>
                    <a:pt x="26455" y="7265"/>
                    <a:pt x="26359" y="7297"/>
                  </a:cubicBezTo>
                  <a:lnTo>
                    <a:pt x="26328" y="7312"/>
                  </a:lnTo>
                  <a:lnTo>
                    <a:pt x="26328" y="7312"/>
                  </a:lnTo>
                  <a:lnTo>
                    <a:pt x="23363" y="5769"/>
                  </a:lnTo>
                  <a:lnTo>
                    <a:pt x="23363" y="5769"/>
                  </a:lnTo>
                  <a:cubicBezTo>
                    <a:pt x="23326" y="5743"/>
                    <a:pt x="23305" y="5727"/>
                    <a:pt x="23305" y="5722"/>
                  </a:cubicBezTo>
                  <a:lnTo>
                    <a:pt x="23297" y="5735"/>
                  </a:lnTo>
                  <a:lnTo>
                    <a:pt x="23297" y="5735"/>
                  </a:lnTo>
                  <a:lnTo>
                    <a:pt x="23273" y="5722"/>
                  </a:lnTo>
                  <a:cubicBezTo>
                    <a:pt x="23237" y="5704"/>
                    <a:pt x="23199" y="5696"/>
                    <a:pt x="23160" y="5696"/>
                  </a:cubicBezTo>
                  <a:cubicBezTo>
                    <a:pt x="23062" y="5696"/>
                    <a:pt x="22966" y="5749"/>
                    <a:pt x="22919" y="5818"/>
                  </a:cubicBezTo>
                  <a:cubicBezTo>
                    <a:pt x="22855" y="5947"/>
                    <a:pt x="22887" y="6108"/>
                    <a:pt x="23016" y="6204"/>
                  </a:cubicBezTo>
                  <a:cubicBezTo>
                    <a:pt x="23016" y="6204"/>
                    <a:pt x="23144" y="6269"/>
                    <a:pt x="23337" y="6397"/>
                  </a:cubicBezTo>
                  <a:cubicBezTo>
                    <a:pt x="23659" y="6590"/>
                    <a:pt x="24109" y="6911"/>
                    <a:pt x="24494" y="7201"/>
                  </a:cubicBezTo>
                  <a:cubicBezTo>
                    <a:pt x="24687" y="7361"/>
                    <a:pt x="24848" y="7522"/>
                    <a:pt x="24976" y="7651"/>
                  </a:cubicBezTo>
                  <a:cubicBezTo>
                    <a:pt x="25041" y="7715"/>
                    <a:pt x="25105" y="7747"/>
                    <a:pt x="25137" y="7811"/>
                  </a:cubicBezTo>
                  <a:lnTo>
                    <a:pt x="25169" y="7844"/>
                  </a:lnTo>
                  <a:lnTo>
                    <a:pt x="25169" y="7876"/>
                  </a:lnTo>
                  <a:lnTo>
                    <a:pt x="25169" y="7908"/>
                  </a:lnTo>
                  <a:lnTo>
                    <a:pt x="25169" y="7940"/>
                  </a:lnTo>
                  <a:cubicBezTo>
                    <a:pt x="25169" y="7972"/>
                    <a:pt x="25137" y="7972"/>
                    <a:pt x="25073" y="8004"/>
                  </a:cubicBezTo>
                  <a:lnTo>
                    <a:pt x="24921" y="8004"/>
                  </a:lnTo>
                  <a:lnTo>
                    <a:pt x="22212" y="6429"/>
                  </a:lnTo>
                  <a:cubicBezTo>
                    <a:pt x="22169" y="6408"/>
                    <a:pt x="22123" y="6397"/>
                    <a:pt x="22078" y="6397"/>
                  </a:cubicBezTo>
                  <a:cubicBezTo>
                    <a:pt x="21987" y="6397"/>
                    <a:pt x="21901" y="6440"/>
                    <a:pt x="21858" y="6526"/>
                  </a:cubicBezTo>
                  <a:cubicBezTo>
                    <a:pt x="21762" y="6654"/>
                    <a:pt x="21794" y="6815"/>
                    <a:pt x="21923" y="6879"/>
                  </a:cubicBezTo>
                  <a:lnTo>
                    <a:pt x="21955" y="6911"/>
                  </a:lnTo>
                  <a:lnTo>
                    <a:pt x="21955" y="6911"/>
                  </a:lnTo>
                  <a:lnTo>
                    <a:pt x="21955" y="6911"/>
                  </a:lnTo>
                  <a:cubicBezTo>
                    <a:pt x="22083" y="7008"/>
                    <a:pt x="22662" y="7522"/>
                    <a:pt x="22951" y="7940"/>
                  </a:cubicBezTo>
                  <a:cubicBezTo>
                    <a:pt x="23016" y="8036"/>
                    <a:pt x="23016" y="8101"/>
                    <a:pt x="23016" y="8101"/>
                  </a:cubicBezTo>
                  <a:lnTo>
                    <a:pt x="22919" y="8069"/>
                  </a:lnTo>
                  <a:cubicBezTo>
                    <a:pt x="22887" y="8036"/>
                    <a:pt x="22823" y="7972"/>
                    <a:pt x="22694" y="7876"/>
                  </a:cubicBezTo>
                  <a:cubicBezTo>
                    <a:pt x="21858" y="7201"/>
                    <a:pt x="19223" y="5111"/>
                    <a:pt x="19223" y="5111"/>
                  </a:cubicBezTo>
                  <a:cubicBezTo>
                    <a:pt x="19158" y="5047"/>
                    <a:pt x="19062" y="5047"/>
                    <a:pt x="18998" y="5047"/>
                  </a:cubicBezTo>
                  <a:cubicBezTo>
                    <a:pt x="18998" y="5047"/>
                    <a:pt x="18130" y="5208"/>
                    <a:pt x="16812" y="5433"/>
                  </a:cubicBezTo>
                  <a:cubicBezTo>
                    <a:pt x="14819" y="5786"/>
                    <a:pt x="11797" y="6301"/>
                    <a:pt x="9065" y="6751"/>
                  </a:cubicBezTo>
                  <a:cubicBezTo>
                    <a:pt x="7715" y="6976"/>
                    <a:pt x="6429" y="7169"/>
                    <a:pt x="5368" y="7297"/>
                  </a:cubicBezTo>
                  <a:cubicBezTo>
                    <a:pt x="4340" y="7458"/>
                    <a:pt x="3504" y="7554"/>
                    <a:pt x="3150" y="7554"/>
                  </a:cubicBezTo>
                  <a:lnTo>
                    <a:pt x="3054" y="7522"/>
                  </a:lnTo>
                  <a:cubicBezTo>
                    <a:pt x="2250" y="7490"/>
                    <a:pt x="1608" y="7169"/>
                    <a:pt x="1157" y="6847"/>
                  </a:cubicBezTo>
                  <a:cubicBezTo>
                    <a:pt x="932" y="6719"/>
                    <a:pt x="772" y="6558"/>
                    <a:pt x="643" y="6429"/>
                  </a:cubicBezTo>
                  <a:cubicBezTo>
                    <a:pt x="612" y="6414"/>
                    <a:pt x="588" y="6391"/>
                    <a:pt x="569" y="6367"/>
                  </a:cubicBezTo>
                  <a:lnTo>
                    <a:pt x="569" y="6367"/>
                  </a:lnTo>
                  <a:lnTo>
                    <a:pt x="1286" y="2250"/>
                  </a:lnTo>
                  <a:lnTo>
                    <a:pt x="3793" y="2829"/>
                  </a:lnTo>
                  <a:lnTo>
                    <a:pt x="3825" y="2829"/>
                  </a:lnTo>
                  <a:lnTo>
                    <a:pt x="19190" y="3376"/>
                  </a:lnTo>
                  <a:cubicBezTo>
                    <a:pt x="19223" y="3376"/>
                    <a:pt x="19287" y="3376"/>
                    <a:pt x="19319" y="3343"/>
                  </a:cubicBezTo>
                  <a:cubicBezTo>
                    <a:pt x="19319" y="3343"/>
                    <a:pt x="19673" y="3118"/>
                    <a:pt x="20058" y="2893"/>
                  </a:cubicBezTo>
                  <a:cubicBezTo>
                    <a:pt x="20444" y="2636"/>
                    <a:pt x="20894" y="2347"/>
                    <a:pt x="21119" y="2122"/>
                  </a:cubicBezTo>
                  <a:cubicBezTo>
                    <a:pt x="21280" y="1993"/>
                    <a:pt x="21537" y="1736"/>
                    <a:pt x="21826" y="1447"/>
                  </a:cubicBezTo>
                  <a:cubicBezTo>
                    <a:pt x="22083" y="1158"/>
                    <a:pt x="22405" y="868"/>
                    <a:pt x="22630" y="643"/>
                  </a:cubicBezTo>
                  <a:cubicBezTo>
                    <a:pt x="22662" y="579"/>
                    <a:pt x="22759" y="547"/>
                    <a:pt x="22855" y="547"/>
                  </a:cubicBezTo>
                  <a:close/>
                  <a:moveTo>
                    <a:pt x="22855" y="0"/>
                  </a:moveTo>
                  <a:cubicBezTo>
                    <a:pt x="22630" y="0"/>
                    <a:pt x="22405" y="97"/>
                    <a:pt x="22212" y="257"/>
                  </a:cubicBezTo>
                  <a:cubicBezTo>
                    <a:pt x="22019" y="483"/>
                    <a:pt x="21698" y="804"/>
                    <a:pt x="21441" y="1093"/>
                  </a:cubicBezTo>
                  <a:cubicBezTo>
                    <a:pt x="21151" y="1350"/>
                    <a:pt x="20894" y="1608"/>
                    <a:pt x="20766" y="1736"/>
                  </a:cubicBezTo>
                  <a:cubicBezTo>
                    <a:pt x="20605" y="1897"/>
                    <a:pt x="20155" y="2186"/>
                    <a:pt x="19769" y="2443"/>
                  </a:cubicBezTo>
                  <a:cubicBezTo>
                    <a:pt x="19511" y="2594"/>
                    <a:pt x="19281" y="2745"/>
                    <a:pt x="19158" y="2828"/>
                  </a:cubicBezTo>
                  <a:lnTo>
                    <a:pt x="19158" y="2828"/>
                  </a:lnTo>
                  <a:lnTo>
                    <a:pt x="3858" y="2283"/>
                  </a:lnTo>
                  <a:lnTo>
                    <a:pt x="1157" y="1672"/>
                  </a:lnTo>
                  <a:cubicBezTo>
                    <a:pt x="1061" y="1672"/>
                    <a:pt x="997" y="1672"/>
                    <a:pt x="932" y="1704"/>
                  </a:cubicBezTo>
                  <a:cubicBezTo>
                    <a:pt x="868" y="1768"/>
                    <a:pt x="836" y="1833"/>
                    <a:pt x="836" y="1897"/>
                  </a:cubicBezTo>
                  <a:lnTo>
                    <a:pt x="0" y="6397"/>
                  </a:lnTo>
                  <a:cubicBezTo>
                    <a:pt x="0" y="6461"/>
                    <a:pt x="32" y="6558"/>
                    <a:pt x="65" y="6622"/>
                  </a:cubicBezTo>
                  <a:cubicBezTo>
                    <a:pt x="97" y="6622"/>
                    <a:pt x="354" y="6944"/>
                    <a:pt x="868" y="7297"/>
                  </a:cubicBezTo>
                  <a:cubicBezTo>
                    <a:pt x="1383" y="7651"/>
                    <a:pt x="2090" y="8004"/>
                    <a:pt x="3022" y="8069"/>
                  </a:cubicBezTo>
                  <a:lnTo>
                    <a:pt x="3150" y="8069"/>
                  </a:lnTo>
                  <a:cubicBezTo>
                    <a:pt x="3729" y="8069"/>
                    <a:pt x="4983" y="7908"/>
                    <a:pt x="6558" y="7683"/>
                  </a:cubicBezTo>
                  <a:cubicBezTo>
                    <a:pt x="10956" y="7033"/>
                    <a:pt x="17850" y="5787"/>
                    <a:pt x="18945" y="5588"/>
                  </a:cubicBezTo>
                  <a:lnTo>
                    <a:pt x="18945" y="5588"/>
                  </a:lnTo>
                  <a:cubicBezTo>
                    <a:pt x="19176" y="5768"/>
                    <a:pt x="19895" y="6329"/>
                    <a:pt x="20637" y="6911"/>
                  </a:cubicBezTo>
                  <a:cubicBezTo>
                    <a:pt x="21087" y="7265"/>
                    <a:pt x="21537" y="7651"/>
                    <a:pt x="21891" y="7908"/>
                  </a:cubicBezTo>
                  <a:cubicBezTo>
                    <a:pt x="22083" y="8069"/>
                    <a:pt x="22244" y="8197"/>
                    <a:pt x="22341" y="8294"/>
                  </a:cubicBezTo>
                  <a:cubicBezTo>
                    <a:pt x="22469" y="8390"/>
                    <a:pt x="22534" y="8454"/>
                    <a:pt x="22566" y="8486"/>
                  </a:cubicBezTo>
                  <a:cubicBezTo>
                    <a:pt x="22694" y="8583"/>
                    <a:pt x="22855" y="8647"/>
                    <a:pt x="23016" y="8647"/>
                  </a:cubicBezTo>
                  <a:cubicBezTo>
                    <a:pt x="23144" y="8647"/>
                    <a:pt x="23273" y="8615"/>
                    <a:pt x="23369" y="8519"/>
                  </a:cubicBezTo>
                  <a:cubicBezTo>
                    <a:pt x="23498" y="8422"/>
                    <a:pt x="23562" y="8261"/>
                    <a:pt x="23562" y="8101"/>
                  </a:cubicBezTo>
                  <a:cubicBezTo>
                    <a:pt x="23562" y="7998"/>
                    <a:pt x="23536" y="7909"/>
                    <a:pt x="23492" y="7816"/>
                  </a:cubicBezTo>
                  <a:lnTo>
                    <a:pt x="23492" y="7816"/>
                  </a:lnTo>
                  <a:lnTo>
                    <a:pt x="24687" y="8519"/>
                  </a:lnTo>
                  <a:lnTo>
                    <a:pt x="24816" y="8551"/>
                  </a:lnTo>
                  <a:lnTo>
                    <a:pt x="24912" y="8551"/>
                  </a:lnTo>
                  <a:cubicBezTo>
                    <a:pt x="25009" y="8551"/>
                    <a:pt x="25169" y="8551"/>
                    <a:pt x="25330" y="8454"/>
                  </a:cubicBezTo>
                  <a:cubicBezTo>
                    <a:pt x="25427" y="8422"/>
                    <a:pt x="25523" y="8358"/>
                    <a:pt x="25587" y="8261"/>
                  </a:cubicBezTo>
                  <a:cubicBezTo>
                    <a:pt x="25652" y="8165"/>
                    <a:pt x="25716" y="8036"/>
                    <a:pt x="25684" y="7908"/>
                  </a:cubicBezTo>
                  <a:cubicBezTo>
                    <a:pt x="25684" y="7876"/>
                    <a:pt x="25684" y="7811"/>
                    <a:pt x="25684" y="7779"/>
                  </a:cubicBezTo>
                  <a:cubicBezTo>
                    <a:pt x="25664" y="7683"/>
                    <a:pt x="25633" y="7609"/>
                    <a:pt x="25598" y="7545"/>
                  </a:cubicBezTo>
                  <a:lnTo>
                    <a:pt x="25598" y="7545"/>
                  </a:lnTo>
                  <a:lnTo>
                    <a:pt x="26166" y="7844"/>
                  </a:lnTo>
                  <a:cubicBezTo>
                    <a:pt x="26198" y="7860"/>
                    <a:pt x="26230" y="7868"/>
                    <a:pt x="26262" y="7868"/>
                  </a:cubicBezTo>
                  <a:cubicBezTo>
                    <a:pt x="26294" y="7868"/>
                    <a:pt x="26327" y="7860"/>
                    <a:pt x="26359" y="7844"/>
                  </a:cubicBezTo>
                  <a:cubicBezTo>
                    <a:pt x="26359" y="7844"/>
                    <a:pt x="26519" y="7844"/>
                    <a:pt x="26712" y="7715"/>
                  </a:cubicBezTo>
                  <a:cubicBezTo>
                    <a:pt x="26809" y="7683"/>
                    <a:pt x="26905" y="7586"/>
                    <a:pt x="26969" y="7490"/>
                  </a:cubicBezTo>
                  <a:cubicBezTo>
                    <a:pt x="27066" y="7361"/>
                    <a:pt x="27130" y="7233"/>
                    <a:pt x="27098" y="7072"/>
                  </a:cubicBezTo>
                  <a:cubicBezTo>
                    <a:pt x="27098" y="6911"/>
                    <a:pt x="27066" y="6751"/>
                    <a:pt x="27002" y="6622"/>
                  </a:cubicBezTo>
                  <a:cubicBezTo>
                    <a:pt x="26937" y="6494"/>
                    <a:pt x="26873" y="6429"/>
                    <a:pt x="26777" y="6333"/>
                  </a:cubicBezTo>
                  <a:cubicBezTo>
                    <a:pt x="26550" y="6129"/>
                    <a:pt x="26197" y="5878"/>
                    <a:pt x="25829" y="5635"/>
                  </a:cubicBezTo>
                  <a:lnTo>
                    <a:pt x="25829" y="5635"/>
                  </a:lnTo>
                  <a:lnTo>
                    <a:pt x="26648" y="5818"/>
                  </a:lnTo>
                  <a:cubicBezTo>
                    <a:pt x="26680" y="5818"/>
                    <a:pt x="26744" y="5818"/>
                    <a:pt x="26809" y="5786"/>
                  </a:cubicBezTo>
                  <a:cubicBezTo>
                    <a:pt x="26841" y="5786"/>
                    <a:pt x="26937" y="5722"/>
                    <a:pt x="27034" y="5626"/>
                  </a:cubicBezTo>
                  <a:cubicBezTo>
                    <a:pt x="27098" y="5561"/>
                    <a:pt x="27162" y="5497"/>
                    <a:pt x="27227" y="5401"/>
                  </a:cubicBezTo>
                  <a:cubicBezTo>
                    <a:pt x="27259" y="5336"/>
                    <a:pt x="27291" y="5208"/>
                    <a:pt x="27291" y="5079"/>
                  </a:cubicBezTo>
                  <a:cubicBezTo>
                    <a:pt x="27291" y="4951"/>
                    <a:pt x="27227" y="4790"/>
                    <a:pt x="27130" y="4629"/>
                  </a:cubicBezTo>
                  <a:cubicBezTo>
                    <a:pt x="27002" y="4501"/>
                    <a:pt x="26841" y="4372"/>
                    <a:pt x="26616" y="4243"/>
                  </a:cubicBezTo>
                  <a:cubicBezTo>
                    <a:pt x="26552" y="4211"/>
                    <a:pt x="26423" y="4147"/>
                    <a:pt x="26262" y="4083"/>
                  </a:cubicBezTo>
                  <a:cubicBezTo>
                    <a:pt x="25413" y="3748"/>
                    <a:pt x="23449" y="3042"/>
                    <a:pt x="22701" y="2774"/>
                  </a:cubicBezTo>
                  <a:lnTo>
                    <a:pt x="22701" y="2774"/>
                  </a:lnTo>
                  <a:lnTo>
                    <a:pt x="23594" y="1286"/>
                  </a:lnTo>
                  <a:cubicBezTo>
                    <a:pt x="23659" y="1158"/>
                    <a:pt x="23691" y="997"/>
                    <a:pt x="23691" y="868"/>
                  </a:cubicBezTo>
                  <a:cubicBezTo>
                    <a:pt x="23691" y="579"/>
                    <a:pt x="23562" y="290"/>
                    <a:pt x="23305" y="129"/>
                  </a:cubicBezTo>
                  <a:cubicBezTo>
                    <a:pt x="23176" y="32"/>
                    <a:pt x="23016" y="0"/>
                    <a:pt x="22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2"/>
            <p:cNvSpPr/>
            <p:nvPr/>
          </p:nvSpPr>
          <p:spPr>
            <a:xfrm>
              <a:off x="1661925" y="2524225"/>
              <a:ext cx="708000" cy="1228100"/>
            </a:xfrm>
            <a:custGeom>
              <a:avLst/>
              <a:gdLst/>
              <a:ahLst/>
              <a:cxnLst/>
              <a:rect l="l" t="t" r="r" b="b"/>
              <a:pathLst>
                <a:path w="28320" h="49124" extrusionOk="0">
                  <a:moveTo>
                    <a:pt x="18530" y="1"/>
                  </a:moveTo>
                  <a:cubicBezTo>
                    <a:pt x="17262" y="1"/>
                    <a:pt x="15934" y="417"/>
                    <a:pt x="15751" y="939"/>
                  </a:cubicBezTo>
                  <a:cubicBezTo>
                    <a:pt x="15526" y="1550"/>
                    <a:pt x="15108" y="3447"/>
                    <a:pt x="15366" y="7722"/>
                  </a:cubicBezTo>
                  <a:cubicBezTo>
                    <a:pt x="15623" y="11965"/>
                    <a:pt x="15591" y="17429"/>
                    <a:pt x="15591" y="17429"/>
                  </a:cubicBezTo>
                  <a:cubicBezTo>
                    <a:pt x="15591" y="17429"/>
                    <a:pt x="13598" y="21737"/>
                    <a:pt x="12923" y="23280"/>
                  </a:cubicBezTo>
                  <a:cubicBezTo>
                    <a:pt x="12248" y="24823"/>
                    <a:pt x="1" y="43499"/>
                    <a:pt x="1" y="43499"/>
                  </a:cubicBezTo>
                  <a:lnTo>
                    <a:pt x="10158" y="49124"/>
                  </a:lnTo>
                  <a:cubicBezTo>
                    <a:pt x="10158" y="49124"/>
                    <a:pt x="13694" y="45620"/>
                    <a:pt x="15366" y="44206"/>
                  </a:cubicBezTo>
                  <a:cubicBezTo>
                    <a:pt x="17069" y="42759"/>
                    <a:pt x="28320" y="28294"/>
                    <a:pt x="28159" y="27394"/>
                  </a:cubicBezTo>
                  <a:cubicBezTo>
                    <a:pt x="27998" y="26494"/>
                    <a:pt x="23305" y="21608"/>
                    <a:pt x="23305" y="21608"/>
                  </a:cubicBezTo>
                  <a:cubicBezTo>
                    <a:pt x="23305" y="21608"/>
                    <a:pt x="22437" y="9265"/>
                    <a:pt x="22341" y="8879"/>
                  </a:cubicBezTo>
                  <a:cubicBezTo>
                    <a:pt x="22244" y="8493"/>
                    <a:pt x="20669" y="521"/>
                    <a:pt x="20669" y="521"/>
                  </a:cubicBezTo>
                  <a:cubicBezTo>
                    <a:pt x="20669" y="521"/>
                    <a:pt x="20830" y="361"/>
                    <a:pt x="19384" y="71"/>
                  </a:cubicBezTo>
                  <a:cubicBezTo>
                    <a:pt x="19112" y="23"/>
                    <a:pt x="18823" y="1"/>
                    <a:pt x="185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2"/>
            <p:cNvSpPr/>
            <p:nvPr/>
          </p:nvSpPr>
          <p:spPr>
            <a:xfrm>
              <a:off x="1745500" y="2526000"/>
              <a:ext cx="524775" cy="1109800"/>
            </a:xfrm>
            <a:custGeom>
              <a:avLst/>
              <a:gdLst/>
              <a:ahLst/>
              <a:cxnLst/>
              <a:rect l="l" t="t" r="r" b="b"/>
              <a:pathLst>
                <a:path w="20991" h="44392" extrusionOk="0">
                  <a:moveTo>
                    <a:pt x="14144" y="0"/>
                  </a:moveTo>
                  <a:lnTo>
                    <a:pt x="14144" y="0"/>
                  </a:lnTo>
                  <a:cubicBezTo>
                    <a:pt x="13276" y="161"/>
                    <a:pt x="12537" y="483"/>
                    <a:pt x="12408" y="868"/>
                  </a:cubicBezTo>
                  <a:cubicBezTo>
                    <a:pt x="12183" y="1479"/>
                    <a:pt x="11765" y="3376"/>
                    <a:pt x="12023" y="7651"/>
                  </a:cubicBezTo>
                  <a:cubicBezTo>
                    <a:pt x="12280" y="11894"/>
                    <a:pt x="12248" y="17358"/>
                    <a:pt x="12248" y="17358"/>
                  </a:cubicBezTo>
                  <a:cubicBezTo>
                    <a:pt x="12248" y="17358"/>
                    <a:pt x="12119" y="17712"/>
                    <a:pt x="11862" y="18194"/>
                  </a:cubicBezTo>
                  <a:lnTo>
                    <a:pt x="12087" y="20219"/>
                  </a:lnTo>
                  <a:lnTo>
                    <a:pt x="1" y="39892"/>
                  </a:lnTo>
                  <a:lnTo>
                    <a:pt x="7137" y="44392"/>
                  </a:lnTo>
                  <a:lnTo>
                    <a:pt x="17359" y="34009"/>
                  </a:lnTo>
                  <a:lnTo>
                    <a:pt x="18580" y="36227"/>
                  </a:lnTo>
                  <a:cubicBezTo>
                    <a:pt x="19416" y="35166"/>
                    <a:pt x="20219" y="34074"/>
                    <a:pt x="20991" y="33045"/>
                  </a:cubicBezTo>
                  <a:cubicBezTo>
                    <a:pt x="20444" y="28995"/>
                    <a:pt x="20027" y="25234"/>
                    <a:pt x="20316" y="24559"/>
                  </a:cubicBezTo>
                  <a:cubicBezTo>
                    <a:pt x="20927" y="22984"/>
                    <a:pt x="19544" y="21762"/>
                    <a:pt x="17680" y="20219"/>
                  </a:cubicBezTo>
                  <a:cubicBezTo>
                    <a:pt x="15816" y="18644"/>
                    <a:pt x="16555" y="16651"/>
                    <a:pt x="16555" y="16651"/>
                  </a:cubicBezTo>
                  <a:lnTo>
                    <a:pt x="14112" y="14015"/>
                  </a:lnTo>
                  <a:cubicBezTo>
                    <a:pt x="14112" y="14015"/>
                    <a:pt x="14273" y="5497"/>
                    <a:pt x="14112" y="2090"/>
                  </a:cubicBezTo>
                  <a:cubicBezTo>
                    <a:pt x="14080" y="1543"/>
                    <a:pt x="14112" y="836"/>
                    <a:pt x="14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2"/>
            <p:cNvSpPr/>
            <p:nvPr/>
          </p:nvSpPr>
          <p:spPr>
            <a:xfrm>
              <a:off x="1745500" y="2598325"/>
              <a:ext cx="511925" cy="1037475"/>
            </a:xfrm>
            <a:custGeom>
              <a:avLst/>
              <a:gdLst/>
              <a:ahLst/>
              <a:cxnLst/>
              <a:rect l="l" t="t" r="r" b="b"/>
              <a:pathLst>
                <a:path w="20477" h="41499" extrusionOk="0">
                  <a:moveTo>
                    <a:pt x="14144" y="0"/>
                  </a:moveTo>
                  <a:cubicBezTo>
                    <a:pt x="13566" y="129"/>
                    <a:pt x="13083" y="290"/>
                    <a:pt x="12633" y="483"/>
                  </a:cubicBezTo>
                  <a:lnTo>
                    <a:pt x="12601" y="483"/>
                  </a:lnTo>
                  <a:cubicBezTo>
                    <a:pt x="12473" y="515"/>
                    <a:pt x="12376" y="579"/>
                    <a:pt x="12248" y="643"/>
                  </a:cubicBezTo>
                  <a:cubicBezTo>
                    <a:pt x="12215" y="1093"/>
                    <a:pt x="12215" y="1608"/>
                    <a:pt x="12215" y="2186"/>
                  </a:cubicBezTo>
                  <a:cubicBezTo>
                    <a:pt x="12215" y="2926"/>
                    <a:pt x="12215" y="3761"/>
                    <a:pt x="12280" y="4726"/>
                  </a:cubicBezTo>
                  <a:cubicBezTo>
                    <a:pt x="12505" y="8037"/>
                    <a:pt x="12537" y="12087"/>
                    <a:pt x="12537" y="13726"/>
                  </a:cubicBezTo>
                  <a:cubicBezTo>
                    <a:pt x="12537" y="14208"/>
                    <a:pt x="12537" y="14498"/>
                    <a:pt x="12537" y="14498"/>
                  </a:cubicBezTo>
                  <a:lnTo>
                    <a:pt x="12505" y="14594"/>
                  </a:lnTo>
                  <a:cubicBezTo>
                    <a:pt x="12505" y="14594"/>
                    <a:pt x="12376" y="14851"/>
                    <a:pt x="12183" y="15301"/>
                  </a:cubicBezTo>
                  <a:cubicBezTo>
                    <a:pt x="12087" y="15430"/>
                    <a:pt x="12023" y="15623"/>
                    <a:pt x="11926" y="15815"/>
                  </a:cubicBezTo>
                  <a:lnTo>
                    <a:pt x="12087" y="17326"/>
                  </a:lnTo>
                  <a:lnTo>
                    <a:pt x="1" y="36999"/>
                  </a:lnTo>
                  <a:lnTo>
                    <a:pt x="7137" y="41499"/>
                  </a:lnTo>
                  <a:lnTo>
                    <a:pt x="16973" y="31534"/>
                  </a:lnTo>
                  <a:cubicBezTo>
                    <a:pt x="16941" y="31502"/>
                    <a:pt x="16941" y="31502"/>
                    <a:pt x="16941" y="31502"/>
                  </a:cubicBezTo>
                  <a:cubicBezTo>
                    <a:pt x="16362" y="30538"/>
                    <a:pt x="15976" y="29895"/>
                    <a:pt x="15944" y="29863"/>
                  </a:cubicBezTo>
                  <a:lnTo>
                    <a:pt x="20477" y="25877"/>
                  </a:lnTo>
                  <a:cubicBezTo>
                    <a:pt x="20316" y="24462"/>
                    <a:pt x="20219" y="23273"/>
                    <a:pt x="20219" y="22502"/>
                  </a:cubicBezTo>
                  <a:cubicBezTo>
                    <a:pt x="20219" y="22084"/>
                    <a:pt x="20252" y="21794"/>
                    <a:pt x="20316" y="21666"/>
                  </a:cubicBezTo>
                  <a:cubicBezTo>
                    <a:pt x="20412" y="21409"/>
                    <a:pt x="20444" y="21151"/>
                    <a:pt x="20444" y="20926"/>
                  </a:cubicBezTo>
                  <a:cubicBezTo>
                    <a:pt x="20477" y="19673"/>
                    <a:pt x="19223" y="18612"/>
                    <a:pt x="17680" y="17326"/>
                  </a:cubicBezTo>
                  <a:cubicBezTo>
                    <a:pt x="16651" y="16458"/>
                    <a:pt x="16426" y="15462"/>
                    <a:pt x="16426" y="14723"/>
                  </a:cubicBezTo>
                  <a:cubicBezTo>
                    <a:pt x="16426" y="14144"/>
                    <a:pt x="16555" y="13758"/>
                    <a:pt x="16555" y="13758"/>
                  </a:cubicBezTo>
                  <a:lnTo>
                    <a:pt x="14112" y="11122"/>
                  </a:lnTo>
                  <a:cubicBezTo>
                    <a:pt x="14112" y="11122"/>
                    <a:pt x="14176" y="7329"/>
                    <a:pt x="14176" y="3793"/>
                  </a:cubicBezTo>
                  <a:cubicBezTo>
                    <a:pt x="14176" y="2411"/>
                    <a:pt x="14176" y="1061"/>
                    <a:pt x="14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2"/>
            <p:cNvSpPr/>
            <p:nvPr/>
          </p:nvSpPr>
          <p:spPr>
            <a:xfrm>
              <a:off x="1655500" y="2517150"/>
              <a:ext cx="716850" cy="1242100"/>
            </a:xfrm>
            <a:custGeom>
              <a:avLst/>
              <a:gdLst/>
              <a:ahLst/>
              <a:cxnLst/>
              <a:rect l="l" t="t" r="r" b="b"/>
              <a:pathLst>
                <a:path w="28674" h="49684" extrusionOk="0">
                  <a:moveTo>
                    <a:pt x="18741" y="547"/>
                  </a:moveTo>
                  <a:cubicBezTo>
                    <a:pt x="19062" y="547"/>
                    <a:pt x="19319" y="579"/>
                    <a:pt x="19608" y="612"/>
                  </a:cubicBezTo>
                  <a:cubicBezTo>
                    <a:pt x="20155" y="740"/>
                    <a:pt x="20476" y="837"/>
                    <a:pt x="20605" y="901"/>
                  </a:cubicBezTo>
                  <a:lnTo>
                    <a:pt x="20680" y="926"/>
                  </a:lnTo>
                  <a:lnTo>
                    <a:pt x="20680" y="926"/>
                  </a:lnTo>
                  <a:cubicBezTo>
                    <a:pt x="20746" y="1266"/>
                    <a:pt x="21097" y="3063"/>
                    <a:pt x="21473" y="4887"/>
                  </a:cubicBezTo>
                  <a:cubicBezTo>
                    <a:pt x="21666" y="5915"/>
                    <a:pt x="21859" y="6944"/>
                    <a:pt x="22019" y="7748"/>
                  </a:cubicBezTo>
                  <a:cubicBezTo>
                    <a:pt x="22116" y="8133"/>
                    <a:pt x="22180" y="8487"/>
                    <a:pt x="22244" y="8744"/>
                  </a:cubicBezTo>
                  <a:cubicBezTo>
                    <a:pt x="22276" y="9001"/>
                    <a:pt x="22309" y="9162"/>
                    <a:pt x="22341" y="9226"/>
                  </a:cubicBezTo>
                  <a:cubicBezTo>
                    <a:pt x="22341" y="9226"/>
                    <a:pt x="22341" y="9323"/>
                    <a:pt x="22373" y="9419"/>
                  </a:cubicBezTo>
                  <a:cubicBezTo>
                    <a:pt x="22469" y="10319"/>
                    <a:pt x="22694" y="13469"/>
                    <a:pt x="22887" y="16362"/>
                  </a:cubicBezTo>
                  <a:cubicBezTo>
                    <a:pt x="22984" y="17809"/>
                    <a:pt x="23080" y="19191"/>
                    <a:pt x="23177" y="20220"/>
                  </a:cubicBezTo>
                  <a:cubicBezTo>
                    <a:pt x="23241" y="21248"/>
                    <a:pt x="23273" y="21923"/>
                    <a:pt x="23273" y="21923"/>
                  </a:cubicBezTo>
                  <a:cubicBezTo>
                    <a:pt x="23273" y="21988"/>
                    <a:pt x="23305" y="22052"/>
                    <a:pt x="23369" y="22084"/>
                  </a:cubicBezTo>
                  <a:cubicBezTo>
                    <a:pt x="23369" y="22084"/>
                    <a:pt x="23659" y="22373"/>
                    <a:pt x="24077" y="22856"/>
                  </a:cubicBezTo>
                  <a:cubicBezTo>
                    <a:pt x="24752" y="23563"/>
                    <a:pt x="25748" y="24656"/>
                    <a:pt x="26584" y="25620"/>
                  </a:cubicBezTo>
                  <a:cubicBezTo>
                    <a:pt x="27034" y="26134"/>
                    <a:pt x="27387" y="26584"/>
                    <a:pt x="27677" y="26970"/>
                  </a:cubicBezTo>
                  <a:cubicBezTo>
                    <a:pt x="27837" y="27163"/>
                    <a:pt x="27934" y="27324"/>
                    <a:pt x="28030" y="27452"/>
                  </a:cubicBezTo>
                  <a:cubicBezTo>
                    <a:pt x="28080" y="27576"/>
                    <a:pt x="28129" y="27662"/>
                    <a:pt x="28150" y="27709"/>
                  </a:cubicBezTo>
                  <a:lnTo>
                    <a:pt x="28127" y="27709"/>
                  </a:lnTo>
                  <a:cubicBezTo>
                    <a:pt x="28127" y="27742"/>
                    <a:pt x="28062" y="27870"/>
                    <a:pt x="27998" y="28031"/>
                  </a:cubicBezTo>
                  <a:cubicBezTo>
                    <a:pt x="27645" y="28706"/>
                    <a:pt x="26777" y="29992"/>
                    <a:pt x="25652" y="31535"/>
                  </a:cubicBezTo>
                  <a:cubicBezTo>
                    <a:pt x="23948" y="33849"/>
                    <a:pt x="21698" y="36806"/>
                    <a:pt x="19705" y="39281"/>
                  </a:cubicBezTo>
                  <a:cubicBezTo>
                    <a:pt x="18708" y="40535"/>
                    <a:pt x="17776" y="41660"/>
                    <a:pt x="17037" y="42560"/>
                  </a:cubicBezTo>
                  <a:cubicBezTo>
                    <a:pt x="16298" y="43428"/>
                    <a:pt x="15719" y="44039"/>
                    <a:pt x="15462" y="44264"/>
                  </a:cubicBezTo>
                  <a:cubicBezTo>
                    <a:pt x="13957" y="45541"/>
                    <a:pt x="11024" y="48423"/>
                    <a:pt x="10359" y="49079"/>
                  </a:cubicBezTo>
                  <a:lnTo>
                    <a:pt x="10359" y="49079"/>
                  </a:lnTo>
                  <a:lnTo>
                    <a:pt x="627" y="43690"/>
                  </a:lnTo>
                  <a:lnTo>
                    <a:pt x="627" y="43690"/>
                  </a:lnTo>
                  <a:cubicBezTo>
                    <a:pt x="1267" y="42712"/>
                    <a:pt x="3940" y="38627"/>
                    <a:pt x="6686" y="34395"/>
                  </a:cubicBezTo>
                  <a:cubicBezTo>
                    <a:pt x="8262" y="31985"/>
                    <a:pt x="9869" y="29509"/>
                    <a:pt x="11090" y="27517"/>
                  </a:cubicBezTo>
                  <a:cubicBezTo>
                    <a:pt x="11733" y="26552"/>
                    <a:pt x="12247" y="25684"/>
                    <a:pt x="12665" y="25009"/>
                  </a:cubicBezTo>
                  <a:cubicBezTo>
                    <a:pt x="13051" y="24366"/>
                    <a:pt x="13308" y="23916"/>
                    <a:pt x="13437" y="23691"/>
                  </a:cubicBezTo>
                  <a:cubicBezTo>
                    <a:pt x="13758" y="22920"/>
                    <a:pt x="14433" y="21441"/>
                    <a:pt x="15012" y="20188"/>
                  </a:cubicBezTo>
                  <a:cubicBezTo>
                    <a:pt x="15301" y="19545"/>
                    <a:pt x="15590" y="18966"/>
                    <a:pt x="15783" y="18548"/>
                  </a:cubicBezTo>
                  <a:cubicBezTo>
                    <a:pt x="15976" y="18098"/>
                    <a:pt x="16105" y="17841"/>
                    <a:pt x="16105" y="17841"/>
                  </a:cubicBezTo>
                  <a:lnTo>
                    <a:pt x="16137" y="17745"/>
                  </a:lnTo>
                  <a:cubicBezTo>
                    <a:pt x="16137" y="17745"/>
                    <a:pt x="16137" y="17455"/>
                    <a:pt x="16137" y="16973"/>
                  </a:cubicBezTo>
                  <a:cubicBezTo>
                    <a:pt x="16137" y="15334"/>
                    <a:pt x="16105" y="11284"/>
                    <a:pt x="15880" y="7973"/>
                  </a:cubicBezTo>
                  <a:cubicBezTo>
                    <a:pt x="15815" y="7008"/>
                    <a:pt x="15815" y="6173"/>
                    <a:pt x="15815" y="5433"/>
                  </a:cubicBezTo>
                  <a:cubicBezTo>
                    <a:pt x="15815" y="2958"/>
                    <a:pt x="16105" y="1737"/>
                    <a:pt x="16265" y="1287"/>
                  </a:cubicBezTo>
                  <a:cubicBezTo>
                    <a:pt x="16265" y="1254"/>
                    <a:pt x="16330" y="1158"/>
                    <a:pt x="16490" y="1062"/>
                  </a:cubicBezTo>
                  <a:cubicBezTo>
                    <a:pt x="16683" y="933"/>
                    <a:pt x="17037" y="804"/>
                    <a:pt x="17455" y="708"/>
                  </a:cubicBezTo>
                  <a:cubicBezTo>
                    <a:pt x="17841" y="612"/>
                    <a:pt x="18291" y="547"/>
                    <a:pt x="18741" y="547"/>
                  </a:cubicBezTo>
                  <a:close/>
                  <a:moveTo>
                    <a:pt x="18741" y="1"/>
                  </a:moveTo>
                  <a:cubicBezTo>
                    <a:pt x="18098" y="1"/>
                    <a:pt x="17423" y="129"/>
                    <a:pt x="16908" y="290"/>
                  </a:cubicBezTo>
                  <a:cubicBezTo>
                    <a:pt x="16619" y="387"/>
                    <a:pt x="16394" y="483"/>
                    <a:pt x="16201" y="612"/>
                  </a:cubicBezTo>
                  <a:cubicBezTo>
                    <a:pt x="16008" y="772"/>
                    <a:pt x="15848" y="901"/>
                    <a:pt x="15751" y="1126"/>
                  </a:cubicBezTo>
                  <a:cubicBezTo>
                    <a:pt x="15558" y="1640"/>
                    <a:pt x="15269" y="2926"/>
                    <a:pt x="15269" y="5433"/>
                  </a:cubicBezTo>
                  <a:cubicBezTo>
                    <a:pt x="15269" y="6173"/>
                    <a:pt x="15301" y="7040"/>
                    <a:pt x="15365" y="8005"/>
                  </a:cubicBezTo>
                  <a:cubicBezTo>
                    <a:pt x="15558" y="11316"/>
                    <a:pt x="15590" y="15334"/>
                    <a:pt x="15590" y="16973"/>
                  </a:cubicBezTo>
                  <a:cubicBezTo>
                    <a:pt x="15590" y="17362"/>
                    <a:pt x="15590" y="17605"/>
                    <a:pt x="15590" y="17684"/>
                  </a:cubicBezTo>
                  <a:lnTo>
                    <a:pt x="15590" y="17684"/>
                  </a:lnTo>
                  <a:cubicBezTo>
                    <a:pt x="15329" y="18236"/>
                    <a:pt x="13547" y="22008"/>
                    <a:pt x="12922" y="23466"/>
                  </a:cubicBezTo>
                  <a:cubicBezTo>
                    <a:pt x="12858" y="23627"/>
                    <a:pt x="12601" y="24109"/>
                    <a:pt x="12215" y="24752"/>
                  </a:cubicBezTo>
                  <a:cubicBezTo>
                    <a:pt x="10801" y="27034"/>
                    <a:pt x="7779" y="31760"/>
                    <a:pt x="5079" y="35906"/>
                  </a:cubicBezTo>
                  <a:cubicBezTo>
                    <a:pt x="3729" y="37996"/>
                    <a:pt x="2476" y="39924"/>
                    <a:pt x="1543" y="41339"/>
                  </a:cubicBezTo>
                  <a:cubicBezTo>
                    <a:pt x="1093" y="42046"/>
                    <a:pt x="708" y="42624"/>
                    <a:pt x="450" y="43010"/>
                  </a:cubicBezTo>
                  <a:cubicBezTo>
                    <a:pt x="193" y="43396"/>
                    <a:pt x="33" y="43621"/>
                    <a:pt x="33" y="43621"/>
                  </a:cubicBezTo>
                  <a:cubicBezTo>
                    <a:pt x="0" y="43685"/>
                    <a:pt x="0" y="43782"/>
                    <a:pt x="0" y="43846"/>
                  </a:cubicBezTo>
                  <a:cubicBezTo>
                    <a:pt x="33" y="43910"/>
                    <a:pt x="65" y="43974"/>
                    <a:pt x="129" y="44007"/>
                  </a:cubicBezTo>
                  <a:lnTo>
                    <a:pt x="10287" y="49664"/>
                  </a:lnTo>
                  <a:cubicBezTo>
                    <a:pt x="10322" y="49676"/>
                    <a:pt x="10362" y="49683"/>
                    <a:pt x="10402" y="49683"/>
                  </a:cubicBezTo>
                  <a:cubicBezTo>
                    <a:pt x="10473" y="49683"/>
                    <a:pt x="10547" y="49661"/>
                    <a:pt x="10608" y="49600"/>
                  </a:cubicBezTo>
                  <a:cubicBezTo>
                    <a:pt x="10608" y="49600"/>
                    <a:pt x="10833" y="49375"/>
                    <a:pt x="11187" y="49021"/>
                  </a:cubicBezTo>
                  <a:cubicBezTo>
                    <a:pt x="12247" y="47993"/>
                    <a:pt x="14562" y="45742"/>
                    <a:pt x="15815" y="44682"/>
                  </a:cubicBezTo>
                  <a:cubicBezTo>
                    <a:pt x="16040" y="44489"/>
                    <a:pt x="16394" y="44103"/>
                    <a:pt x="16876" y="43557"/>
                  </a:cubicBezTo>
                  <a:cubicBezTo>
                    <a:pt x="18516" y="41724"/>
                    <a:pt x="21441" y="38028"/>
                    <a:pt x="23980" y="34685"/>
                  </a:cubicBezTo>
                  <a:cubicBezTo>
                    <a:pt x="25234" y="33013"/>
                    <a:pt x="26391" y="31406"/>
                    <a:pt x="27259" y="30184"/>
                  </a:cubicBezTo>
                  <a:cubicBezTo>
                    <a:pt x="27677" y="29574"/>
                    <a:pt x="28030" y="29027"/>
                    <a:pt x="28255" y="28642"/>
                  </a:cubicBezTo>
                  <a:cubicBezTo>
                    <a:pt x="28384" y="28417"/>
                    <a:pt x="28480" y="28256"/>
                    <a:pt x="28545" y="28095"/>
                  </a:cubicBezTo>
                  <a:cubicBezTo>
                    <a:pt x="28577" y="28031"/>
                    <a:pt x="28609" y="27967"/>
                    <a:pt x="28641" y="27902"/>
                  </a:cubicBezTo>
                  <a:cubicBezTo>
                    <a:pt x="28673" y="27838"/>
                    <a:pt x="28673" y="27774"/>
                    <a:pt x="28673" y="27709"/>
                  </a:cubicBezTo>
                  <a:lnTo>
                    <a:pt x="28673" y="27645"/>
                  </a:lnTo>
                  <a:cubicBezTo>
                    <a:pt x="28641" y="27452"/>
                    <a:pt x="28512" y="27259"/>
                    <a:pt x="28384" y="27034"/>
                  </a:cubicBezTo>
                  <a:cubicBezTo>
                    <a:pt x="27837" y="26231"/>
                    <a:pt x="26712" y="24913"/>
                    <a:pt x="25684" y="23788"/>
                  </a:cubicBezTo>
                  <a:cubicBezTo>
                    <a:pt x="24804" y="22826"/>
                    <a:pt x="24019" y="21982"/>
                    <a:pt x="23810" y="21757"/>
                  </a:cubicBezTo>
                  <a:lnTo>
                    <a:pt x="23810" y="21757"/>
                  </a:lnTo>
                  <a:cubicBezTo>
                    <a:pt x="23764" y="21131"/>
                    <a:pt x="23567" y="18418"/>
                    <a:pt x="23369" y="15655"/>
                  </a:cubicBezTo>
                  <a:cubicBezTo>
                    <a:pt x="23273" y="14080"/>
                    <a:pt x="23144" y="12505"/>
                    <a:pt x="23048" y="11284"/>
                  </a:cubicBezTo>
                  <a:cubicBezTo>
                    <a:pt x="23016" y="10673"/>
                    <a:pt x="22984" y="10158"/>
                    <a:pt x="22919" y="9805"/>
                  </a:cubicBezTo>
                  <a:cubicBezTo>
                    <a:pt x="22919" y="9612"/>
                    <a:pt x="22919" y="9451"/>
                    <a:pt x="22887" y="9355"/>
                  </a:cubicBezTo>
                  <a:cubicBezTo>
                    <a:pt x="22887" y="9291"/>
                    <a:pt x="22887" y="9226"/>
                    <a:pt x="22887" y="9194"/>
                  </a:cubicBezTo>
                  <a:lnTo>
                    <a:pt x="22855" y="9098"/>
                  </a:lnTo>
                  <a:cubicBezTo>
                    <a:pt x="22855" y="9066"/>
                    <a:pt x="22823" y="8873"/>
                    <a:pt x="22759" y="8648"/>
                  </a:cubicBezTo>
                  <a:cubicBezTo>
                    <a:pt x="22566" y="7748"/>
                    <a:pt x="22180" y="5787"/>
                    <a:pt x="21826" y="4019"/>
                  </a:cubicBezTo>
                  <a:cubicBezTo>
                    <a:pt x="21666" y="3151"/>
                    <a:pt x="21505" y="2347"/>
                    <a:pt x="21376" y="1737"/>
                  </a:cubicBezTo>
                  <a:cubicBezTo>
                    <a:pt x="21248" y="1126"/>
                    <a:pt x="21184" y="772"/>
                    <a:pt x="21184" y="772"/>
                  </a:cubicBezTo>
                  <a:lnTo>
                    <a:pt x="21182" y="772"/>
                  </a:lnTo>
                  <a:lnTo>
                    <a:pt x="21182" y="772"/>
                  </a:lnTo>
                  <a:cubicBezTo>
                    <a:pt x="21173" y="660"/>
                    <a:pt x="21114" y="577"/>
                    <a:pt x="21055" y="547"/>
                  </a:cubicBezTo>
                  <a:cubicBezTo>
                    <a:pt x="20959" y="451"/>
                    <a:pt x="20862" y="387"/>
                    <a:pt x="20637" y="322"/>
                  </a:cubicBezTo>
                  <a:cubicBezTo>
                    <a:pt x="20444" y="258"/>
                    <a:pt x="20155" y="194"/>
                    <a:pt x="19705" y="97"/>
                  </a:cubicBezTo>
                  <a:cubicBezTo>
                    <a:pt x="19383" y="33"/>
                    <a:pt x="19062" y="1"/>
                    <a:pt x="18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2"/>
            <p:cNvSpPr/>
            <p:nvPr/>
          </p:nvSpPr>
          <p:spPr>
            <a:xfrm>
              <a:off x="2159350" y="2939125"/>
              <a:ext cx="140675" cy="185600"/>
            </a:xfrm>
            <a:custGeom>
              <a:avLst/>
              <a:gdLst/>
              <a:ahLst/>
              <a:cxnLst/>
              <a:rect l="l" t="t" r="r" b="b"/>
              <a:pathLst>
                <a:path w="5627" h="7424" extrusionOk="0">
                  <a:moveTo>
                    <a:pt x="934" y="0"/>
                  </a:moveTo>
                  <a:cubicBezTo>
                    <a:pt x="442" y="0"/>
                    <a:pt x="1" y="126"/>
                    <a:pt x="1" y="126"/>
                  </a:cubicBezTo>
                  <a:cubicBezTo>
                    <a:pt x="1" y="126"/>
                    <a:pt x="1" y="2859"/>
                    <a:pt x="1319" y="4530"/>
                  </a:cubicBezTo>
                  <a:cubicBezTo>
                    <a:pt x="2637" y="6169"/>
                    <a:pt x="5626" y="7423"/>
                    <a:pt x="5626" y="7423"/>
                  </a:cubicBezTo>
                  <a:cubicBezTo>
                    <a:pt x="5626" y="7423"/>
                    <a:pt x="4726" y="5269"/>
                    <a:pt x="4598" y="4626"/>
                  </a:cubicBezTo>
                  <a:cubicBezTo>
                    <a:pt x="4469" y="3984"/>
                    <a:pt x="3569" y="3534"/>
                    <a:pt x="3055" y="2634"/>
                  </a:cubicBezTo>
                  <a:cubicBezTo>
                    <a:pt x="2540" y="1733"/>
                    <a:pt x="1962" y="319"/>
                    <a:pt x="1962" y="319"/>
                  </a:cubicBezTo>
                  <a:cubicBezTo>
                    <a:pt x="1700" y="71"/>
                    <a:pt x="1302" y="0"/>
                    <a:pt x="9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2"/>
            <p:cNvSpPr/>
            <p:nvPr/>
          </p:nvSpPr>
          <p:spPr>
            <a:xfrm>
              <a:off x="2152925" y="2932625"/>
              <a:ext cx="154325" cy="199000"/>
            </a:xfrm>
            <a:custGeom>
              <a:avLst/>
              <a:gdLst/>
              <a:ahLst/>
              <a:cxnLst/>
              <a:rect l="l" t="t" r="r" b="b"/>
              <a:pathLst>
                <a:path w="6173" h="7960" extrusionOk="0">
                  <a:moveTo>
                    <a:pt x="1158" y="547"/>
                  </a:moveTo>
                  <a:cubicBezTo>
                    <a:pt x="1459" y="547"/>
                    <a:pt x="1789" y="603"/>
                    <a:pt x="1988" y="769"/>
                  </a:cubicBezTo>
                  <a:lnTo>
                    <a:pt x="1988" y="769"/>
                  </a:lnTo>
                  <a:cubicBezTo>
                    <a:pt x="2106" y="1047"/>
                    <a:pt x="2609" y="2207"/>
                    <a:pt x="3087" y="3022"/>
                  </a:cubicBezTo>
                  <a:cubicBezTo>
                    <a:pt x="3376" y="3504"/>
                    <a:pt x="3730" y="3858"/>
                    <a:pt x="4051" y="4179"/>
                  </a:cubicBezTo>
                  <a:cubicBezTo>
                    <a:pt x="4212" y="4308"/>
                    <a:pt x="4340" y="4469"/>
                    <a:pt x="4437" y="4597"/>
                  </a:cubicBezTo>
                  <a:cubicBezTo>
                    <a:pt x="4533" y="4726"/>
                    <a:pt x="4597" y="4822"/>
                    <a:pt x="4597" y="4919"/>
                  </a:cubicBezTo>
                  <a:cubicBezTo>
                    <a:pt x="4630" y="5111"/>
                    <a:pt x="4726" y="5369"/>
                    <a:pt x="4822" y="5690"/>
                  </a:cubicBezTo>
                  <a:cubicBezTo>
                    <a:pt x="4999" y="6166"/>
                    <a:pt x="5223" y="6747"/>
                    <a:pt x="5390" y="7176"/>
                  </a:cubicBezTo>
                  <a:lnTo>
                    <a:pt x="5390" y="7176"/>
                  </a:lnTo>
                  <a:cubicBezTo>
                    <a:pt x="5028" y="6998"/>
                    <a:pt x="4537" y="6740"/>
                    <a:pt x="4019" y="6429"/>
                  </a:cubicBezTo>
                  <a:cubicBezTo>
                    <a:pt x="3183" y="5947"/>
                    <a:pt x="2315" y="5304"/>
                    <a:pt x="1769" y="4597"/>
                  </a:cubicBezTo>
                  <a:cubicBezTo>
                    <a:pt x="1190" y="3858"/>
                    <a:pt x="869" y="2829"/>
                    <a:pt x="708" y="1993"/>
                  </a:cubicBezTo>
                  <a:cubicBezTo>
                    <a:pt x="595" y="1385"/>
                    <a:pt x="562" y="871"/>
                    <a:pt x="552" y="596"/>
                  </a:cubicBezTo>
                  <a:lnTo>
                    <a:pt x="552" y="596"/>
                  </a:lnTo>
                  <a:cubicBezTo>
                    <a:pt x="704" y="570"/>
                    <a:pt x="925" y="547"/>
                    <a:pt x="1158" y="547"/>
                  </a:cubicBezTo>
                  <a:close/>
                  <a:moveTo>
                    <a:pt x="1158" y="1"/>
                  </a:moveTo>
                  <a:cubicBezTo>
                    <a:pt x="644" y="1"/>
                    <a:pt x="226" y="129"/>
                    <a:pt x="194" y="129"/>
                  </a:cubicBezTo>
                  <a:cubicBezTo>
                    <a:pt x="97" y="161"/>
                    <a:pt x="33" y="226"/>
                    <a:pt x="1" y="322"/>
                  </a:cubicBezTo>
                  <a:lnTo>
                    <a:pt x="1" y="386"/>
                  </a:lnTo>
                  <a:cubicBezTo>
                    <a:pt x="1" y="483"/>
                    <a:pt x="1" y="1190"/>
                    <a:pt x="162" y="2090"/>
                  </a:cubicBezTo>
                  <a:cubicBezTo>
                    <a:pt x="354" y="2990"/>
                    <a:pt x="676" y="4083"/>
                    <a:pt x="1351" y="4951"/>
                  </a:cubicBezTo>
                  <a:cubicBezTo>
                    <a:pt x="2058" y="5819"/>
                    <a:pt x="3151" y="6558"/>
                    <a:pt x="4083" y="7104"/>
                  </a:cubicBezTo>
                  <a:cubicBezTo>
                    <a:pt x="5015" y="7619"/>
                    <a:pt x="5787" y="7940"/>
                    <a:pt x="5787" y="7940"/>
                  </a:cubicBezTo>
                  <a:cubicBezTo>
                    <a:pt x="5822" y="7952"/>
                    <a:pt x="5857" y="7959"/>
                    <a:pt x="5893" y="7959"/>
                  </a:cubicBezTo>
                  <a:cubicBezTo>
                    <a:pt x="5954" y="7959"/>
                    <a:pt x="6015" y="7937"/>
                    <a:pt x="6076" y="7876"/>
                  </a:cubicBezTo>
                  <a:cubicBezTo>
                    <a:pt x="6140" y="7812"/>
                    <a:pt x="6173" y="7683"/>
                    <a:pt x="6140" y="7587"/>
                  </a:cubicBezTo>
                  <a:cubicBezTo>
                    <a:pt x="6140" y="7587"/>
                    <a:pt x="5915" y="7040"/>
                    <a:pt x="5690" y="6429"/>
                  </a:cubicBezTo>
                  <a:cubicBezTo>
                    <a:pt x="5562" y="6108"/>
                    <a:pt x="5433" y="5787"/>
                    <a:pt x="5337" y="5497"/>
                  </a:cubicBezTo>
                  <a:cubicBezTo>
                    <a:pt x="5240" y="5208"/>
                    <a:pt x="5144" y="4951"/>
                    <a:pt x="5144" y="4822"/>
                  </a:cubicBezTo>
                  <a:cubicBezTo>
                    <a:pt x="5080" y="4597"/>
                    <a:pt x="4983" y="4436"/>
                    <a:pt x="4855" y="4244"/>
                  </a:cubicBezTo>
                  <a:cubicBezTo>
                    <a:pt x="4469" y="3761"/>
                    <a:pt x="3890" y="3376"/>
                    <a:pt x="3537" y="2765"/>
                  </a:cubicBezTo>
                  <a:cubicBezTo>
                    <a:pt x="3280" y="2315"/>
                    <a:pt x="3022" y="1768"/>
                    <a:pt x="2829" y="1286"/>
                  </a:cubicBezTo>
                  <a:cubicBezTo>
                    <a:pt x="2701" y="1061"/>
                    <a:pt x="2637" y="868"/>
                    <a:pt x="2572" y="708"/>
                  </a:cubicBezTo>
                  <a:cubicBezTo>
                    <a:pt x="2508" y="579"/>
                    <a:pt x="2476" y="483"/>
                    <a:pt x="2476" y="483"/>
                  </a:cubicBezTo>
                  <a:lnTo>
                    <a:pt x="2412" y="386"/>
                  </a:lnTo>
                  <a:cubicBezTo>
                    <a:pt x="2026" y="65"/>
                    <a:pt x="1544" y="1"/>
                    <a:pt x="1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2"/>
            <p:cNvSpPr/>
            <p:nvPr/>
          </p:nvSpPr>
          <p:spPr>
            <a:xfrm>
              <a:off x="2144100" y="3174525"/>
              <a:ext cx="314225" cy="554975"/>
            </a:xfrm>
            <a:custGeom>
              <a:avLst/>
              <a:gdLst/>
              <a:ahLst/>
              <a:cxnLst/>
              <a:rect l="l" t="t" r="r" b="b"/>
              <a:pathLst>
                <a:path w="12569" h="22199" extrusionOk="0">
                  <a:moveTo>
                    <a:pt x="7683" y="0"/>
                  </a:moveTo>
                  <a:lnTo>
                    <a:pt x="0" y="6815"/>
                  </a:lnTo>
                  <a:cubicBezTo>
                    <a:pt x="0" y="6815"/>
                    <a:pt x="3118" y="11861"/>
                    <a:pt x="4565" y="14754"/>
                  </a:cubicBezTo>
                  <a:cubicBezTo>
                    <a:pt x="6043" y="17679"/>
                    <a:pt x="8004" y="21923"/>
                    <a:pt x="9676" y="22180"/>
                  </a:cubicBezTo>
                  <a:cubicBezTo>
                    <a:pt x="9758" y="22192"/>
                    <a:pt x="9839" y="22198"/>
                    <a:pt x="9918" y="22198"/>
                  </a:cubicBezTo>
                  <a:cubicBezTo>
                    <a:pt x="11474" y="22198"/>
                    <a:pt x="12380" y="19885"/>
                    <a:pt x="12472" y="18997"/>
                  </a:cubicBezTo>
                  <a:cubicBezTo>
                    <a:pt x="12569" y="18065"/>
                    <a:pt x="11186" y="16297"/>
                    <a:pt x="10640" y="12504"/>
                  </a:cubicBezTo>
                  <a:cubicBezTo>
                    <a:pt x="10061" y="8711"/>
                    <a:pt x="8872" y="1382"/>
                    <a:pt x="8872" y="1382"/>
                  </a:cubicBezTo>
                  <a:lnTo>
                    <a:pt x="76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2"/>
            <p:cNvSpPr/>
            <p:nvPr/>
          </p:nvSpPr>
          <p:spPr>
            <a:xfrm>
              <a:off x="2144100" y="3245225"/>
              <a:ext cx="167175" cy="374525"/>
            </a:xfrm>
            <a:custGeom>
              <a:avLst/>
              <a:gdLst/>
              <a:ahLst/>
              <a:cxnLst/>
              <a:rect l="l" t="t" r="r" b="b"/>
              <a:pathLst>
                <a:path w="6687" h="14981" extrusionOk="0">
                  <a:moveTo>
                    <a:pt x="4533" y="1"/>
                  </a:moveTo>
                  <a:lnTo>
                    <a:pt x="0" y="3987"/>
                  </a:lnTo>
                  <a:cubicBezTo>
                    <a:pt x="0" y="3987"/>
                    <a:pt x="418" y="4662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2"/>
            <p:cNvSpPr/>
            <p:nvPr/>
          </p:nvSpPr>
          <p:spPr>
            <a:xfrm>
              <a:off x="2169800" y="3376225"/>
              <a:ext cx="141475" cy="243525"/>
            </a:xfrm>
            <a:custGeom>
              <a:avLst/>
              <a:gdLst/>
              <a:ahLst/>
              <a:cxnLst/>
              <a:rect l="l" t="t" r="r" b="b"/>
              <a:pathLst>
                <a:path w="5659" h="9741" extrusionOk="0">
                  <a:moveTo>
                    <a:pt x="5658" y="9740"/>
                  </a:moveTo>
                  <a:lnTo>
                    <a:pt x="387" y="0"/>
                  </a:lnTo>
                  <a:lnTo>
                    <a:pt x="1" y="418"/>
                  </a:lnTo>
                  <a:lnTo>
                    <a:pt x="1" y="418"/>
                  </a:lnTo>
                  <a:lnTo>
                    <a:pt x="387" y="0"/>
                  </a:lnTo>
                  <a:lnTo>
                    <a:pt x="5658" y="9740"/>
                  </a:lnTo>
                  <a:lnTo>
                    <a:pt x="5658" y="9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2"/>
            <p:cNvSpPr/>
            <p:nvPr/>
          </p:nvSpPr>
          <p:spPr>
            <a:xfrm>
              <a:off x="2144100" y="3245225"/>
              <a:ext cx="167175" cy="374525"/>
            </a:xfrm>
            <a:custGeom>
              <a:avLst/>
              <a:gdLst/>
              <a:ahLst/>
              <a:cxnLst/>
              <a:rect l="l" t="t" r="r" b="b"/>
              <a:pathLst>
                <a:path w="6687" h="14981" extrusionOk="0">
                  <a:moveTo>
                    <a:pt x="4533" y="1"/>
                  </a:moveTo>
                  <a:lnTo>
                    <a:pt x="0" y="3987"/>
                  </a:lnTo>
                  <a:cubicBezTo>
                    <a:pt x="32" y="4019"/>
                    <a:pt x="418" y="4662"/>
                    <a:pt x="997" y="5626"/>
                  </a:cubicBezTo>
                  <a:cubicBezTo>
                    <a:pt x="997" y="5626"/>
                    <a:pt x="997" y="5626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2"/>
            <p:cNvSpPr/>
            <p:nvPr/>
          </p:nvSpPr>
          <p:spPr>
            <a:xfrm>
              <a:off x="2136850" y="3167975"/>
              <a:ext cx="325500" cy="568300"/>
            </a:xfrm>
            <a:custGeom>
              <a:avLst/>
              <a:gdLst/>
              <a:ahLst/>
              <a:cxnLst/>
              <a:rect l="l" t="t" r="r" b="b"/>
              <a:pathLst>
                <a:path w="13020" h="22732" extrusionOk="0">
                  <a:moveTo>
                    <a:pt x="7975" y="0"/>
                  </a:moveTo>
                  <a:cubicBezTo>
                    <a:pt x="7915" y="0"/>
                    <a:pt x="7857" y="24"/>
                    <a:pt x="7812" y="69"/>
                  </a:cubicBezTo>
                  <a:cubicBezTo>
                    <a:pt x="7683" y="166"/>
                    <a:pt x="7683" y="326"/>
                    <a:pt x="7780" y="455"/>
                  </a:cubicBezTo>
                  <a:lnTo>
                    <a:pt x="8920" y="1785"/>
                  </a:lnTo>
                  <a:lnTo>
                    <a:pt x="8920" y="1785"/>
                  </a:lnTo>
                  <a:cubicBezTo>
                    <a:pt x="8946" y="1967"/>
                    <a:pt x="9005" y="2366"/>
                    <a:pt x="9098" y="2898"/>
                  </a:cubicBezTo>
                  <a:cubicBezTo>
                    <a:pt x="9451" y="5148"/>
                    <a:pt x="10223" y="9970"/>
                    <a:pt x="10641" y="12798"/>
                  </a:cubicBezTo>
                  <a:cubicBezTo>
                    <a:pt x="10930" y="14663"/>
                    <a:pt x="11412" y="16045"/>
                    <a:pt x="11798" y="17074"/>
                  </a:cubicBezTo>
                  <a:cubicBezTo>
                    <a:pt x="11991" y="17588"/>
                    <a:pt x="12184" y="18038"/>
                    <a:pt x="12280" y="18359"/>
                  </a:cubicBezTo>
                  <a:cubicBezTo>
                    <a:pt x="12409" y="18713"/>
                    <a:pt x="12505" y="19002"/>
                    <a:pt x="12505" y="19163"/>
                  </a:cubicBezTo>
                  <a:lnTo>
                    <a:pt x="12473" y="19227"/>
                  </a:lnTo>
                  <a:cubicBezTo>
                    <a:pt x="12441" y="19613"/>
                    <a:pt x="12216" y="20384"/>
                    <a:pt x="11798" y="21060"/>
                  </a:cubicBezTo>
                  <a:cubicBezTo>
                    <a:pt x="11605" y="21381"/>
                    <a:pt x="11348" y="21670"/>
                    <a:pt x="11091" y="21863"/>
                  </a:cubicBezTo>
                  <a:cubicBezTo>
                    <a:pt x="10834" y="22088"/>
                    <a:pt x="10544" y="22185"/>
                    <a:pt x="10223" y="22185"/>
                  </a:cubicBezTo>
                  <a:lnTo>
                    <a:pt x="10030" y="22185"/>
                  </a:lnTo>
                  <a:cubicBezTo>
                    <a:pt x="9709" y="22152"/>
                    <a:pt x="9291" y="21863"/>
                    <a:pt x="8873" y="21413"/>
                  </a:cubicBezTo>
                  <a:cubicBezTo>
                    <a:pt x="8230" y="20706"/>
                    <a:pt x="7555" y="19645"/>
                    <a:pt x="6912" y="18456"/>
                  </a:cubicBezTo>
                  <a:cubicBezTo>
                    <a:pt x="6269" y="17266"/>
                    <a:pt x="5658" y="16013"/>
                    <a:pt x="5112" y="14920"/>
                  </a:cubicBezTo>
                  <a:cubicBezTo>
                    <a:pt x="3633" y="11963"/>
                    <a:pt x="547" y="6948"/>
                    <a:pt x="547" y="6948"/>
                  </a:cubicBezTo>
                  <a:cubicBezTo>
                    <a:pt x="483" y="6862"/>
                    <a:pt x="390" y="6819"/>
                    <a:pt x="297" y="6819"/>
                  </a:cubicBezTo>
                  <a:cubicBezTo>
                    <a:pt x="251" y="6819"/>
                    <a:pt x="204" y="6830"/>
                    <a:pt x="162" y="6852"/>
                  </a:cubicBezTo>
                  <a:cubicBezTo>
                    <a:pt x="33" y="6916"/>
                    <a:pt x="1" y="7109"/>
                    <a:pt x="65" y="7237"/>
                  </a:cubicBezTo>
                  <a:cubicBezTo>
                    <a:pt x="65" y="7237"/>
                    <a:pt x="258" y="7527"/>
                    <a:pt x="580" y="8041"/>
                  </a:cubicBezTo>
                  <a:cubicBezTo>
                    <a:pt x="1512" y="9616"/>
                    <a:pt x="3537" y="12991"/>
                    <a:pt x="4630" y="15145"/>
                  </a:cubicBezTo>
                  <a:cubicBezTo>
                    <a:pt x="5369" y="16591"/>
                    <a:pt x="6205" y="18392"/>
                    <a:pt x="7105" y="19870"/>
                  </a:cubicBezTo>
                  <a:cubicBezTo>
                    <a:pt x="7555" y="20609"/>
                    <a:pt x="8005" y="21285"/>
                    <a:pt x="8487" y="21767"/>
                  </a:cubicBezTo>
                  <a:cubicBezTo>
                    <a:pt x="8937" y="22281"/>
                    <a:pt x="9419" y="22635"/>
                    <a:pt x="9934" y="22699"/>
                  </a:cubicBezTo>
                  <a:cubicBezTo>
                    <a:pt x="10030" y="22731"/>
                    <a:pt x="10126" y="22731"/>
                    <a:pt x="10223" y="22731"/>
                  </a:cubicBezTo>
                  <a:cubicBezTo>
                    <a:pt x="10673" y="22731"/>
                    <a:pt x="11091" y="22570"/>
                    <a:pt x="11412" y="22313"/>
                  </a:cubicBezTo>
                  <a:cubicBezTo>
                    <a:pt x="11926" y="21895"/>
                    <a:pt x="12312" y="21349"/>
                    <a:pt x="12569" y="20770"/>
                  </a:cubicBezTo>
                  <a:cubicBezTo>
                    <a:pt x="12827" y="20192"/>
                    <a:pt x="12987" y="19645"/>
                    <a:pt x="13019" y="19292"/>
                  </a:cubicBezTo>
                  <a:lnTo>
                    <a:pt x="13019" y="19163"/>
                  </a:lnTo>
                  <a:cubicBezTo>
                    <a:pt x="13019" y="18874"/>
                    <a:pt x="12923" y="18552"/>
                    <a:pt x="12794" y="18199"/>
                  </a:cubicBezTo>
                  <a:cubicBezTo>
                    <a:pt x="12409" y="17074"/>
                    <a:pt x="11605" y="15434"/>
                    <a:pt x="11187" y="12734"/>
                  </a:cubicBezTo>
                  <a:cubicBezTo>
                    <a:pt x="10609" y="8941"/>
                    <a:pt x="9419" y="1612"/>
                    <a:pt x="9419" y="1612"/>
                  </a:cubicBezTo>
                  <a:cubicBezTo>
                    <a:pt x="9419" y="1548"/>
                    <a:pt x="9387" y="1516"/>
                    <a:pt x="9355" y="1484"/>
                  </a:cubicBezTo>
                  <a:lnTo>
                    <a:pt x="8166" y="101"/>
                  </a:lnTo>
                  <a:cubicBezTo>
                    <a:pt x="8114" y="32"/>
                    <a:pt x="8044" y="0"/>
                    <a:pt x="7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2"/>
            <p:cNvSpPr/>
            <p:nvPr/>
          </p:nvSpPr>
          <p:spPr>
            <a:xfrm>
              <a:off x="2314450" y="3589175"/>
              <a:ext cx="147900" cy="140325"/>
            </a:xfrm>
            <a:custGeom>
              <a:avLst/>
              <a:gdLst/>
              <a:ahLst/>
              <a:cxnLst/>
              <a:rect l="l" t="t" r="r" b="b"/>
              <a:pathLst>
                <a:path w="5916" h="5613" extrusionOk="0">
                  <a:moveTo>
                    <a:pt x="4983" y="1"/>
                  </a:moveTo>
                  <a:cubicBezTo>
                    <a:pt x="4501" y="547"/>
                    <a:pt x="3762" y="1158"/>
                    <a:pt x="2605" y="1672"/>
                  </a:cubicBezTo>
                  <a:cubicBezTo>
                    <a:pt x="1544" y="2154"/>
                    <a:pt x="644" y="2379"/>
                    <a:pt x="1" y="2476"/>
                  </a:cubicBezTo>
                  <a:cubicBezTo>
                    <a:pt x="965" y="4147"/>
                    <a:pt x="1962" y="5465"/>
                    <a:pt x="2862" y="5594"/>
                  </a:cubicBezTo>
                  <a:cubicBezTo>
                    <a:pt x="2944" y="5606"/>
                    <a:pt x="3025" y="5612"/>
                    <a:pt x="3104" y="5612"/>
                  </a:cubicBezTo>
                  <a:cubicBezTo>
                    <a:pt x="4660" y="5612"/>
                    <a:pt x="5566" y="3299"/>
                    <a:pt x="5658" y="2411"/>
                  </a:cubicBezTo>
                  <a:cubicBezTo>
                    <a:pt x="5690" y="1865"/>
                    <a:pt x="5915" y="290"/>
                    <a:pt x="49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2"/>
            <p:cNvSpPr/>
            <p:nvPr/>
          </p:nvSpPr>
          <p:spPr>
            <a:xfrm>
              <a:off x="2307225" y="3582450"/>
              <a:ext cx="156725" cy="153825"/>
            </a:xfrm>
            <a:custGeom>
              <a:avLst/>
              <a:gdLst/>
              <a:ahLst/>
              <a:cxnLst/>
              <a:rect l="l" t="t" r="r" b="b"/>
              <a:pathLst>
                <a:path w="6269" h="6153" extrusionOk="0">
                  <a:moveTo>
                    <a:pt x="5359" y="606"/>
                  </a:moveTo>
                  <a:cubicBezTo>
                    <a:pt x="5470" y="689"/>
                    <a:pt x="5548" y="817"/>
                    <a:pt x="5594" y="977"/>
                  </a:cubicBezTo>
                  <a:cubicBezTo>
                    <a:pt x="5690" y="1202"/>
                    <a:pt x="5722" y="1523"/>
                    <a:pt x="5722" y="1813"/>
                  </a:cubicBezTo>
                  <a:cubicBezTo>
                    <a:pt x="5722" y="2166"/>
                    <a:pt x="5690" y="2455"/>
                    <a:pt x="5658" y="2648"/>
                  </a:cubicBezTo>
                  <a:cubicBezTo>
                    <a:pt x="5626" y="3034"/>
                    <a:pt x="5401" y="3805"/>
                    <a:pt x="4983" y="4481"/>
                  </a:cubicBezTo>
                  <a:cubicBezTo>
                    <a:pt x="4790" y="4802"/>
                    <a:pt x="4533" y="5091"/>
                    <a:pt x="4276" y="5284"/>
                  </a:cubicBezTo>
                  <a:cubicBezTo>
                    <a:pt x="4019" y="5509"/>
                    <a:pt x="3729" y="5606"/>
                    <a:pt x="3408" y="5606"/>
                  </a:cubicBezTo>
                  <a:lnTo>
                    <a:pt x="3215" y="5606"/>
                  </a:lnTo>
                  <a:cubicBezTo>
                    <a:pt x="2861" y="5541"/>
                    <a:pt x="2411" y="5252"/>
                    <a:pt x="1929" y="4706"/>
                  </a:cubicBezTo>
                  <a:cubicBezTo>
                    <a:pt x="1540" y="4233"/>
                    <a:pt x="1126" y="3615"/>
                    <a:pt x="709" y="2936"/>
                  </a:cubicBezTo>
                  <a:lnTo>
                    <a:pt x="709" y="2936"/>
                  </a:lnTo>
                  <a:cubicBezTo>
                    <a:pt x="1328" y="2816"/>
                    <a:pt x="2094" y="2593"/>
                    <a:pt x="2990" y="2198"/>
                  </a:cubicBezTo>
                  <a:cubicBezTo>
                    <a:pt x="4077" y="1728"/>
                    <a:pt x="4842" y="1123"/>
                    <a:pt x="5359" y="606"/>
                  </a:cubicBezTo>
                  <a:close/>
                  <a:moveTo>
                    <a:pt x="5292" y="0"/>
                  </a:moveTo>
                  <a:cubicBezTo>
                    <a:pt x="5212" y="0"/>
                    <a:pt x="5128" y="37"/>
                    <a:pt x="5079" y="109"/>
                  </a:cubicBezTo>
                  <a:cubicBezTo>
                    <a:pt x="4629" y="591"/>
                    <a:pt x="3922" y="1202"/>
                    <a:pt x="2765" y="1716"/>
                  </a:cubicBezTo>
                  <a:cubicBezTo>
                    <a:pt x="1736" y="2166"/>
                    <a:pt x="868" y="2391"/>
                    <a:pt x="258" y="2488"/>
                  </a:cubicBezTo>
                  <a:cubicBezTo>
                    <a:pt x="161" y="2488"/>
                    <a:pt x="97" y="2552"/>
                    <a:pt x="33" y="2648"/>
                  </a:cubicBezTo>
                  <a:cubicBezTo>
                    <a:pt x="1" y="2713"/>
                    <a:pt x="1" y="2809"/>
                    <a:pt x="65" y="2873"/>
                  </a:cubicBezTo>
                  <a:cubicBezTo>
                    <a:pt x="547" y="3709"/>
                    <a:pt x="1029" y="4481"/>
                    <a:pt x="1543" y="5059"/>
                  </a:cubicBezTo>
                  <a:cubicBezTo>
                    <a:pt x="2026" y="5638"/>
                    <a:pt x="2540" y="6056"/>
                    <a:pt x="3119" y="6120"/>
                  </a:cubicBezTo>
                  <a:cubicBezTo>
                    <a:pt x="3215" y="6152"/>
                    <a:pt x="3311" y="6152"/>
                    <a:pt x="3408" y="6152"/>
                  </a:cubicBezTo>
                  <a:cubicBezTo>
                    <a:pt x="3858" y="6152"/>
                    <a:pt x="4276" y="5991"/>
                    <a:pt x="4597" y="5734"/>
                  </a:cubicBezTo>
                  <a:cubicBezTo>
                    <a:pt x="5111" y="5316"/>
                    <a:pt x="5497" y="4770"/>
                    <a:pt x="5754" y="4191"/>
                  </a:cubicBezTo>
                  <a:cubicBezTo>
                    <a:pt x="6012" y="3613"/>
                    <a:pt x="6172" y="3066"/>
                    <a:pt x="6204" y="2713"/>
                  </a:cubicBezTo>
                  <a:cubicBezTo>
                    <a:pt x="6237" y="2520"/>
                    <a:pt x="6269" y="2198"/>
                    <a:pt x="6269" y="1813"/>
                  </a:cubicBezTo>
                  <a:cubicBezTo>
                    <a:pt x="6269" y="1491"/>
                    <a:pt x="6237" y="1137"/>
                    <a:pt x="6108" y="784"/>
                  </a:cubicBezTo>
                  <a:cubicBezTo>
                    <a:pt x="5979" y="462"/>
                    <a:pt x="5754" y="141"/>
                    <a:pt x="5369" y="12"/>
                  </a:cubicBezTo>
                  <a:cubicBezTo>
                    <a:pt x="5345" y="4"/>
                    <a:pt x="5318" y="0"/>
                    <a:pt x="5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2"/>
            <p:cNvSpPr/>
            <p:nvPr/>
          </p:nvSpPr>
          <p:spPr>
            <a:xfrm>
              <a:off x="2013100" y="2523650"/>
              <a:ext cx="178425" cy="93975"/>
            </a:xfrm>
            <a:custGeom>
              <a:avLst/>
              <a:gdLst/>
              <a:ahLst/>
              <a:cxnLst/>
              <a:rect l="l" t="t" r="r" b="b"/>
              <a:pathLst>
                <a:path w="7137" h="3759" extrusionOk="0">
                  <a:moveTo>
                    <a:pt x="4044" y="1"/>
                  </a:moveTo>
                  <a:cubicBezTo>
                    <a:pt x="2559" y="1"/>
                    <a:pt x="781" y="285"/>
                    <a:pt x="611" y="769"/>
                  </a:cubicBezTo>
                  <a:cubicBezTo>
                    <a:pt x="483" y="1155"/>
                    <a:pt x="1" y="2312"/>
                    <a:pt x="1254" y="3759"/>
                  </a:cubicBezTo>
                  <a:cubicBezTo>
                    <a:pt x="2144" y="3303"/>
                    <a:pt x="3430" y="2832"/>
                    <a:pt x="4904" y="2832"/>
                  </a:cubicBezTo>
                  <a:cubicBezTo>
                    <a:pt x="5613" y="2832"/>
                    <a:pt x="6365" y="2941"/>
                    <a:pt x="7137" y="3212"/>
                  </a:cubicBezTo>
                  <a:cubicBezTo>
                    <a:pt x="6847" y="1734"/>
                    <a:pt x="6622" y="544"/>
                    <a:pt x="6622" y="544"/>
                  </a:cubicBezTo>
                  <a:cubicBezTo>
                    <a:pt x="6622" y="544"/>
                    <a:pt x="6783" y="384"/>
                    <a:pt x="5337" y="94"/>
                  </a:cubicBezTo>
                  <a:cubicBezTo>
                    <a:pt x="4981" y="31"/>
                    <a:pt x="4528" y="1"/>
                    <a:pt x="40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2"/>
            <p:cNvSpPr/>
            <p:nvPr/>
          </p:nvSpPr>
          <p:spPr>
            <a:xfrm>
              <a:off x="2013100" y="2524400"/>
              <a:ext cx="86025" cy="93225"/>
            </a:xfrm>
            <a:custGeom>
              <a:avLst/>
              <a:gdLst/>
              <a:ahLst/>
              <a:cxnLst/>
              <a:rect l="l" t="t" r="r" b="b"/>
              <a:pathLst>
                <a:path w="3441" h="3729" extrusionOk="0">
                  <a:moveTo>
                    <a:pt x="3440" y="0"/>
                  </a:moveTo>
                  <a:lnTo>
                    <a:pt x="3440" y="0"/>
                  </a:lnTo>
                  <a:cubicBezTo>
                    <a:pt x="2122" y="64"/>
                    <a:pt x="772" y="322"/>
                    <a:pt x="611" y="739"/>
                  </a:cubicBezTo>
                  <a:cubicBezTo>
                    <a:pt x="483" y="1125"/>
                    <a:pt x="1" y="2282"/>
                    <a:pt x="1254" y="3729"/>
                  </a:cubicBezTo>
                  <a:cubicBezTo>
                    <a:pt x="1833" y="3440"/>
                    <a:pt x="2572" y="3118"/>
                    <a:pt x="3440" y="2957"/>
                  </a:cubicBezTo>
                  <a:cubicBezTo>
                    <a:pt x="3440" y="2668"/>
                    <a:pt x="3408" y="2379"/>
                    <a:pt x="3408" y="2154"/>
                  </a:cubicBezTo>
                  <a:cubicBezTo>
                    <a:pt x="3376" y="1607"/>
                    <a:pt x="3408" y="868"/>
                    <a:pt x="3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2"/>
            <p:cNvSpPr/>
            <p:nvPr/>
          </p:nvSpPr>
          <p:spPr>
            <a:xfrm>
              <a:off x="2023550" y="2524400"/>
              <a:ext cx="75575" cy="93225"/>
            </a:xfrm>
            <a:custGeom>
              <a:avLst/>
              <a:gdLst/>
              <a:ahLst/>
              <a:cxnLst/>
              <a:rect l="l" t="t" r="r" b="b"/>
              <a:pathLst>
                <a:path w="3023" h="3729" extrusionOk="0">
                  <a:moveTo>
                    <a:pt x="3022" y="0"/>
                  </a:moveTo>
                  <a:lnTo>
                    <a:pt x="3022" y="0"/>
                  </a:lnTo>
                  <a:cubicBezTo>
                    <a:pt x="1704" y="64"/>
                    <a:pt x="386" y="322"/>
                    <a:pt x="193" y="739"/>
                  </a:cubicBezTo>
                  <a:cubicBezTo>
                    <a:pt x="129" y="932"/>
                    <a:pt x="1" y="1286"/>
                    <a:pt x="1" y="1736"/>
                  </a:cubicBezTo>
                  <a:cubicBezTo>
                    <a:pt x="1" y="2218"/>
                    <a:pt x="129" y="2797"/>
                    <a:pt x="611" y="3407"/>
                  </a:cubicBezTo>
                  <a:cubicBezTo>
                    <a:pt x="676" y="3504"/>
                    <a:pt x="772" y="3632"/>
                    <a:pt x="836" y="3729"/>
                  </a:cubicBezTo>
                  <a:cubicBezTo>
                    <a:pt x="1061" y="3632"/>
                    <a:pt x="1254" y="3536"/>
                    <a:pt x="1479" y="3440"/>
                  </a:cubicBezTo>
                  <a:lnTo>
                    <a:pt x="1511" y="3440"/>
                  </a:lnTo>
                  <a:cubicBezTo>
                    <a:pt x="1961" y="3247"/>
                    <a:pt x="2444" y="3086"/>
                    <a:pt x="3022" y="2957"/>
                  </a:cubicBezTo>
                  <a:cubicBezTo>
                    <a:pt x="3022" y="2668"/>
                    <a:pt x="2990" y="2379"/>
                    <a:pt x="2990" y="2154"/>
                  </a:cubicBezTo>
                  <a:cubicBezTo>
                    <a:pt x="2990" y="1961"/>
                    <a:pt x="2990" y="1736"/>
                    <a:pt x="2990" y="1511"/>
                  </a:cubicBezTo>
                  <a:cubicBezTo>
                    <a:pt x="2990" y="1093"/>
                    <a:pt x="2990" y="547"/>
                    <a:pt x="3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2"/>
            <p:cNvSpPr/>
            <p:nvPr/>
          </p:nvSpPr>
          <p:spPr>
            <a:xfrm>
              <a:off x="2016325" y="2517150"/>
              <a:ext cx="182450" cy="106975"/>
            </a:xfrm>
            <a:custGeom>
              <a:avLst/>
              <a:gdLst/>
              <a:ahLst/>
              <a:cxnLst/>
              <a:rect l="l" t="t" r="r" b="b"/>
              <a:pathLst>
                <a:path w="7298" h="4279" extrusionOk="0">
                  <a:moveTo>
                    <a:pt x="3922" y="515"/>
                  </a:moveTo>
                  <a:cubicBezTo>
                    <a:pt x="4404" y="515"/>
                    <a:pt x="4822" y="547"/>
                    <a:pt x="5175" y="612"/>
                  </a:cubicBezTo>
                  <a:cubicBezTo>
                    <a:pt x="5722" y="740"/>
                    <a:pt x="6043" y="837"/>
                    <a:pt x="6172" y="901"/>
                  </a:cubicBezTo>
                  <a:lnTo>
                    <a:pt x="6247" y="926"/>
                  </a:lnTo>
                  <a:lnTo>
                    <a:pt x="6247" y="926"/>
                  </a:lnTo>
                  <a:cubicBezTo>
                    <a:pt x="6289" y="1149"/>
                    <a:pt x="6451" y="1999"/>
                    <a:pt x="6660" y="3074"/>
                  </a:cubicBezTo>
                  <a:lnTo>
                    <a:pt x="6660" y="3074"/>
                  </a:lnTo>
                  <a:cubicBezTo>
                    <a:pt x="6008" y="2894"/>
                    <a:pt x="5367" y="2830"/>
                    <a:pt x="4790" y="2830"/>
                  </a:cubicBezTo>
                  <a:cubicBezTo>
                    <a:pt x="3359" y="2830"/>
                    <a:pt x="2121" y="3244"/>
                    <a:pt x="1231" y="3689"/>
                  </a:cubicBezTo>
                  <a:lnTo>
                    <a:pt x="1231" y="3689"/>
                  </a:lnTo>
                  <a:cubicBezTo>
                    <a:pt x="687" y="3040"/>
                    <a:pt x="547" y="2477"/>
                    <a:pt x="547" y="2026"/>
                  </a:cubicBezTo>
                  <a:cubicBezTo>
                    <a:pt x="547" y="1608"/>
                    <a:pt x="675" y="1319"/>
                    <a:pt x="740" y="1126"/>
                  </a:cubicBezTo>
                  <a:cubicBezTo>
                    <a:pt x="740" y="1094"/>
                    <a:pt x="868" y="997"/>
                    <a:pt x="1061" y="933"/>
                  </a:cubicBezTo>
                  <a:cubicBezTo>
                    <a:pt x="1350" y="804"/>
                    <a:pt x="1800" y="708"/>
                    <a:pt x="2315" y="644"/>
                  </a:cubicBezTo>
                  <a:cubicBezTo>
                    <a:pt x="2829" y="579"/>
                    <a:pt x="3375" y="515"/>
                    <a:pt x="3922" y="515"/>
                  </a:cubicBezTo>
                  <a:close/>
                  <a:moveTo>
                    <a:pt x="3922" y="1"/>
                  </a:moveTo>
                  <a:cubicBezTo>
                    <a:pt x="3150" y="1"/>
                    <a:pt x="2315" y="65"/>
                    <a:pt x="1640" y="194"/>
                  </a:cubicBezTo>
                  <a:cubicBezTo>
                    <a:pt x="1318" y="290"/>
                    <a:pt x="1029" y="354"/>
                    <a:pt x="772" y="483"/>
                  </a:cubicBezTo>
                  <a:cubicBezTo>
                    <a:pt x="643" y="515"/>
                    <a:pt x="547" y="579"/>
                    <a:pt x="450" y="644"/>
                  </a:cubicBezTo>
                  <a:cubicBezTo>
                    <a:pt x="354" y="740"/>
                    <a:pt x="290" y="837"/>
                    <a:pt x="225" y="933"/>
                  </a:cubicBezTo>
                  <a:cubicBezTo>
                    <a:pt x="161" y="1126"/>
                    <a:pt x="32" y="1512"/>
                    <a:pt x="32" y="2026"/>
                  </a:cubicBezTo>
                  <a:cubicBezTo>
                    <a:pt x="0" y="2637"/>
                    <a:pt x="225" y="3408"/>
                    <a:pt x="932" y="4212"/>
                  </a:cubicBezTo>
                  <a:cubicBezTo>
                    <a:pt x="992" y="4251"/>
                    <a:pt x="1064" y="4279"/>
                    <a:pt x="1133" y="4279"/>
                  </a:cubicBezTo>
                  <a:cubicBezTo>
                    <a:pt x="1176" y="4279"/>
                    <a:pt x="1217" y="4268"/>
                    <a:pt x="1254" y="4244"/>
                  </a:cubicBezTo>
                  <a:cubicBezTo>
                    <a:pt x="2122" y="3826"/>
                    <a:pt x="3343" y="3376"/>
                    <a:pt x="4790" y="3376"/>
                  </a:cubicBezTo>
                  <a:cubicBezTo>
                    <a:pt x="5465" y="3376"/>
                    <a:pt x="6172" y="3472"/>
                    <a:pt x="6943" y="3730"/>
                  </a:cubicBezTo>
                  <a:cubicBezTo>
                    <a:pt x="6961" y="3738"/>
                    <a:pt x="6983" y="3742"/>
                    <a:pt x="7006" y="3742"/>
                  </a:cubicBezTo>
                  <a:cubicBezTo>
                    <a:pt x="7072" y="3742"/>
                    <a:pt x="7154" y="3712"/>
                    <a:pt x="7201" y="3665"/>
                  </a:cubicBezTo>
                  <a:cubicBezTo>
                    <a:pt x="7265" y="3601"/>
                    <a:pt x="7297" y="3505"/>
                    <a:pt x="7265" y="3408"/>
                  </a:cubicBezTo>
                  <a:cubicBezTo>
                    <a:pt x="6976" y="1929"/>
                    <a:pt x="6751" y="772"/>
                    <a:pt x="6751" y="772"/>
                  </a:cubicBezTo>
                  <a:lnTo>
                    <a:pt x="6749" y="772"/>
                  </a:lnTo>
                  <a:lnTo>
                    <a:pt x="6749" y="772"/>
                  </a:lnTo>
                  <a:cubicBezTo>
                    <a:pt x="6740" y="660"/>
                    <a:pt x="6681" y="577"/>
                    <a:pt x="6622" y="547"/>
                  </a:cubicBezTo>
                  <a:cubicBezTo>
                    <a:pt x="6526" y="451"/>
                    <a:pt x="6429" y="387"/>
                    <a:pt x="6204" y="322"/>
                  </a:cubicBezTo>
                  <a:cubicBezTo>
                    <a:pt x="6011" y="258"/>
                    <a:pt x="5722" y="194"/>
                    <a:pt x="5272" y="97"/>
                  </a:cubicBezTo>
                  <a:cubicBezTo>
                    <a:pt x="4886" y="33"/>
                    <a:pt x="4404" y="1"/>
                    <a:pt x="3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2"/>
            <p:cNvSpPr/>
            <p:nvPr/>
          </p:nvSpPr>
          <p:spPr>
            <a:xfrm>
              <a:off x="2067750" y="3353725"/>
              <a:ext cx="137450" cy="96575"/>
            </a:xfrm>
            <a:custGeom>
              <a:avLst/>
              <a:gdLst/>
              <a:ahLst/>
              <a:cxnLst/>
              <a:rect l="l" t="t" r="r" b="b"/>
              <a:pathLst>
                <a:path w="5498" h="3863" extrusionOk="0">
                  <a:moveTo>
                    <a:pt x="315" y="0"/>
                  </a:moveTo>
                  <a:cubicBezTo>
                    <a:pt x="222" y="0"/>
                    <a:pt x="129" y="43"/>
                    <a:pt x="65" y="129"/>
                  </a:cubicBezTo>
                  <a:cubicBezTo>
                    <a:pt x="0" y="257"/>
                    <a:pt x="65" y="418"/>
                    <a:pt x="193" y="515"/>
                  </a:cubicBezTo>
                  <a:cubicBezTo>
                    <a:pt x="1640" y="1318"/>
                    <a:pt x="2829" y="2122"/>
                    <a:pt x="3697" y="2765"/>
                  </a:cubicBezTo>
                  <a:cubicBezTo>
                    <a:pt x="4115" y="3054"/>
                    <a:pt x="4436" y="3311"/>
                    <a:pt x="4661" y="3504"/>
                  </a:cubicBezTo>
                  <a:cubicBezTo>
                    <a:pt x="4790" y="3600"/>
                    <a:pt x="4854" y="3665"/>
                    <a:pt x="4919" y="3729"/>
                  </a:cubicBezTo>
                  <a:cubicBezTo>
                    <a:pt x="4983" y="3761"/>
                    <a:pt x="5015" y="3793"/>
                    <a:pt x="5015" y="3793"/>
                  </a:cubicBezTo>
                  <a:cubicBezTo>
                    <a:pt x="5060" y="3838"/>
                    <a:pt x="5125" y="3862"/>
                    <a:pt x="5192" y="3862"/>
                  </a:cubicBezTo>
                  <a:cubicBezTo>
                    <a:pt x="5270" y="3862"/>
                    <a:pt x="5349" y="3830"/>
                    <a:pt x="5401" y="3761"/>
                  </a:cubicBezTo>
                  <a:cubicBezTo>
                    <a:pt x="5497" y="3665"/>
                    <a:pt x="5465" y="3472"/>
                    <a:pt x="5369" y="3375"/>
                  </a:cubicBezTo>
                  <a:cubicBezTo>
                    <a:pt x="5369" y="3375"/>
                    <a:pt x="3376" y="1672"/>
                    <a:pt x="451" y="32"/>
                  </a:cubicBezTo>
                  <a:cubicBezTo>
                    <a:pt x="408" y="11"/>
                    <a:pt x="36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2"/>
            <p:cNvSpPr/>
            <p:nvPr/>
          </p:nvSpPr>
          <p:spPr>
            <a:xfrm>
              <a:off x="2120800" y="2560950"/>
              <a:ext cx="365650" cy="417475"/>
            </a:xfrm>
            <a:custGeom>
              <a:avLst/>
              <a:gdLst/>
              <a:ahLst/>
              <a:cxnLst/>
              <a:rect l="l" t="t" r="r" b="b"/>
              <a:pathLst>
                <a:path w="14626" h="16699" extrusionOk="0">
                  <a:moveTo>
                    <a:pt x="9268" y="1"/>
                  </a:moveTo>
                  <a:cubicBezTo>
                    <a:pt x="8970" y="1"/>
                    <a:pt x="8666" y="38"/>
                    <a:pt x="8358" y="113"/>
                  </a:cubicBezTo>
                  <a:cubicBezTo>
                    <a:pt x="6011" y="660"/>
                    <a:pt x="6429" y="1978"/>
                    <a:pt x="6429" y="1978"/>
                  </a:cubicBezTo>
                  <a:cubicBezTo>
                    <a:pt x="6429" y="1978"/>
                    <a:pt x="6018" y="1876"/>
                    <a:pt x="5450" y="1876"/>
                  </a:cubicBezTo>
                  <a:cubicBezTo>
                    <a:pt x="4661" y="1876"/>
                    <a:pt x="3571" y="2072"/>
                    <a:pt x="2861" y="3006"/>
                  </a:cubicBezTo>
                  <a:cubicBezTo>
                    <a:pt x="1639" y="4613"/>
                    <a:pt x="2475" y="6221"/>
                    <a:pt x="2475" y="6221"/>
                  </a:cubicBezTo>
                  <a:cubicBezTo>
                    <a:pt x="2475" y="6221"/>
                    <a:pt x="868" y="7539"/>
                    <a:pt x="418" y="9821"/>
                  </a:cubicBezTo>
                  <a:cubicBezTo>
                    <a:pt x="0" y="12103"/>
                    <a:pt x="3279" y="16218"/>
                    <a:pt x="4050" y="16603"/>
                  </a:cubicBezTo>
                  <a:cubicBezTo>
                    <a:pt x="4169" y="16670"/>
                    <a:pt x="4292" y="16699"/>
                    <a:pt x="4414" y="16699"/>
                  </a:cubicBezTo>
                  <a:cubicBezTo>
                    <a:pt x="5055" y="16699"/>
                    <a:pt x="5690" y="15928"/>
                    <a:pt x="5690" y="15928"/>
                  </a:cubicBezTo>
                  <a:cubicBezTo>
                    <a:pt x="5690" y="15928"/>
                    <a:pt x="4982" y="13614"/>
                    <a:pt x="5561" y="13453"/>
                  </a:cubicBezTo>
                  <a:cubicBezTo>
                    <a:pt x="5599" y="13441"/>
                    <a:pt x="5638" y="13435"/>
                    <a:pt x="5680" y="13435"/>
                  </a:cubicBezTo>
                  <a:cubicBezTo>
                    <a:pt x="6269" y="13435"/>
                    <a:pt x="7168" y="14643"/>
                    <a:pt x="7168" y="14643"/>
                  </a:cubicBezTo>
                  <a:cubicBezTo>
                    <a:pt x="7168" y="14643"/>
                    <a:pt x="7303" y="14828"/>
                    <a:pt x="7499" y="14828"/>
                  </a:cubicBezTo>
                  <a:cubicBezTo>
                    <a:pt x="7686" y="14828"/>
                    <a:pt x="7929" y="14659"/>
                    <a:pt x="8165" y="14000"/>
                  </a:cubicBezTo>
                  <a:cubicBezTo>
                    <a:pt x="8647" y="12617"/>
                    <a:pt x="8679" y="11107"/>
                    <a:pt x="8679" y="11107"/>
                  </a:cubicBezTo>
                  <a:cubicBezTo>
                    <a:pt x="8679" y="11107"/>
                    <a:pt x="14626" y="8471"/>
                    <a:pt x="13726" y="4838"/>
                  </a:cubicBezTo>
                  <a:cubicBezTo>
                    <a:pt x="12970" y="1677"/>
                    <a:pt x="11265" y="1"/>
                    <a:pt x="9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2"/>
            <p:cNvSpPr/>
            <p:nvPr/>
          </p:nvSpPr>
          <p:spPr>
            <a:xfrm>
              <a:off x="2124000" y="2554125"/>
              <a:ext cx="348800" cy="430975"/>
            </a:xfrm>
            <a:custGeom>
              <a:avLst/>
              <a:gdLst/>
              <a:ahLst/>
              <a:cxnLst/>
              <a:rect l="l" t="t" r="r" b="b"/>
              <a:pathLst>
                <a:path w="13952" h="17239" extrusionOk="0">
                  <a:moveTo>
                    <a:pt x="9130" y="547"/>
                  </a:moveTo>
                  <a:cubicBezTo>
                    <a:pt x="10062" y="547"/>
                    <a:pt x="10898" y="933"/>
                    <a:pt x="11637" y="1672"/>
                  </a:cubicBezTo>
                  <a:cubicBezTo>
                    <a:pt x="12376" y="2443"/>
                    <a:pt x="12955" y="3601"/>
                    <a:pt x="13341" y="5176"/>
                  </a:cubicBezTo>
                  <a:cubicBezTo>
                    <a:pt x="13405" y="5401"/>
                    <a:pt x="13437" y="5626"/>
                    <a:pt x="13437" y="5851"/>
                  </a:cubicBezTo>
                  <a:cubicBezTo>
                    <a:pt x="13437" y="6590"/>
                    <a:pt x="13148" y="7297"/>
                    <a:pt x="12665" y="7940"/>
                  </a:cubicBezTo>
                  <a:cubicBezTo>
                    <a:pt x="11990" y="8872"/>
                    <a:pt x="10930" y="9708"/>
                    <a:pt x="10030" y="10255"/>
                  </a:cubicBezTo>
                  <a:cubicBezTo>
                    <a:pt x="9612" y="10544"/>
                    <a:pt x="9194" y="10769"/>
                    <a:pt x="8905" y="10897"/>
                  </a:cubicBezTo>
                  <a:cubicBezTo>
                    <a:pt x="8776" y="10994"/>
                    <a:pt x="8647" y="11026"/>
                    <a:pt x="8583" y="11090"/>
                  </a:cubicBezTo>
                  <a:cubicBezTo>
                    <a:pt x="8487" y="11122"/>
                    <a:pt x="8455" y="11122"/>
                    <a:pt x="8455" y="11122"/>
                  </a:cubicBezTo>
                  <a:cubicBezTo>
                    <a:pt x="8358" y="11187"/>
                    <a:pt x="8294" y="11251"/>
                    <a:pt x="8294" y="11380"/>
                  </a:cubicBezTo>
                  <a:lnTo>
                    <a:pt x="8294" y="11444"/>
                  </a:lnTo>
                  <a:cubicBezTo>
                    <a:pt x="8262" y="11733"/>
                    <a:pt x="8197" y="13019"/>
                    <a:pt x="7780" y="14176"/>
                  </a:cubicBezTo>
                  <a:cubicBezTo>
                    <a:pt x="7683" y="14498"/>
                    <a:pt x="7555" y="14658"/>
                    <a:pt x="7490" y="14755"/>
                  </a:cubicBezTo>
                  <a:cubicBezTo>
                    <a:pt x="7394" y="14851"/>
                    <a:pt x="7362" y="14851"/>
                    <a:pt x="7362" y="14851"/>
                  </a:cubicBezTo>
                  <a:lnTo>
                    <a:pt x="7297" y="14819"/>
                  </a:lnTo>
                  <a:lnTo>
                    <a:pt x="7265" y="14787"/>
                  </a:lnTo>
                  <a:cubicBezTo>
                    <a:pt x="7233" y="14755"/>
                    <a:pt x="7008" y="14465"/>
                    <a:pt x="6687" y="14112"/>
                  </a:cubicBezTo>
                  <a:cubicBezTo>
                    <a:pt x="6526" y="13951"/>
                    <a:pt x="6365" y="13790"/>
                    <a:pt x="6172" y="13662"/>
                  </a:cubicBezTo>
                  <a:cubicBezTo>
                    <a:pt x="5979" y="13533"/>
                    <a:pt x="5754" y="13437"/>
                    <a:pt x="5529" y="13437"/>
                  </a:cubicBezTo>
                  <a:cubicBezTo>
                    <a:pt x="5465" y="13437"/>
                    <a:pt x="5401" y="13437"/>
                    <a:pt x="5337" y="13469"/>
                  </a:cubicBezTo>
                  <a:cubicBezTo>
                    <a:pt x="5240" y="13501"/>
                    <a:pt x="5176" y="13533"/>
                    <a:pt x="5112" y="13598"/>
                  </a:cubicBezTo>
                  <a:cubicBezTo>
                    <a:pt x="5015" y="13694"/>
                    <a:pt x="4983" y="13823"/>
                    <a:pt x="4951" y="13919"/>
                  </a:cubicBezTo>
                  <a:cubicBezTo>
                    <a:pt x="4951" y="14048"/>
                    <a:pt x="4919" y="14176"/>
                    <a:pt x="4919" y="14305"/>
                  </a:cubicBezTo>
                  <a:cubicBezTo>
                    <a:pt x="4919" y="14690"/>
                    <a:pt x="5015" y="15173"/>
                    <a:pt x="5112" y="15591"/>
                  </a:cubicBezTo>
                  <a:cubicBezTo>
                    <a:pt x="5169" y="15821"/>
                    <a:pt x="5227" y="16016"/>
                    <a:pt x="5264" y="16137"/>
                  </a:cubicBezTo>
                  <a:lnTo>
                    <a:pt x="5264" y="16137"/>
                  </a:lnTo>
                  <a:cubicBezTo>
                    <a:pt x="5196" y="16208"/>
                    <a:pt x="5085" y="16312"/>
                    <a:pt x="4951" y="16426"/>
                  </a:cubicBezTo>
                  <a:cubicBezTo>
                    <a:pt x="4726" y="16587"/>
                    <a:pt x="4469" y="16716"/>
                    <a:pt x="4276" y="16716"/>
                  </a:cubicBezTo>
                  <a:cubicBezTo>
                    <a:pt x="4179" y="16716"/>
                    <a:pt x="4115" y="16683"/>
                    <a:pt x="4019" y="16651"/>
                  </a:cubicBezTo>
                  <a:cubicBezTo>
                    <a:pt x="3986" y="16619"/>
                    <a:pt x="3858" y="16555"/>
                    <a:pt x="3729" y="16426"/>
                  </a:cubicBezTo>
                  <a:cubicBezTo>
                    <a:pt x="3247" y="15944"/>
                    <a:pt x="2411" y="14948"/>
                    <a:pt x="1736" y="13823"/>
                  </a:cubicBezTo>
                  <a:cubicBezTo>
                    <a:pt x="1061" y="12730"/>
                    <a:pt x="515" y="11476"/>
                    <a:pt x="547" y="10544"/>
                  </a:cubicBezTo>
                  <a:cubicBezTo>
                    <a:pt x="547" y="10415"/>
                    <a:pt x="547" y="10287"/>
                    <a:pt x="579" y="10158"/>
                  </a:cubicBezTo>
                  <a:cubicBezTo>
                    <a:pt x="772" y="9065"/>
                    <a:pt x="1254" y="8197"/>
                    <a:pt x="1704" y="7587"/>
                  </a:cubicBezTo>
                  <a:cubicBezTo>
                    <a:pt x="1929" y="7297"/>
                    <a:pt x="2122" y="7072"/>
                    <a:pt x="2283" y="6912"/>
                  </a:cubicBezTo>
                  <a:cubicBezTo>
                    <a:pt x="2379" y="6847"/>
                    <a:pt x="2444" y="6783"/>
                    <a:pt x="2476" y="6751"/>
                  </a:cubicBezTo>
                  <a:lnTo>
                    <a:pt x="2508" y="6687"/>
                  </a:lnTo>
                  <a:lnTo>
                    <a:pt x="2540" y="6687"/>
                  </a:lnTo>
                  <a:cubicBezTo>
                    <a:pt x="2636" y="6622"/>
                    <a:pt x="2669" y="6461"/>
                    <a:pt x="2604" y="6365"/>
                  </a:cubicBezTo>
                  <a:cubicBezTo>
                    <a:pt x="2572" y="6301"/>
                    <a:pt x="2347" y="5851"/>
                    <a:pt x="2347" y="5176"/>
                  </a:cubicBezTo>
                  <a:cubicBezTo>
                    <a:pt x="2347" y="4661"/>
                    <a:pt x="2476" y="4083"/>
                    <a:pt x="2958" y="3440"/>
                  </a:cubicBezTo>
                  <a:cubicBezTo>
                    <a:pt x="3247" y="3022"/>
                    <a:pt x="3665" y="2765"/>
                    <a:pt x="4083" y="2604"/>
                  </a:cubicBezTo>
                  <a:cubicBezTo>
                    <a:pt x="4501" y="2476"/>
                    <a:pt x="4951" y="2411"/>
                    <a:pt x="5304" y="2411"/>
                  </a:cubicBezTo>
                  <a:cubicBezTo>
                    <a:pt x="5594" y="2411"/>
                    <a:pt x="5819" y="2443"/>
                    <a:pt x="5979" y="2476"/>
                  </a:cubicBezTo>
                  <a:cubicBezTo>
                    <a:pt x="6076" y="2476"/>
                    <a:pt x="6140" y="2476"/>
                    <a:pt x="6172" y="2508"/>
                  </a:cubicBezTo>
                  <a:lnTo>
                    <a:pt x="6237" y="2508"/>
                  </a:lnTo>
                  <a:cubicBezTo>
                    <a:pt x="6262" y="2516"/>
                    <a:pt x="6288" y="2520"/>
                    <a:pt x="6314" y="2520"/>
                  </a:cubicBezTo>
                  <a:cubicBezTo>
                    <a:pt x="6382" y="2520"/>
                    <a:pt x="6447" y="2490"/>
                    <a:pt x="6494" y="2443"/>
                  </a:cubicBezTo>
                  <a:cubicBezTo>
                    <a:pt x="6558" y="2347"/>
                    <a:pt x="6590" y="2251"/>
                    <a:pt x="6558" y="2154"/>
                  </a:cubicBezTo>
                  <a:cubicBezTo>
                    <a:pt x="6558" y="2154"/>
                    <a:pt x="6526" y="2090"/>
                    <a:pt x="6526" y="2026"/>
                  </a:cubicBezTo>
                  <a:cubicBezTo>
                    <a:pt x="6526" y="1865"/>
                    <a:pt x="6590" y="1640"/>
                    <a:pt x="6815" y="1383"/>
                  </a:cubicBezTo>
                  <a:cubicBezTo>
                    <a:pt x="7040" y="1126"/>
                    <a:pt x="7458" y="836"/>
                    <a:pt x="8294" y="643"/>
                  </a:cubicBezTo>
                  <a:cubicBezTo>
                    <a:pt x="8583" y="579"/>
                    <a:pt x="8872" y="547"/>
                    <a:pt x="9130" y="547"/>
                  </a:cubicBezTo>
                  <a:close/>
                  <a:moveTo>
                    <a:pt x="9130" y="0"/>
                  </a:moveTo>
                  <a:cubicBezTo>
                    <a:pt x="8840" y="0"/>
                    <a:pt x="8519" y="33"/>
                    <a:pt x="8197" y="129"/>
                  </a:cubicBezTo>
                  <a:cubicBezTo>
                    <a:pt x="7265" y="322"/>
                    <a:pt x="6719" y="675"/>
                    <a:pt x="6397" y="1029"/>
                  </a:cubicBezTo>
                  <a:cubicBezTo>
                    <a:pt x="6117" y="1338"/>
                    <a:pt x="6032" y="1670"/>
                    <a:pt x="6015" y="1921"/>
                  </a:cubicBezTo>
                  <a:lnTo>
                    <a:pt x="6015" y="1921"/>
                  </a:lnTo>
                  <a:cubicBezTo>
                    <a:pt x="5831" y="1892"/>
                    <a:pt x="5584" y="1865"/>
                    <a:pt x="5304" y="1865"/>
                  </a:cubicBezTo>
                  <a:cubicBezTo>
                    <a:pt x="4887" y="1865"/>
                    <a:pt x="4404" y="1929"/>
                    <a:pt x="3890" y="2122"/>
                  </a:cubicBezTo>
                  <a:cubicBezTo>
                    <a:pt x="3408" y="2283"/>
                    <a:pt x="2894" y="2604"/>
                    <a:pt x="2508" y="3118"/>
                  </a:cubicBezTo>
                  <a:cubicBezTo>
                    <a:pt x="1961" y="3858"/>
                    <a:pt x="1801" y="4597"/>
                    <a:pt x="1801" y="5176"/>
                  </a:cubicBezTo>
                  <a:cubicBezTo>
                    <a:pt x="1801" y="5724"/>
                    <a:pt x="1939" y="6162"/>
                    <a:pt x="2034" y="6407"/>
                  </a:cubicBezTo>
                  <a:lnTo>
                    <a:pt x="2034" y="6407"/>
                  </a:lnTo>
                  <a:cubicBezTo>
                    <a:pt x="1607" y="6815"/>
                    <a:pt x="404" y="8099"/>
                    <a:pt x="33" y="10062"/>
                  </a:cubicBezTo>
                  <a:cubicBezTo>
                    <a:pt x="1" y="10222"/>
                    <a:pt x="1" y="10383"/>
                    <a:pt x="1" y="10544"/>
                  </a:cubicBezTo>
                  <a:cubicBezTo>
                    <a:pt x="1" y="11187"/>
                    <a:pt x="193" y="11862"/>
                    <a:pt x="483" y="12569"/>
                  </a:cubicBezTo>
                  <a:cubicBezTo>
                    <a:pt x="933" y="13598"/>
                    <a:pt x="1608" y="14658"/>
                    <a:pt x="2219" y="15494"/>
                  </a:cubicBezTo>
                  <a:cubicBezTo>
                    <a:pt x="2540" y="15912"/>
                    <a:pt x="2861" y="16266"/>
                    <a:pt x="3119" y="16555"/>
                  </a:cubicBezTo>
                  <a:cubicBezTo>
                    <a:pt x="3376" y="16844"/>
                    <a:pt x="3601" y="17037"/>
                    <a:pt x="3794" y="17133"/>
                  </a:cubicBezTo>
                  <a:cubicBezTo>
                    <a:pt x="3899" y="17186"/>
                    <a:pt x="4046" y="17238"/>
                    <a:pt x="4185" y="17238"/>
                  </a:cubicBezTo>
                  <a:cubicBezTo>
                    <a:pt x="4216" y="17238"/>
                    <a:pt x="4246" y="17236"/>
                    <a:pt x="4276" y="17230"/>
                  </a:cubicBezTo>
                  <a:cubicBezTo>
                    <a:pt x="4694" y="17230"/>
                    <a:pt x="5047" y="17005"/>
                    <a:pt x="5337" y="16812"/>
                  </a:cubicBezTo>
                  <a:cubicBezTo>
                    <a:pt x="5594" y="16587"/>
                    <a:pt x="5754" y="16394"/>
                    <a:pt x="5754" y="16362"/>
                  </a:cubicBezTo>
                  <a:cubicBezTo>
                    <a:pt x="5819" y="16298"/>
                    <a:pt x="5851" y="16201"/>
                    <a:pt x="5819" y="16105"/>
                  </a:cubicBezTo>
                  <a:cubicBezTo>
                    <a:pt x="5819" y="16105"/>
                    <a:pt x="5787" y="16041"/>
                    <a:pt x="5754" y="15944"/>
                  </a:cubicBezTo>
                  <a:cubicBezTo>
                    <a:pt x="5658" y="15591"/>
                    <a:pt x="5465" y="14787"/>
                    <a:pt x="5465" y="14305"/>
                  </a:cubicBezTo>
                  <a:cubicBezTo>
                    <a:pt x="5465" y="14144"/>
                    <a:pt x="5465" y="14048"/>
                    <a:pt x="5497" y="14015"/>
                  </a:cubicBezTo>
                  <a:lnTo>
                    <a:pt x="5513" y="13983"/>
                  </a:lnTo>
                  <a:lnTo>
                    <a:pt x="5529" y="13983"/>
                  </a:lnTo>
                  <a:cubicBezTo>
                    <a:pt x="5541" y="13978"/>
                    <a:pt x="5554" y="13975"/>
                    <a:pt x="5569" y="13975"/>
                  </a:cubicBezTo>
                  <a:cubicBezTo>
                    <a:pt x="5639" y="13975"/>
                    <a:pt x="5745" y="14033"/>
                    <a:pt x="5851" y="14112"/>
                  </a:cubicBezTo>
                  <a:cubicBezTo>
                    <a:pt x="6076" y="14273"/>
                    <a:pt x="6333" y="14498"/>
                    <a:pt x="6526" y="14723"/>
                  </a:cubicBezTo>
                  <a:cubicBezTo>
                    <a:pt x="6622" y="14819"/>
                    <a:pt x="6687" y="14916"/>
                    <a:pt x="6751" y="14980"/>
                  </a:cubicBezTo>
                  <a:lnTo>
                    <a:pt x="6815" y="15076"/>
                  </a:lnTo>
                  <a:cubicBezTo>
                    <a:pt x="6815" y="15108"/>
                    <a:pt x="6879" y="15173"/>
                    <a:pt x="6976" y="15237"/>
                  </a:cubicBezTo>
                  <a:cubicBezTo>
                    <a:pt x="7040" y="15301"/>
                    <a:pt x="7169" y="15366"/>
                    <a:pt x="7362" y="15366"/>
                  </a:cubicBezTo>
                  <a:cubicBezTo>
                    <a:pt x="7555" y="15366"/>
                    <a:pt x="7747" y="15301"/>
                    <a:pt x="7876" y="15108"/>
                  </a:cubicBezTo>
                  <a:cubicBezTo>
                    <a:pt x="8037" y="14948"/>
                    <a:pt x="8165" y="14723"/>
                    <a:pt x="8294" y="14369"/>
                  </a:cubicBezTo>
                  <a:cubicBezTo>
                    <a:pt x="8714" y="13188"/>
                    <a:pt x="8791" y="11964"/>
                    <a:pt x="8822" y="11537"/>
                  </a:cubicBezTo>
                  <a:lnTo>
                    <a:pt x="8822" y="11537"/>
                  </a:lnTo>
                  <a:cubicBezTo>
                    <a:pt x="9193" y="11358"/>
                    <a:pt x="10228" y="10828"/>
                    <a:pt x="11283" y="10030"/>
                  </a:cubicBezTo>
                  <a:cubicBezTo>
                    <a:pt x="11958" y="9547"/>
                    <a:pt x="12601" y="8937"/>
                    <a:pt x="13116" y="8229"/>
                  </a:cubicBezTo>
                  <a:cubicBezTo>
                    <a:pt x="13598" y="7522"/>
                    <a:pt x="13951" y="6719"/>
                    <a:pt x="13951" y="5851"/>
                  </a:cubicBezTo>
                  <a:cubicBezTo>
                    <a:pt x="13951" y="5594"/>
                    <a:pt x="13919" y="5304"/>
                    <a:pt x="13855" y="5047"/>
                  </a:cubicBezTo>
                  <a:cubicBezTo>
                    <a:pt x="13469" y="3408"/>
                    <a:pt x="12826" y="2186"/>
                    <a:pt x="12023" y="1318"/>
                  </a:cubicBezTo>
                  <a:cubicBezTo>
                    <a:pt x="11219" y="450"/>
                    <a:pt x="10223" y="0"/>
                    <a:pt x="9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2"/>
            <p:cNvSpPr/>
            <p:nvPr/>
          </p:nvSpPr>
          <p:spPr>
            <a:xfrm>
              <a:off x="2203550" y="2655875"/>
              <a:ext cx="254775" cy="296875"/>
            </a:xfrm>
            <a:custGeom>
              <a:avLst/>
              <a:gdLst/>
              <a:ahLst/>
              <a:cxnLst/>
              <a:rect l="l" t="t" r="r" b="b"/>
              <a:pathLst>
                <a:path w="10191" h="11875" extrusionOk="0">
                  <a:moveTo>
                    <a:pt x="9689" y="0"/>
                  </a:moveTo>
                  <a:cubicBezTo>
                    <a:pt x="9641" y="0"/>
                    <a:pt x="9591" y="16"/>
                    <a:pt x="9548" y="45"/>
                  </a:cubicBezTo>
                  <a:cubicBezTo>
                    <a:pt x="9451" y="109"/>
                    <a:pt x="9451" y="238"/>
                    <a:pt x="9516" y="334"/>
                  </a:cubicBezTo>
                  <a:cubicBezTo>
                    <a:pt x="9548" y="366"/>
                    <a:pt x="9805" y="752"/>
                    <a:pt x="9805" y="1363"/>
                  </a:cubicBezTo>
                  <a:cubicBezTo>
                    <a:pt x="9805" y="1909"/>
                    <a:pt x="9580" y="2649"/>
                    <a:pt x="8712" y="3549"/>
                  </a:cubicBezTo>
                  <a:cubicBezTo>
                    <a:pt x="7780" y="4481"/>
                    <a:pt x="6173" y="5188"/>
                    <a:pt x="4662" y="5799"/>
                  </a:cubicBezTo>
                  <a:cubicBezTo>
                    <a:pt x="3923" y="6120"/>
                    <a:pt x="3183" y="6410"/>
                    <a:pt x="2572" y="6667"/>
                  </a:cubicBezTo>
                  <a:cubicBezTo>
                    <a:pt x="1962" y="6956"/>
                    <a:pt x="1447" y="7245"/>
                    <a:pt x="1126" y="7567"/>
                  </a:cubicBezTo>
                  <a:cubicBezTo>
                    <a:pt x="547" y="8178"/>
                    <a:pt x="290" y="9110"/>
                    <a:pt x="129" y="9945"/>
                  </a:cubicBezTo>
                  <a:cubicBezTo>
                    <a:pt x="1" y="10813"/>
                    <a:pt x="1" y="11521"/>
                    <a:pt x="1" y="11649"/>
                  </a:cubicBezTo>
                  <a:lnTo>
                    <a:pt x="1" y="11681"/>
                  </a:lnTo>
                  <a:cubicBezTo>
                    <a:pt x="1" y="11778"/>
                    <a:pt x="97" y="11874"/>
                    <a:pt x="226" y="11874"/>
                  </a:cubicBezTo>
                  <a:cubicBezTo>
                    <a:pt x="322" y="11842"/>
                    <a:pt x="419" y="11746"/>
                    <a:pt x="387" y="11649"/>
                  </a:cubicBezTo>
                  <a:cubicBezTo>
                    <a:pt x="387" y="11521"/>
                    <a:pt x="387" y="10813"/>
                    <a:pt x="547" y="10010"/>
                  </a:cubicBezTo>
                  <a:cubicBezTo>
                    <a:pt x="676" y="9206"/>
                    <a:pt x="933" y="8338"/>
                    <a:pt x="1415" y="7824"/>
                  </a:cubicBezTo>
                  <a:cubicBezTo>
                    <a:pt x="1672" y="7599"/>
                    <a:pt x="2122" y="7310"/>
                    <a:pt x="2733" y="7052"/>
                  </a:cubicBezTo>
                  <a:cubicBezTo>
                    <a:pt x="3633" y="6635"/>
                    <a:pt x="4823" y="6217"/>
                    <a:pt x="5980" y="5702"/>
                  </a:cubicBezTo>
                  <a:cubicBezTo>
                    <a:pt x="7105" y="5188"/>
                    <a:pt x="8230" y="4577"/>
                    <a:pt x="9001" y="3838"/>
                  </a:cubicBezTo>
                  <a:cubicBezTo>
                    <a:pt x="9934" y="2906"/>
                    <a:pt x="10191" y="2006"/>
                    <a:pt x="10191" y="1363"/>
                  </a:cubicBezTo>
                  <a:cubicBezTo>
                    <a:pt x="10191" y="591"/>
                    <a:pt x="9837" y="109"/>
                    <a:pt x="9837" y="77"/>
                  </a:cubicBezTo>
                  <a:cubicBezTo>
                    <a:pt x="9802" y="24"/>
                    <a:pt x="9747" y="0"/>
                    <a:pt x="96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2"/>
            <p:cNvSpPr/>
            <p:nvPr/>
          </p:nvSpPr>
          <p:spPr>
            <a:xfrm>
              <a:off x="2254175" y="2833475"/>
              <a:ext cx="89250" cy="68800"/>
            </a:xfrm>
            <a:custGeom>
              <a:avLst/>
              <a:gdLst/>
              <a:ahLst/>
              <a:cxnLst/>
              <a:rect l="l" t="t" r="r" b="b"/>
              <a:pathLst>
                <a:path w="3570" h="2752" extrusionOk="0">
                  <a:moveTo>
                    <a:pt x="3356" y="1"/>
                  </a:moveTo>
                  <a:cubicBezTo>
                    <a:pt x="3330" y="1"/>
                    <a:pt x="3304" y="5"/>
                    <a:pt x="3280" y="13"/>
                  </a:cubicBezTo>
                  <a:cubicBezTo>
                    <a:pt x="3280" y="13"/>
                    <a:pt x="2540" y="334"/>
                    <a:pt x="1769" y="784"/>
                  </a:cubicBezTo>
                  <a:cubicBezTo>
                    <a:pt x="1383" y="1009"/>
                    <a:pt x="997" y="1266"/>
                    <a:pt x="676" y="1556"/>
                  </a:cubicBezTo>
                  <a:cubicBezTo>
                    <a:pt x="355" y="1845"/>
                    <a:pt x="97" y="2134"/>
                    <a:pt x="1" y="2488"/>
                  </a:cubicBezTo>
                  <a:cubicBezTo>
                    <a:pt x="1" y="2616"/>
                    <a:pt x="65" y="2713"/>
                    <a:pt x="162" y="2745"/>
                  </a:cubicBezTo>
                  <a:cubicBezTo>
                    <a:pt x="179" y="2749"/>
                    <a:pt x="196" y="2751"/>
                    <a:pt x="212" y="2751"/>
                  </a:cubicBezTo>
                  <a:cubicBezTo>
                    <a:pt x="315" y="2751"/>
                    <a:pt x="391" y="2668"/>
                    <a:pt x="419" y="2584"/>
                  </a:cubicBezTo>
                  <a:cubicBezTo>
                    <a:pt x="451" y="2391"/>
                    <a:pt x="644" y="2102"/>
                    <a:pt x="933" y="1845"/>
                  </a:cubicBezTo>
                  <a:cubicBezTo>
                    <a:pt x="1383" y="1459"/>
                    <a:pt x="1994" y="1106"/>
                    <a:pt x="2508" y="816"/>
                  </a:cubicBezTo>
                  <a:cubicBezTo>
                    <a:pt x="2765" y="688"/>
                    <a:pt x="2990" y="591"/>
                    <a:pt x="3151" y="495"/>
                  </a:cubicBezTo>
                  <a:cubicBezTo>
                    <a:pt x="3344" y="431"/>
                    <a:pt x="3440" y="398"/>
                    <a:pt x="3440" y="398"/>
                  </a:cubicBezTo>
                  <a:cubicBezTo>
                    <a:pt x="3537" y="334"/>
                    <a:pt x="3569" y="238"/>
                    <a:pt x="3537" y="109"/>
                  </a:cubicBezTo>
                  <a:cubicBezTo>
                    <a:pt x="3513" y="37"/>
                    <a:pt x="3434" y="1"/>
                    <a:pt x="3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2"/>
            <p:cNvSpPr/>
            <p:nvPr/>
          </p:nvSpPr>
          <p:spPr>
            <a:xfrm>
              <a:off x="1974675" y="4962550"/>
              <a:ext cx="249000" cy="116775"/>
            </a:xfrm>
            <a:custGeom>
              <a:avLst/>
              <a:gdLst/>
              <a:ahLst/>
              <a:cxnLst/>
              <a:rect l="l" t="t" r="r" b="b"/>
              <a:pathLst>
                <a:path w="9960" h="4671" extrusionOk="0">
                  <a:moveTo>
                    <a:pt x="3691" y="1"/>
                  </a:moveTo>
                  <a:lnTo>
                    <a:pt x="413" y="804"/>
                  </a:lnTo>
                  <a:lnTo>
                    <a:pt x="91" y="3311"/>
                  </a:lnTo>
                  <a:cubicBezTo>
                    <a:pt x="1" y="4033"/>
                    <a:pt x="558" y="4671"/>
                    <a:pt x="1288" y="4671"/>
                  </a:cubicBezTo>
                  <a:cubicBezTo>
                    <a:pt x="1339" y="4671"/>
                    <a:pt x="1390" y="4668"/>
                    <a:pt x="1441" y="4661"/>
                  </a:cubicBezTo>
                  <a:lnTo>
                    <a:pt x="9509" y="3890"/>
                  </a:lnTo>
                  <a:cubicBezTo>
                    <a:pt x="9863" y="3858"/>
                    <a:pt x="9959" y="3344"/>
                    <a:pt x="9638" y="3183"/>
                  </a:cubicBezTo>
                  <a:lnTo>
                    <a:pt x="36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2"/>
            <p:cNvSpPr/>
            <p:nvPr/>
          </p:nvSpPr>
          <p:spPr>
            <a:xfrm>
              <a:off x="1969700" y="4955525"/>
              <a:ext cx="258000" cy="130800"/>
            </a:xfrm>
            <a:custGeom>
              <a:avLst/>
              <a:gdLst/>
              <a:ahLst/>
              <a:cxnLst/>
              <a:rect l="l" t="t" r="r" b="b"/>
              <a:pathLst>
                <a:path w="10320" h="5232" extrusionOk="0">
                  <a:moveTo>
                    <a:pt x="3864" y="561"/>
                  </a:moveTo>
                  <a:lnTo>
                    <a:pt x="9708" y="3689"/>
                  </a:lnTo>
                  <a:lnTo>
                    <a:pt x="9773" y="3785"/>
                  </a:lnTo>
                  <a:lnTo>
                    <a:pt x="9741" y="3882"/>
                  </a:lnTo>
                  <a:lnTo>
                    <a:pt x="9676" y="3914"/>
                  </a:lnTo>
                  <a:lnTo>
                    <a:pt x="1608" y="4685"/>
                  </a:lnTo>
                  <a:lnTo>
                    <a:pt x="1512" y="4685"/>
                  </a:lnTo>
                  <a:cubicBezTo>
                    <a:pt x="1255" y="4685"/>
                    <a:pt x="997" y="4589"/>
                    <a:pt x="837" y="4396"/>
                  </a:cubicBezTo>
                  <a:cubicBezTo>
                    <a:pt x="644" y="4235"/>
                    <a:pt x="547" y="4010"/>
                    <a:pt x="547" y="3753"/>
                  </a:cubicBezTo>
                  <a:lnTo>
                    <a:pt x="547" y="3625"/>
                  </a:lnTo>
                  <a:lnTo>
                    <a:pt x="869" y="1310"/>
                  </a:lnTo>
                  <a:lnTo>
                    <a:pt x="3864" y="561"/>
                  </a:lnTo>
                  <a:close/>
                  <a:moveTo>
                    <a:pt x="3922" y="0"/>
                  </a:moveTo>
                  <a:cubicBezTo>
                    <a:pt x="3890" y="0"/>
                    <a:pt x="3858" y="8"/>
                    <a:pt x="3826" y="24"/>
                  </a:cubicBezTo>
                  <a:lnTo>
                    <a:pt x="547" y="828"/>
                  </a:lnTo>
                  <a:cubicBezTo>
                    <a:pt x="451" y="860"/>
                    <a:pt x="354" y="924"/>
                    <a:pt x="354" y="1053"/>
                  </a:cubicBezTo>
                  <a:lnTo>
                    <a:pt x="33" y="3528"/>
                  </a:lnTo>
                  <a:cubicBezTo>
                    <a:pt x="33" y="3592"/>
                    <a:pt x="1" y="3689"/>
                    <a:pt x="1" y="3753"/>
                  </a:cubicBezTo>
                  <a:cubicBezTo>
                    <a:pt x="1" y="4557"/>
                    <a:pt x="676" y="5232"/>
                    <a:pt x="1512" y="5232"/>
                  </a:cubicBezTo>
                  <a:lnTo>
                    <a:pt x="1640" y="5232"/>
                  </a:lnTo>
                  <a:lnTo>
                    <a:pt x="9708" y="4428"/>
                  </a:lnTo>
                  <a:cubicBezTo>
                    <a:pt x="9901" y="4428"/>
                    <a:pt x="10062" y="4332"/>
                    <a:pt x="10158" y="4203"/>
                  </a:cubicBezTo>
                  <a:cubicBezTo>
                    <a:pt x="10255" y="4107"/>
                    <a:pt x="10319" y="3946"/>
                    <a:pt x="10319" y="3785"/>
                  </a:cubicBezTo>
                  <a:cubicBezTo>
                    <a:pt x="10319" y="3592"/>
                    <a:pt x="10191" y="3335"/>
                    <a:pt x="9966" y="3239"/>
                  </a:cubicBezTo>
                  <a:lnTo>
                    <a:pt x="4019" y="24"/>
                  </a:lnTo>
                  <a:cubicBezTo>
                    <a:pt x="3987" y="8"/>
                    <a:pt x="3955" y="0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2"/>
            <p:cNvSpPr/>
            <p:nvPr/>
          </p:nvSpPr>
          <p:spPr>
            <a:xfrm>
              <a:off x="1977750" y="5042900"/>
              <a:ext cx="245925" cy="36350"/>
            </a:xfrm>
            <a:custGeom>
              <a:avLst/>
              <a:gdLst/>
              <a:ahLst/>
              <a:cxnLst/>
              <a:rect l="l" t="t" r="r" b="b"/>
              <a:pathLst>
                <a:path w="9837" h="1454" extrusionOk="0">
                  <a:moveTo>
                    <a:pt x="9579" y="1"/>
                  </a:moveTo>
                  <a:lnTo>
                    <a:pt x="9579" y="1"/>
                  </a:lnTo>
                  <a:cubicBezTo>
                    <a:pt x="7683" y="226"/>
                    <a:pt x="4758" y="33"/>
                    <a:pt x="2733" y="355"/>
                  </a:cubicBezTo>
                  <a:cubicBezTo>
                    <a:pt x="1924" y="502"/>
                    <a:pt x="1305" y="554"/>
                    <a:pt x="833" y="554"/>
                  </a:cubicBezTo>
                  <a:cubicBezTo>
                    <a:pt x="479" y="554"/>
                    <a:pt x="207" y="524"/>
                    <a:pt x="0" y="483"/>
                  </a:cubicBezTo>
                  <a:lnTo>
                    <a:pt x="0" y="483"/>
                  </a:lnTo>
                  <a:cubicBezTo>
                    <a:pt x="120" y="1052"/>
                    <a:pt x="603" y="1454"/>
                    <a:pt x="1188" y="1454"/>
                  </a:cubicBezTo>
                  <a:cubicBezTo>
                    <a:pt x="1231" y="1454"/>
                    <a:pt x="1274" y="1452"/>
                    <a:pt x="1318" y="1447"/>
                  </a:cubicBezTo>
                  <a:lnTo>
                    <a:pt x="9386" y="676"/>
                  </a:lnTo>
                  <a:cubicBezTo>
                    <a:pt x="9740" y="644"/>
                    <a:pt x="9836" y="194"/>
                    <a:pt x="9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2"/>
            <p:cNvSpPr/>
            <p:nvPr/>
          </p:nvSpPr>
          <p:spPr>
            <a:xfrm>
              <a:off x="1970525" y="5036475"/>
              <a:ext cx="257175" cy="49850"/>
            </a:xfrm>
            <a:custGeom>
              <a:avLst/>
              <a:gdLst/>
              <a:ahLst/>
              <a:cxnLst/>
              <a:rect l="l" t="t" r="r" b="b"/>
              <a:pathLst>
                <a:path w="10287" h="1994" extrusionOk="0">
                  <a:moveTo>
                    <a:pt x="9732" y="532"/>
                  </a:moveTo>
                  <a:lnTo>
                    <a:pt x="9740" y="547"/>
                  </a:lnTo>
                  <a:lnTo>
                    <a:pt x="9708" y="644"/>
                  </a:lnTo>
                  <a:lnTo>
                    <a:pt x="9643" y="676"/>
                  </a:lnTo>
                  <a:lnTo>
                    <a:pt x="1575" y="1447"/>
                  </a:lnTo>
                  <a:lnTo>
                    <a:pt x="1479" y="1447"/>
                  </a:lnTo>
                  <a:cubicBezTo>
                    <a:pt x="1176" y="1447"/>
                    <a:pt x="903" y="1302"/>
                    <a:pt x="727" y="1081"/>
                  </a:cubicBezTo>
                  <a:lnTo>
                    <a:pt x="727" y="1081"/>
                  </a:lnTo>
                  <a:cubicBezTo>
                    <a:pt x="840" y="1089"/>
                    <a:pt x="962" y="1094"/>
                    <a:pt x="1093" y="1094"/>
                  </a:cubicBezTo>
                  <a:cubicBezTo>
                    <a:pt x="1607" y="1094"/>
                    <a:pt x="2250" y="1029"/>
                    <a:pt x="3086" y="901"/>
                  </a:cubicBezTo>
                  <a:cubicBezTo>
                    <a:pt x="4050" y="740"/>
                    <a:pt x="5272" y="676"/>
                    <a:pt x="6493" y="676"/>
                  </a:cubicBezTo>
                  <a:cubicBezTo>
                    <a:pt x="7658" y="645"/>
                    <a:pt x="8793" y="644"/>
                    <a:pt x="9732" y="532"/>
                  </a:cubicBezTo>
                  <a:close/>
                  <a:moveTo>
                    <a:pt x="9836" y="1"/>
                  </a:moveTo>
                  <a:cubicBezTo>
                    <a:pt x="8904" y="97"/>
                    <a:pt x="7715" y="97"/>
                    <a:pt x="6493" y="129"/>
                  </a:cubicBezTo>
                  <a:cubicBezTo>
                    <a:pt x="5272" y="162"/>
                    <a:pt x="4018" y="194"/>
                    <a:pt x="2989" y="354"/>
                  </a:cubicBezTo>
                  <a:cubicBezTo>
                    <a:pt x="2186" y="483"/>
                    <a:pt x="1543" y="547"/>
                    <a:pt x="1093" y="547"/>
                  </a:cubicBezTo>
                  <a:cubicBezTo>
                    <a:pt x="771" y="547"/>
                    <a:pt x="514" y="515"/>
                    <a:pt x="321" y="483"/>
                  </a:cubicBezTo>
                  <a:cubicBezTo>
                    <a:pt x="257" y="483"/>
                    <a:pt x="161" y="483"/>
                    <a:pt x="96" y="547"/>
                  </a:cubicBezTo>
                  <a:cubicBezTo>
                    <a:pt x="32" y="612"/>
                    <a:pt x="0" y="708"/>
                    <a:pt x="32" y="804"/>
                  </a:cubicBezTo>
                  <a:cubicBezTo>
                    <a:pt x="161" y="1479"/>
                    <a:pt x="739" y="1994"/>
                    <a:pt x="1479" y="1994"/>
                  </a:cubicBezTo>
                  <a:lnTo>
                    <a:pt x="1607" y="1994"/>
                  </a:lnTo>
                  <a:lnTo>
                    <a:pt x="9675" y="1190"/>
                  </a:lnTo>
                  <a:cubicBezTo>
                    <a:pt x="9868" y="1190"/>
                    <a:pt x="10029" y="1094"/>
                    <a:pt x="10125" y="965"/>
                  </a:cubicBezTo>
                  <a:cubicBezTo>
                    <a:pt x="10222" y="869"/>
                    <a:pt x="10286" y="708"/>
                    <a:pt x="10286" y="547"/>
                  </a:cubicBezTo>
                  <a:cubicBezTo>
                    <a:pt x="10286" y="387"/>
                    <a:pt x="10190" y="162"/>
                    <a:pt x="10029" y="33"/>
                  </a:cubicBezTo>
                  <a:cubicBezTo>
                    <a:pt x="9965" y="1"/>
                    <a:pt x="9900" y="1"/>
                    <a:pt x="9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2"/>
            <p:cNvSpPr/>
            <p:nvPr/>
          </p:nvSpPr>
          <p:spPr>
            <a:xfrm>
              <a:off x="1259325" y="4948900"/>
              <a:ext cx="232650" cy="183350"/>
            </a:xfrm>
            <a:custGeom>
              <a:avLst/>
              <a:gdLst/>
              <a:ahLst/>
              <a:cxnLst/>
              <a:rect l="l" t="t" r="r" b="b"/>
              <a:pathLst>
                <a:path w="9306" h="7334" extrusionOk="0">
                  <a:moveTo>
                    <a:pt x="2379" y="0"/>
                  </a:moveTo>
                  <a:lnTo>
                    <a:pt x="450" y="1929"/>
                  </a:lnTo>
                  <a:cubicBezTo>
                    <a:pt x="0" y="2379"/>
                    <a:pt x="0" y="3086"/>
                    <a:pt x="450" y="3536"/>
                  </a:cubicBezTo>
                  <a:lnTo>
                    <a:pt x="4018" y="6943"/>
                  </a:lnTo>
                  <a:lnTo>
                    <a:pt x="8390" y="7329"/>
                  </a:lnTo>
                  <a:cubicBezTo>
                    <a:pt x="8415" y="7332"/>
                    <a:pt x="8439" y="7333"/>
                    <a:pt x="8463" y="7333"/>
                  </a:cubicBezTo>
                  <a:cubicBezTo>
                    <a:pt x="8997" y="7333"/>
                    <a:pt x="9306" y="6667"/>
                    <a:pt x="8936" y="6236"/>
                  </a:cubicBezTo>
                  <a:lnTo>
                    <a:pt x="6461" y="3279"/>
                  </a:lnTo>
                  <a:lnTo>
                    <a:pt x="5465" y="1157"/>
                  </a:lnTo>
                  <a:lnTo>
                    <a:pt x="2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2"/>
            <p:cNvSpPr/>
            <p:nvPr/>
          </p:nvSpPr>
          <p:spPr>
            <a:xfrm>
              <a:off x="1255300" y="4942425"/>
              <a:ext cx="238700" cy="196150"/>
            </a:xfrm>
            <a:custGeom>
              <a:avLst/>
              <a:gdLst/>
              <a:ahLst/>
              <a:cxnLst/>
              <a:rect l="l" t="t" r="r" b="b"/>
              <a:pathLst>
                <a:path w="9548" h="7846" extrusionOk="0">
                  <a:moveTo>
                    <a:pt x="2607" y="578"/>
                  </a:moveTo>
                  <a:lnTo>
                    <a:pt x="5433" y="1641"/>
                  </a:lnTo>
                  <a:lnTo>
                    <a:pt x="6397" y="3634"/>
                  </a:lnTo>
                  <a:lnTo>
                    <a:pt x="6429" y="3699"/>
                  </a:lnTo>
                  <a:lnTo>
                    <a:pt x="8905" y="6688"/>
                  </a:lnTo>
                  <a:cubicBezTo>
                    <a:pt x="8969" y="6752"/>
                    <a:pt x="9001" y="6849"/>
                    <a:pt x="9001" y="6913"/>
                  </a:cubicBezTo>
                  <a:cubicBezTo>
                    <a:pt x="9001" y="7009"/>
                    <a:pt x="8969" y="7138"/>
                    <a:pt x="8872" y="7202"/>
                  </a:cubicBezTo>
                  <a:cubicBezTo>
                    <a:pt x="8808" y="7267"/>
                    <a:pt x="8712" y="7331"/>
                    <a:pt x="8615" y="7331"/>
                  </a:cubicBezTo>
                  <a:lnTo>
                    <a:pt x="8583" y="7331"/>
                  </a:lnTo>
                  <a:lnTo>
                    <a:pt x="4308" y="6945"/>
                  </a:lnTo>
                  <a:lnTo>
                    <a:pt x="804" y="3602"/>
                  </a:lnTo>
                  <a:cubicBezTo>
                    <a:pt x="643" y="3409"/>
                    <a:pt x="547" y="3216"/>
                    <a:pt x="547" y="2991"/>
                  </a:cubicBezTo>
                  <a:cubicBezTo>
                    <a:pt x="547" y="2766"/>
                    <a:pt x="643" y="2573"/>
                    <a:pt x="804" y="2381"/>
                  </a:cubicBezTo>
                  <a:lnTo>
                    <a:pt x="2607" y="578"/>
                  </a:lnTo>
                  <a:close/>
                  <a:moveTo>
                    <a:pt x="2526" y="1"/>
                  </a:moveTo>
                  <a:cubicBezTo>
                    <a:pt x="2457" y="1"/>
                    <a:pt x="2389" y="36"/>
                    <a:pt x="2347" y="98"/>
                  </a:cubicBezTo>
                  <a:lnTo>
                    <a:pt x="418" y="2027"/>
                  </a:lnTo>
                  <a:cubicBezTo>
                    <a:pt x="161" y="2284"/>
                    <a:pt x="1" y="2638"/>
                    <a:pt x="1" y="2991"/>
                  </a:cubicBezTo>
                  <a:cubicBezTo>
                    <a:pt x="1" y="3345"/>
                    <a:pt x="161" y="3699"/>
                    <a:pt x="451" y="3988"/>
                  </a:cubicBezTo>
                  <a:lnTo>
                    <a:pt x="3986" y="7395"/>
                  </a:lnTo>
                  <a:cubicBezTo>
                    <a:pt x="4051" y="7427"/>
                    <a:pt x="4083" y="7459"/>
                    <a:pt x="4147" y="7459"/>
                  </a:cubicBezTo>
                  <a:lnTo>
                    <a:pt x="8519" y="7845"/>
                  </a:lnTo>
                  <a:lnTo>
                    <a:pt x="8615" y="7845"/>
                  </a:lnTo>
                  <a:cubicBezTo>
                    <a:pt x="8872" y="7845"/>
                    <a:pt x="9130" y="7749"/>
                    <a:pt x="9290" y="7556"/>
                  </a:cubicBezTo>
                  <a:cubicBezTo>
                    <a:pt x="9451" y="7395"/>
                    <a:pt x="9547" y="7170"/>
                    <a:pt x="9547" y="6913"/>
                  </a:cubicBezTo>
                  <a:cubicBezTo>
                    <a:pt x="9547" y="6720"/>
                    <a:pt x="9451" y="6495"/>
                    <a:pt x="9322" y="6334"/>
                  </a:cubicBezTo>
                  <a:lnTo>
                    <a:pt x="6847" y="3377"/>
                  </a:lnTo>
                  <a:lnTo>
                    <a:pt x="5851" y="1320"/>
                  </a:lnTo>
                  <a:cubicBezTo>
                    <a:pt x="5819" y="1256"/>
                    <a:pt x="5787" y="1191"/>
                    <a:pt x="5722" y="1191"/>
                  </a:cubicBezTo>
                  <a:lnTo>
                    <a:pt x="2636" y="34"/>
                  </a:lnTo>
                  <a:cubicBezTo>
                    <a:pt x="2602" y="11"/>
                    <a:pt x="2564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2"/>
            <p:cNvSpPr/>
            <p:nvPr/>
          </p:nvSpPr>
          <p:spPr>
            <a:xfrm>
              <a:off x="1259325" y="4995500"/>
              <a:ext cx="227450" cy="136700"/>
            </a:xfrm>
            <a:custGeom>
              <a:avLst/>
              <a:gdLst/>
              <a:ahLst/>
              <a:cxnLst/>
              <a:rect l="l" t="t" r="r" b="b"/>
              <a:pathLst>
                <a:path w="9098" h="5468" extrusionOk="0">
                  <a:moveTo>
                    <a:pt x="515" y="0"/>
                  </a:moveTo>
                  <a:lnTo>
                    <a:pt x="450" y="65"/>
                  </a:lnTo>
                  <a:cubicBezTo>
                    <a:pt x="0" y="515"/>
                    <a:pt x="0" y="1222"/>
                    <a:pt x="450" y="1672"/>
                  </a:cubicBezTo>
                  <a:lnTo>
                    <a:pt x="4018" y="5079"/>
                  </a:lnTo>
                  <a:lnTo>
                    <a:pt x="8390" y="5465"/>
                  </a:lnTo>
                  <a:cubicBezTo>
                    <a:pt x="8410" y="5467"/>
                    <a:pt x="8430" y="5468"/>
                    <a:pt x="8450" y="5468"/>
                  </a:cubicBezTo>
                  <a:cubicBezTo>
                    <a:pt x="8776" y="5468"/>
                    <a:pt x="9036" y="5224"/>
                    <a:pt x="9097" y="4951"/>
                  </a:cubicBezTo>
                  <a:cubicBezTo>
                    <a:pt x="7554" y="4565"/>
                    <a:pt x="5175" y="4019"/>
                    <a:pt x="4533" y="3954"/>
                  </a:cubicBezTo>
                  <a:cubicBezTo>
                    <a:pt x="3761" y="3858"/>
                    <a:pt x="1382" y="1029"/>
                    <a:pt x="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2"/>
            <p:cNvSpPr/>
            <p:nvPr/>
          </p:nvSpPr>
          <p:spPr>
            <a:xfrm>
              <a:off x="1255300" y="4989075"/>
              <a:ext cx="238700" cy="149500"/>
            </a:xfrm>
            <a:custGeom>
              <a:avLst/>
              <a:gdLst/>
              <a:ahLst/>
              <a:cxnLst/>
              <a:rect l="l" t="t" r="r" b="b"/>
              <a:pathLst>
                <a:path w="9548" h="5980" extrusionOk="0">
                  <a:moveTo>
                    <a:pt x="689" y="671"/>
                  </a:moveTo>
                  <a:cubicBezTo>
                    <a:pt x="1135" y="1219"/>
                    <a:pt x="1826" y="2051"/>
                    <a:pt x="2540" y="2765"/>
                  </a:cubicBezTo>
                  <a:cubicBezTo>
                    <a:pt x="2926" y="3183"/>
                    <a:pt x="3344" y="3600"/>
                    <a:pt x="3697" y="3890"/>
                  </a:cubicBezTo>
                  <a:cubicBezTo>
                    <a:pt x="3858" y="4051"/>
                    <a:pt x="4051" y="4179"/>
                    <a:pt x="4211" y="4276"/>
                  </a:cubicBezTo>
                  <a:cubicBezTo>
                    <a:pt x="4372" y="4372"/>
                    <a:pt x="4501" y="4436"/>
                    <a:pt x="4661" y="4468"/>
                  </a:cubicBezTo>
                  <a:cubicBezTo>
                    <a:pt x="4951" y="4501"/>
                    <a:pt x="5722" y="4661"/>
                    <a:pt x="6590" y="4854"/>
                  </a:cubicBezTo>
                  <a:cubicBezTo>
                    <a:pt x="7330" y="5019"/>
                    <a:pt x="8140" y="5206"/>
                    <a:pt x="8841" y="5378"/>
                  </a:cubicBezTo>
                  <a:lnTo>
                    <a:pt x="8841" y="5378"/>
                  </a:lnTo>
                  <a:cubicBezTo>
                    <a:pt x="8780" y="5431"/>
                    <a:pt x="8704" y="5465"/>
                    <a:pt x="8615" y="5465"/>
                  </a:cubicBezTo>
                  <a:lnTo>
                    <a:pt x="8583" y="5465"/>
                  </a:lnTo>
                  <a:lnTo>
                    <a:pt x="4308" y="5079"/>
                  </a:lnTo>
                  <a:lnTo>
                    <a:pt x="804" y="1736"/>
                  </a:lnTo>
                  <a:cubicBezTo>
                    <a:pt x="643" y="1543"/>
                    <a:pt x="547" y="1350"/>
                    <a:pt x="547" y="1125"/>
                  </a:cubicBezTo>
                  <a:cubicBezTo>
                    <a:pt x="547" y="961"/>
                    <a:pt x="598" y="814"/>
                    <a:pt x="689" y="671"/>
                  </a:cubicBezTo>
                  <a:close/>
                  <a:moveTo>
                    <a:pt x="708" y="0"/>
                  </a:moveTo>
                  <a:cubicBezTo>
                    <a:pt x="611" y="0"/>
                    <a:pt x="547" y="0"/>
                    <a:pt x="483" y="65"/>
                  </a:cubicBezTo>
                  <a:lnTo>
                    <a:pt x="418" y="161"/>
                  </a:lnTo>
                  <a:cubicBezTo>
                    <a:pt x="161" y="418"/>
                    <a:pt x="1" y="772"/>
                    <a:pt x="1" y="1125"/>
                  </a:cubicBezTo>
                  <a:cubicBezTo>
                    <a:pt x="1" y="1479"/>
                    <a:pt x="161" y="1833"/>
                    <a:pt x="451" y="2122"/>
                  </a:cubicBezTo>
                  <a:lnTo>
                    <a:pt x="3986" y="5529"/>
                  </a:lnTo>
                  <a:cubicBezTo>
                    <a:pt x="4051" y="5561"/>
                    <a:pt x="4083" y="5593"/>
                    <a:pt x="4147" y="5593"/>
                  </a:cubicBezTo>
                  <a:lnTo>
                    <a:pt x="8519" y="5979"/>
                  </a:lnTo>
                  <a:lnTo>
                    <a:pt x="8615" y="5979"/>
                  </a:lnTo>
                  <a:cubicBezTo>
                    <a:pt x="9065" y="5979"/>
                    <a:pt x="9419" y="5658"/>
                    <a:pt x="9515" y="5272"/>
                  </a:cubicBezTo>
                  <a:cubicBezTo>
                    <a:pt x="9547" y="5111"/>
                    <a:pt x="9451" y="4983"/>
                    <a:pt x="9322" y="4951"/>
                  </a:cubicBezTo>
                  <a:cubicBezTo>
                    <a:pt x="8551" y="4758"/>
                    <a:pt x="7554" y="4533"/>
                    <a:pt x="6687" y="4340"/>
                  </a:cubicBezTo>
                  <a:cubicBezTo>
                    <a:pt x="5819" y="4147"/>
                    <a:pt x="5079" y="3986"/>
                    <a:pt x="4726" y="3954"/>
                  </a:cubicBezTo>
                  <a:cubicBezTo>
                    <a:pt x="4694" y="3922"/>
                    <a:pt x="4597" y="3890"/>
                    <a:pt x="4469" y="3825"/>
                  </a:cubicBezTo>
                  <a:cubicBezTo>
                    <a:pt x="4051" y="3536"/>
                    <a:pt x="3311" y="2829"/>
                    <a:pt x="2604" y="2090"/>
                  </a:cubicBezTo>
                  <a:cubicBezTo>
                    <a:pt x="1929" y="1318"/>
                    <a:pt x="1254" y="547"/>
                    <a:pt x="901" y="97"/>
                  </a:cubicBezTo>
                  <a:cubicBezTo>
                    <a:pt x="836" y="32"/>
                    <a:pt x="772" y="0"/>
                    <a:pt x="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2"/>
            <p:cNvSpPr/>
            <p:nvPr/>
          </p:nvSpPr>
          <p:spPr>
            <a:xfrm>
              <a:off x="1608075" y="3506400"/>
              <a:ext cx="458900" cy="1476275"/>
            </a:xfrm>
            <a:custGeom>
              <a:avLst/>
              <a:gdLst/>
              <a:ahLst/>
              <a:cxnLst/>
              <a:rect l="l" t="t" r="r" b="b"/>
              <a:pathLst>
                <a:path w="18356" h="59051" extrusionOk="0">
                  <a:moveTo>
                    <a:pt x="4983" y="1"/>
                  </a:moveTo>
                  <a:cubicBezTo>
                    <a:pt x="4983" y="1"/>
                    <a:pt x="740" y="4822"/>
                    <a:pt x="354" y="7490"/>
                  </a:cubicBezTo>
                  <a:cubicBezTo>
                    <a:pt x="322" y="7812"/>
                    <a:pt x="290" y="8133"/>
                    <a:pt x="258" y="8455"/>
                  </a:cubicBezTo>
                  <a:cubicBezTo>
                    <a:pt x="1" y="11637"/>
                    <a:pt x="644" y="14851"/>
                    <a:pt x="1994" y="17777"/>
                  </a:cubicBezTo>
                  <a:lnTo>
                    <a:pt x="9966" y="35006"/>
                  </a:lnTo>
                  <a:lnTo>
                    <a:pt x="15077" y="59050"/>
                  </a:lnTo>
                  <a:lnTo>
                    <a:pt x="18355" y="58247"/>
                  </a:lnTo>
                  <a:lnTo>
                    <a:pt x="17295" y="32692"/>
                  </a:lnTo>
                  <a:lnTo>
                    <a:pt x="11123" y="13084"/>
                  </a:lnTo>
                  <a:lnTo>
                    <a:pt x="14787" y="6912"/>
                  </a:lnTo>
                  <a:lnTo>
                    <a:pt x="49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2"/>
            <p:cNvSpPr/>
            <p:nvPr/>
          </p:nvSpPr>
          <p:spPr>
            <a:xfrm>
              <a:off x="1606475" y="3499650"/>
              <a:ext cx="466925" cy="1489450"/>
            </a:xfrm>
            <a:custGeom>
              <a:avLst/>
              <a:gdLst/>
              <a:ahLst/>
              <a:cxnLst/>
              <a:rect l="l" t="t" r="r" b="b"/>
              <a:pathLst>
                <a:path w="18677" h="59578" extrusionOk="0">
                  <a:moveTo>
                    <a:pt x="5084" y="635"/>
                  </a:moveTo>
                  <a:lnTo>
                    <a:pt x="14497" y="7270"/>
                  </a:lnTo>
                  <a:lnTo>
                    <a:pt x="14497" y="7270"/>
                  </a:lnTo>
                  <a:lnTo>
                    <a:pt x="10962" y="13225"/>
                  </a:lnTo>
                  <a:cubicBezTo>
                    <a:pt x="10930" y="13289"/>
                    <a:pt x="10898" y="13354"/>
                    <a:pt x="10930" y="13418"/>
                  </a:cubicBezTo>
                  <a:lnTo>
                    <a:pt x="17069" y="33026"/>
                  </a:lnTo>
                  <a:lnTo>
                    <a:pt x="18130" y="58292"/>
                  </a:lnTo>
                  <a:lnTo>
                    <a:pt x="15366" y="58999"/>
                  </a:lnTo>
                  <a:lnTo>
                    <a:pt x="10287" y="35212"/>
                  </a:lnTo>
                  <a:lnTo>
                    <a:pt x="10287" y="35180"/>
                  </a:lnTo>
                  <a:lnTo>
                    <a:pt x="2283" y="17918"/>
                  </a:lnTo>
                  <a:cubicBezTo>
                    <a:pt x="1158" y="15475"/>
                    <a:pt x="515" y="12775"/>
                    <a:pt x="515" y="10075"/>
                  </a:cubicBezTo>
                  <a:cubicBezTo>
                    <a:pt x="515" y="9625"/>
                    <a:pt x="547" y="9175"/>
                    <a:pt x="579" y="8725"/>
                  </a:cubicBezTo>
                  <a:cubicBezTo>
                    <a:pt x="611" y="8403"/>
                    <a:pt x="644" y="8114"/>
                    <a:pt x="676" y="7825"/>
                  </a:cubicBezTo>
                  <a:cubicBezTo>
                    <a:pt x="772" y="7182"/>
                    <a:pt x="1094" y="6410"/>
                    <a:pt x="1544" y="5607"/>
                  </a:cubicBezTo>
                  <a:cubicBezTo>
                    <a:pt x="2186" y="4353"/>
                    <a:pt x="3119" y="3067"/>
                    <a:pt x="3890" y="2103"/>
                  </a:cubicBezTo>
                  <a:cubicBezTo>
                    <a:pt x="4276" y="1621"/>
                    <a:pt x="4597" y="1203"/>
                    <a:pt x="4854" y="914"/>
                  </a:cubicBezTo>
                  <a:cubicBezTo>
                    <a:pt x="4926" y="794"/>
                    <a:pt x="5016" y="710"/>
                    <a:pt x="5084" y="635"/>
                  </a:cubicBezTo>
                  <a:close/>
                  <a:moveTo>
                    <a:pt x="5019" y="1"/>
                  </a:moveTo>
                  <a:cubicBezTo>
                    <a:pt x="4948" y="1"/>
                    <a:pt x="4875" y="25"/>
                    <a:pt x="4822" y="78"/>
                  </a:cubicBezTo>
                  <a:cubicBezTo>
                    <a:pt x="4822" y="110"/>
                    <a:pt x="3762" y="1299"/>
                    <a:pt x="2636" y="2842"/>
                  </a:cubicBezTo>
                  <a:cubicBezTo>
                    <a:pt x="2090" y="3646"/>
                    <a:pt x="1511" y="4482"/>
                    <a:pt x="1061" y="5350"/>
                  </a:cubicBezTo>
                  <a:cubicBezTo>
                    <a:pt x="611" y="6185"/>
                    <a:pt x="258" y="7021"/>
                    <a:pt x="161" y="7728"/>
                  </a:cubicBezTo>
                  <a:cubicBezTo>
                    <a:pt x="97" y="8050"/>
                    <a:pt x="65" y="8371"/>
                    <a:pt x="33" y="8693"/>
                  </a:cubicBezTo>
                  <a:cubicBezTo>
                    <a:pt x="1" y="9143"/>
                    <a:pt x="1" y="9625"/>
                    <a:pt x="1" y="10075"/>
                  </a:cubicBezTo>
                  <a:cubicBezTo>
                    <a:pt x="1" y="12871"/>
                    <a:pt x="644" y="15604"/>
                    <a:pt x="1801" y="18143"/>
                  </a:cubicBezTo>
                  <a:lnTo>
                    <a:pt x="9773" y="35372"/>
                  </a:lnTo>
                  <a:lnTo>
                    <a:pt x="14883" y="59384"/>
                  </a:lnTo>
                  <a:cubicBezTo>
                    <a:pt x="14916" y="59449"/>
                    <a:pt x="14948" y="59513"/>
                    <a:pt x="15012" y="59545"/>
                  </a:cubicBezTo>
                  <a:cubicBezTo>
                    <a:pt x="15076" y="59577"/>
                    <a:pt x="15141" y="59577"/>
                    <a:pt x="15205" y="59577"/>
                  </a:cubicBezTo>
                  <a:lnTo>
                    <a:pt x="18484" y="58774"/>
                  </a:lnTo>
                  <a:cubicBezTo>
                    <a:pt x="18612" y="58742"/>
                    <a:pt x="18676" y="58613"/>
                    <a:pt x="18676" y="58484"/>
                  </a:cubicBezTo>
                  <a:lnTo>
                    <a:pt x="17616" y="32962"/>
                  </a:lnTo>
                  <a:lnTo>
                    <a:pt x="17616" y="32897"/>
                  </a:lnTo>
                  <a:lnTo>
                    <a:pt x="11476" y="13386"/>
                  </a:lnTo>
                  <a:lnTo>
                    <a:pt x="15076" y="7342"/>
                  </a:lnTo>
                  <a:cubicBezTo>
                    <a:pt x="15141" y="7214"/>
                    <a:pt x="15108" y="7053"/>
                    <a:pt x="15012" y="6989"/>
                  </a:cubicBezTo>
                  <a:lnTo>
                    <a:pt x="5176" y="46"/>
                  </a:lnTo>
                  <a:cubicBezTo>
                    <a:pt x="5133" y="17"/>
                    <a:pt x="5076" y="1"/>
                    <a:pt x="5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2"/>
            <p:cNvSpPr/>
            <p:nvPr/>
          </p:nvSpPr>
          <p:spPr>
            <a:xfrm>
              <a:off x="1318775" y="3717750"/>
              <a:ext cx="634875" cy="1260100"/>
            </a:xfrm>
            <a:custGeom>
              <a:avLst/>
              <a:gdLst/>
              <a:ahLst/>
              <a:cxnLst/>
              <a:rect l="l" t="t" r="r" b="b"/>
              <a:pathLst>
                <a:path w="25395" h="50404" extrusionOk="0">
                  <a:moveTo>
                    <a:pt x="25395" y="1"/>
                  </a:moveTo>
                  <a:lnTo>
                    <a:pt x="14048" y="4822"/>
                  </a:lnTo>
                  <a:lnTo>
                    <a:pt x="15398" y="7330"/>
                  </a:lnTo>
                  <a:lnTo>
                    <a:pt x="12505" y="26938"/>
                  </a:lnTo>
                  <a:lnTo>
                    <a:pt x="1" y="49246"/>
                  </a:lnTo>
                  <a:lnTo>
                    <a:pt x="3087" y="50403"/>
                  </a:lnTo>
                  <a:lnTo>
                    <a:pt x="19995" y="29252"/>
                  </a:lnTo>
                  <a:lnTo>
                    <a:pt x="24045" y="5787"/>
                  </a:lnTo>
                  <a:lnTo>
                    <a:pt x="253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2"/>
            <p:cNvSpPr/>
            <p:nvPr/>
          </p:nvSpPr>
          <p:spPr>
            <a:xfrm>
              <a:off x="1311550" y="3711175"/>
              <a:ext cx="649350" cy="1273425"/>
            </a:xfrm>
            <a:custGeom>
              <a:avLst/>
              <a:gdLst/>
              <a:ahLst/>
              <a:cxnLst/>
              <a:rect l="l" t="t" r="r" b="b"/>
              <a:pathLst>
                <a:path w="25974" h="50937" extrusionOk="0">
                  <a:moveTo>
                    <a:pt x="25687" y="0"/>
                  </a:moveTo>
                  <a:cubicBezTo>
                    <a:pt x="25555" y="0"/>
                    <a:pt x="25455" y="88"/>
                    <a:pt x="25427" y="199"/>
                  </a:cubicBezTo>
                  <a:lnTo>
                    <a:pt x="24077" y="5985"/>
                  </a:lnTo>
                  <a:lnTo>
                    <a:pt x="20027" y="29387"/>
                  </a:lnTo>
                  <a:lnTo>
                    <a:pt x="3279" y="50345"/>
                  </a:lnTo>
                  <a:lnTo>
                    <a:pt x="676" y="49380"/>
                  </a:lnTo>
                  <a:lnTo>
                    <a:pt x="13019" y="27329"/>
                  </a:lnTo>
                  <a:lnTo>
                    <a:pt x="13051" y="27233"/>
                  </a:lnTo>
                  <a:lnTo>
                    <a:pt x="15944" y="7625"/>
                  </a:lnTo>
                  <a:cubicBezTo>
                    <a:pt x="15944" y="7560"/>
                    <a:pt x="15944" y="7496"/>
                    <a:pt x="15912" y="7464"/>
                  </a:cubicBezTo>
                  <a:lnTo>
                    <a:pt x="14562" y="4957"/>
                  </a:lnTo>
                  <a:cubicBezTo>
                    <a:pt x="14519" y="4871"/>
                    <a:pt x="14433" y="4814"/>
                    <a:pt x="14343" y="4814"/>
                  </a:cubicBezTo>
                  <a:cubicBezTo>
                    <a:pt x="14298" y="4814"/>
                    <a:pt x="14251" y="4828"/>
                    <a:pt x="14208" y="4860"/>
                  </a:cubicBezTo>
                  <a:cubicBezTo>
                    <a:pt x="14080" y="4925"/>
                    <a:pt x="14016" y="5085"/>
                    <a:pt x="14080" y="5214"/>
                  </a:cubicBezTo>
                  <a:lnTo>
                    <a:pt x="15398" y="7625"/>
                  </a:lnTo>
                  <a:lnTo>
                    <a:pt x="12537" y="27104"/>
                  </a:lnTo>
                  <a:lnTo>
                    <a:pt x="65" y="49380"/>
                  </a:lnTo>
                  <a:cubicBezTo>
                    <a:pt x="1" y="49445"/>
                    <a:pt x="1" y="49541"/>
                    <a:pt x="33" y="49606"/>
                  </a:cubicBezTo>
                  <a:cubicBezTo>
                    <a:pt x="65" y="49702"/>
                    <a:pt x="129" y="49734"/>
                    <a:pt x="193" y="49766"/>
                  </a:cubicBezTo>
                  <a:lnTo>
                    <a:pt x="3279" y="50923"/>
                  </a:lnTo>
                  <a:cubicBezTo>
                    <a:pt x="3305" y="50932"/>
                    <a:pt x="3333" y="50936"/>
                    <a:pt x="3362" y="50936"/>
                  </a:cubicBezTo>
                  <a:cubicBezTo>
                    <a:pt x="3440" y="50936"/>
                    <a:pt x="3522" y="50906"/>
                    <a:pt x="3569" y="50859"/>
                  </a:cubicBezTo>
                  <a:lnTo>
                    <a:pt x="20509" y="29676"/>
                  </a:lnTo>
                  <a:lnTo>
                    <a:pt x="20541" y="29547"/>
                  </a:lnTo>
                  <a:lnTo>
                    <a:pt x="24591" y="6082"/>
                  </a:lnTo>
                  <a:lnTo>
                    <a:pt x="25941" y="328"/>
                  </a:lnTo>
                  <a:cubicBezTo>
                    <a:pt x="25973" y="199"/>
                    <a:pt x="25877" y="39"/>
                    <a:pt x="25748" y="7"/>
                  </a:cubicBezTo>
                  <a:cubicBezTo>
                    <a:pt x="25727" y="2"/>
                    <a:pt x="25707" y="0"/>
                    <a:pt x="25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2"/>
            <p:cNvSpPr/>
            <p:nvPr/>
          </p:nvSpPr>
          <p:spPr>
            <a:xfrm>
              <a:off x="1848375" y="3941000"/>
              <a:ext cx="67525" cy="394925"/>
            </a:xfrm>
            <a:custGeom>
              <a:avLst/>
              <a:gdLst/>
              <a:ahLst/>
              <a:cxnLst/>
              <a:rect l="l" t="t" r="r" b="b"/>
              <a:pathLst>
                <a:path w="2701" h="15797" extrusionOk="0">
                  <a:moveTo>
                    <a:pt x="2490" y="1"/>
                  </a:moveTo>
                  <a:cubicBezTo>
                    <a:pt x="2387" y="1"/>
                    <a:pt x="2314" y="84"/>
                    <a:pt x="2314" y="168"/>
                  </a:cubicBezTo>
                  <a:lnTo>
                    <a:pt x="32" y="15565"/>
                  </a:lnTo>
                  <a:cubicBezTo>
                    <a:pt x="0" y="15661"/>
                    <a:pt x="97" y="15790"/>
                    <a:pt x="193" y="15790"/>
                  </a:cubicBezTo>
                  <a:cubicBezTo>
                    <a:pt x="206" y="15794"/>
                    <a:pt x="219" y="15796"/>
                    <a:pt x="233" y="15796"/>
                  </a:cubicBezTo>
                  <a:cubicBezTo>
                    <a:pt x="322" y="15796"/>
                    <a:pt x="418" y="15713"/>
                    <a:pt x="418" y="15629"/>
                  </a:cubicBezTo>
                  <a:lnTo>
                    <a:pt x="2700" y="232"/>
                  </a:lnTo>
                  <a:cubicBezTo>
                    <a:pt x="2700" y="135"/>
                    <a:pt x="2636" y="7"/>
                    <a:pt x="2539" y="7"/>
                  </a:cubicBezTo>
                  <a:cubicBezTo>
                    <a:pt x="2522" y="3"/>
                    <a:pt x="2506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2"/>
            <p:cNvSpPr/>
            <p:nvPr/>
          </p:nvSpPr>
          <p:spPr>
            <a:xfrm>
              <a:off x="1633800" y="3761650"/>
              <a:ext cx="54675" cy="233375"/>
            </a:xfrm>
            <a:custGeom>
              <a:avLst/>
              <a:gdLst/>
              <a:ahLst/>
              <a:cxnLst/>
              <a:rect l="l" t="t" r="r" b="b"/>
              <a:pathLst>
                <a:path w="2187" h="9335" extrusionOk="0">
                  <a:moveTo>
                    <a:pt x="238" y="1"/>
                  </a:moveTo>
                  <a:cubicBezTo>
                    <a:pt x="211" y="1"/>
                    <a:pt x="185" y="5"/>
                    <a:pt x="161" y="13"/>
                  </a:cubicBezTo>
                  <a:cubicBezTo>
                    <a:pt x="65" y="77"/>
                    <a:pt x="1" y="173"/>
                    <a:pt x="65" y="270"/>
                  </a:cubicBezTo>
                  <a:lnTo>
                    <a:pt x="1768" y="4095"/>
                  </a:lnTo>
                  <a:lnTo>
                    <a:pt x="1608" y="9110"/>
                  </a:lnTo>
                  <a:cubicBezTo>
                    <a:pt x="1608" y="9238"/>
                    <a:pt x="1704" y="9335"/>
                    <a:pt x="1801" y="9335"/>
                  </a:cubicBezTo>
                  <a:cubicBezTo>
                    <a:pt x="1929" y="9335"/>
                    <a:pt x="1993" y="9238"/>
                    <a:pt x="2026" y="9142"/>
                  </a:cubicBezTo>
                  <a:lnTo>
                    <a:pt x="2186" y="4063"/>
                  </a:lnTo>
                  <a:lnTo>
                    <a:pt x="2154" y="3966"/>
                  </a:lnTo>
                  <a:lnTo>
                    <a:pt x="418" y="109"/>
                  </a:lnTo>
                  <a:cubicBezTo>
                    <a:pt x="394" y="37"/>
                    <a:pt x="316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2"/>
            <p:cNvSpPr/>
            <p:nvPr/>
          </p:nvSpPr>
          <p:spPr>
            <a:xfrm>
              <a:off x="1827475" y="3665300"/>
              <a:ext cx="123775" cy="93475"/>
            </a:xfrm>
            <a:custGeom>
              <a:avLst/>
              <a:gdLst/>
              <a:ahLst/>
              <a:cxnLst/>
              <a:rect l="l" t="t" r="r" b="b"/>
              <a:pathLst>
                <a:path w="4951" h="3739" extrusionOk="0">
                  <a:moveTo>
                    <a:pt x="4757" y="1"/>
                  </a:moveTo>
                  <a:cubicBezTo>
                    <a:pt x="4660" y="1"/>
                    <a:pt x="4586" y="59"/>
                    <a:pt x="4533" y="138"/>
                  </a:cubicBezTo>
                  <a:lnTo>
                    <a:pt x="4533" y="170"/>
                  </a:lnTo>
                  <a:cubicBezTo>
                    <a:pt x="4468" y="331"/>
                    <a:pt x="4083" y="1134"/>
                    <a:pt x="3343" y="1874"/>
                  </a:cubicBezTo>
                  <a:cubicBezTo>
                    <a:pt x="2636" y="2645"/>
                    <a:pt x="1575" y="3320"/>
                    <a:pt x="193" y="3320"/>
                  </a:cubicBezTo>
                  <a:cubicBezTo>
                    <a:pt x="65" y="3320"/>
                    <a:pt x="0" y="3417"/>
                    <a:pt x="0" y="3545"/>
                  </a:cubicBezTo>
                  <a:cubicBezTo>
                    <a:pt x="0" y="3642"/>
                    <a:pt x="65" y="3738"/>
                    <a:pt x="193" y="3738"/>
                  </a:cubicBezTo>
                  <a:cubicBezTo>
                    <a:pt x="1833" y="3738"/>
                    <a:pt x="3022" y="2870"/>
                    <a:pt x="3793" y="2002"/>
                  </a:cubicBezTo>
                  <a:cubicBezTo>
                    <a:pt x="4565" y="1134"/>
                    <a:pt x="4918" y="299"/>
                    <a:pt x="4918" y="299"/>
                  </a:cubicBezTo>
                  <a:cubicBezTo>
                    <a:pt x="4951" y="170"/>
                    <a:pt x="4918" y="74"/>
                    <a:pt x="4822" y="9"/>
                  </a:cubicBezTo>
                  <a:cubicBezTo>
                    <a:pt x="4799" y="4"/>
                    <a:pt x="4777" y="1"/>
                    <a:pt x="47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2"/>
            <p:cNvSpPr/>
            <p:nvPr/>
          </p:nvSpPr>
          <p:spPr>
            <a:xfrm>
              <a:off x="1726225" y="3634675"/>
              <a:ext cx="181625" cy="758150"/>
            </a:xfrm>
            <a:custGeom>
              <a:avLst/>
              <a:gdLst/>
              <a:ahLst/>
              <a:cxnLst/>
              <a:rect l="l" t="t" r="r" b="b"/>
              <a:pathLst>
                <a:path w="7265" h="30326" extrusionOk="0">
                  <a:moveTo>
                    <a:pt x="7025" y="0"/>
                  </a:moveTo>
                  <a:cubicBezTo>
                    <a:pt x="6982" y="0"/>
                    <a:pt x="6940" y="16"/>
                    <a:pt x="6911" y="45"/>
                  </a:cubicBezTo>
                  <a:lnTo>
                    <a:pt x="5143" y="1620"/>
                  </a:lnTo>
                  <a:cubicBezTo>
                    <a:pt x="5111" y="1684"/>
                    <a:pt x="5079" y="1716"/>
                    <a:pt x="5079" y="1781"/>
                  </a:cubicBezTo>
                  <a:lnTo>
                    <a:pt x="5079" y="2938"/>
                  </a:lnTo>
                  <a:lnTo>
                    <a:pt x="2893" y="2456"/>
                  </a:lnTo>
                  <a:cubicBezTo>
                    <a:pt x="2797" y="2456"/>
                    <a:pt x="2732" y="2456"/>
                    <a:pt x="2700" y="2520"/>
                  </a:cubicBezTo>
                  <a:cubicBezTo>
                    <a:pt x="2636" y="2584"/>
                    <a:pt x="2636" y="2649"/>
                    <a:pt x="2636" y="2713"/>
                  </a:cubicBezTo>
                  <a:lnTo>
                    <a:pt x="3857" y="6185"/>
                  </a:lnTo>
                  <a:lnTo>
                    <a:pt x="0" y="30100"/>
                  </a:lnTo>
                  <a:cubicBezTo>
                    <a:pt x="0" y="30196"/>
                    <a:pt x="64" y="30293"/>
                    <a:pt x="193" y="30325"/>
                  </a:cubicBezTo>
                  <a:cubicBezTo>
                    <a:pt x="289" y="30325"/>
                    <a:pt x="386" y="30261"/>
                    <a:pt x="418" y="30164"/>
                  </a:cubicBezTo>
                  <a:lnTo>
                    <a:pt x="4243" y="6185"/>
                  </a:lnTo>
                  <a:lnTo>
                    <a:pt x="4243" y="6088"/>
                  </a:lnTo>
                  <a:lnTo>
                    <a:pt x="3150" y="2938"/>
                  </a:lnTo>
                  <a:lnTo>
                    <a:pt x="5240" y="3388"/>
                  </a:lnTo>
                  <a:cubicBezTo>
                    <a:pt x="5304" y="3388"/>
                    <a:pt x="5368" y="3388"/>
                    <a:pt x="5400" y="3324"/>
                  </a:cubicBezTo>
                  <a:cubicBezTo>
                    <a:pt x="5465" y="3292"/>
                    <a:pt x="5497" y="3259"/>
                    <a:pt x="5497" y="3195"/>
                  </a:cubicBezTo>
                  <a:lnTo>
                    <a:pt x="5497" y="1877"/>
                  </a:lnTo>
                  <a:lnTo>
                    <a:pt x="7168" y="366"/>
                  </a:lnTo>
                  <a:cubicBezTo>
                    <a:pt x="7265" y="270"/>
                    <a:pt x="7265" y="141"/>
                    <a:pt x="7168" y="77"/>
                  </a:cubicBezTo>
                  <a:cubicBezTo>
                    <a:pt x="7133" y="24"/>
                    <a:pt x="7078" y="0"/>
                    <a:pt x="7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2"/>
            <p:cNvSpPr/>
            <p:nvPr/>
          </p:nvSpPr>
          <p:spPr>
            <a:xfrm>
              <a:off x="1690850" y="4417675"/>
              <a:ext cx="32975" cy="40550"/>
            </a:xfrm>
            <a:custGeom>
              <a:avLst/>
              <a:gdLst/>
              <a:ahLst/>
              <a:cxnLst/>
              <a:rect l="l" t="t" r="r" b="b"/>
              <a:pathLst>
                <a:path w="1319" h="1622" extrusionOk="0">
                  <a:moveTo>
                    <a:pt x="1112" y="0"/>
                  </a:moveTo>
                  <a:cubicBezTo>
                    <a:pt x="1043" y="0"/>
                    <a:pt x="974" y="36"/>
                    <a:pt x="933" y="98"/>
                  </a:cubicBezTo>
                  <a:lnTo>
                    <a:pt x="65" y="1319"/>
                  </a:lnTo>
                  <a:cubicBezTo>
                    <a:pt x="1" y="1384"/>
                    <a:pt x="33" y="1512"/>
                    <a:pt x="97" y="1577"/>
                  </a:cubicBezTo>
                  <a:cubicBezTo>
                    <a:pt x="141" y="1606"/>
                    <a:pt x="190" y="1621"/>
                    <a:pt x="238" y="1621"/>
                  </a:cubicBezTo>
                  <a:cubicBezTo>
                    <a:pt x="296" y="1621"/>
                    <a:pt x="351" y="1598"/>
                    <a:pt x="387" y="1544"/>
                  </a:cubicBezTo>
                  <a:lnTo>
                    <a:pt x="1254" y="323"/>
                  </a:lnTo>
                  <a:cubicBezTo>
                    <a:pt x="1319" y="227"/>
                    <a:pt x="1319" y="98"/>
                    <a:pt x="1222" y="34"/>
                  </a:cubicBezTo>
                  <a:cubicBezTo>
                    <a:pt x="1188" y="11"/>
                    <a:pt x="1150" y="0"/>
                    <a:pt x="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4019;p64">
            <a:extLst>
              <a:ext uri="{FF2B5EF4-FFF2-40B4-BE49-F238E27FC236}">
                <a16:creationId xmlns:a16="http://schemas.microsoft.com/office/drawing/2014/main" id="{BAEA2FB5-309C-4EF8-BD51-4400BC4EAB64}"/>
              </a:ext>
            </a:extLst>
          </p:cNvPr>
          <p:cNvGrpSpPr/>
          <p:nvPr/>
        </p:nvGrpSpPr>
        <p:grpSpPr>
          <a:xfrm>
            <a:off x="5289025" y="1571940"/>
            <a:ext cx="1600234" cy="1578476"/>
            <a:chOff x="1744400" y="429725"/>
            <a:chExt cx="4623925" cy="4948200"/>
          </a:xfrm>
        </p:grpSpPr>
        <p:sp>
          <p:nvSpPr>
            <p:cNvPr id="91" name="Google Shape;4020;p64">
              <a:extLst>
                <a:ext uri="{FF2B5EF4-FFF2-40B4-BE49-F238E27FC236}">
                  <a16:creationId xmlns:a16="http://schemas.microsoft.com/office/drawing/2014/main" id="{2A285647-41DE-4EDA-86AA-3552980A153F}"/>
                </a:ext>
              </a:extLst>
            </p:cNvPr>
            <p:cNvSpPr/>
            <p:nvPr/>
          </p:nvSpPr>
          <p:spPr>
            <a:xfrm>
              <a:off x="1744400" y="430000"/>
              <a:ext cx="4623925" cy="4588575"/>
            </a:xfrm>
            <a:custGeom>
              <a:avLst/>
              <a:gdLst/>
              <a:ahLst/>
              <a:cxnLst/>
              <a:rect l="l" t="t" r="r" b="b"/>
              <a:pathLst>
                <a:path w="184957" h="183543" extrusionOk="0">
                  <a:moveTo>
                    <a:pt x="93830" y="1"/>
                  </a:moveTo>
                  <a:cubicBezTo>
                    <a:pt x="76191" y="1"/>
                    <a:pt x="57391" y="6440"/>
                    <a:pt x="42281" y="19249"/>
                  </a:cubicBezTo>
                  <a:cubicBezTo>
                    <a:pt x="12606" y="44404"/>
                    <a:pt x="7524" y="71664"/>
                    <a:pt x="7524" y="71664"/>
                  </a:cubicBezTo>
                  <a:cubicBezTo>
                    <a:pt x="7524" y="71664"/>
                    <a:pt x="0" y="103754"/>
                    <a:pt x="20916" y="131716"/>
                  </a:cubicBezTo>
                  <a:cubicBezTo>
                    <a:pt x="41831" y="159679"/>
                    <a:pt x="78300" y="170544"/>
                    <a:pt x="107611" y="180117"/>
                  </a:cubicBezTo>
                  <a:cubicBezTo>
                    <a:pt x="114704" y="182434"/>
                    <a:pt x="121689" y="183542"/>
                    <a:pt x="128348" y="183542"/>
                  </a:cubicBezTo>
                  <a:cubicBezTo>
                    <a:pt x="149206" y="183542"/>
                    <a:pt x="166871" y="172670"/>
                    <a:pt x="174681" y="154008"/>
                  </a:cubicBezTo>
                  <a:cubicBezTo>
                    <a:pt x="184956" y="129386"/>
                    <a:pt x="164181" y="116107"/>
                    <a:pt x="159577" y="83933"/>
                  </a:cubicBezTo>
                  <a:cubicBezTo>
                    <a:pt x="155001" y="51759"/>
                    <a:pt x="158650" y="42495"/>
                    <a:pt x="137257" y="18013"/>
                  </a:cubicBezTo>
                  <a:cubicBezTo>
                    <a:pt x="126757" y="5984"/>
                    <a:pt x="110833" y="1"/>
                    <a:pt x="93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021;p64">
              <a:extLst>
                <a:ext uri="{FF2B5EF4-FFF2-40B4-BE49-F238E27FC236}">
                  <a16:creationId xmlns:a16="http://schemas.microsoft.com/office/drawing/2014/main" id="{E2275D4B-16FF-4A3F-91AB-46C504E25543}"/>
                </a:ext>
              </a:extLst>
            </p:cNvPr>
            <p:cNvSpPr/>
            <p:nvPr/>
          </p:nvSpPr>
          <p:spPr>
            <a:xfrm>
              <a:off x="1899500" y="429725"/>
              <a:ext cx="4282125" cy="4588850"/>
            </a:xfrm>
            <a:custGeom>
              <a:avLst/>
              <a:gdLst/>
              <a:ahLst/>
              <a:cxnLst/>
              <a:rect l="l" t="t" r="r" b="b"/>
              <a:pathLst>
                <a:path w="171285" h="183554" extrusionOk="0">
                  <a:moveTo>
                    <a:pt x="170470" y="133468"/>
                  </a:moveTo>
                  <a:lnTo>
                    <a:pt x="170470" y="147814"/>
                  </a:lnTo>
                  <a:cubicBezTo>
                    <a:pt x="171032" y="145372"/>
                    <a:pt x="171285" y="143013"/>
                    <a:pt x="171285" y="140711"/>
                  </a:cubicBezTo>
                  <a:cubicBezTo>
                    <a:pt x="171285" y="138241"/>
                    <a:pt x="171004" y="135854"/>
                    <a:pt x="170470" y="133468"/>
                  </a:cubicBezTo>
                  <a:close/>
                  <a:moveTo>
                    <a:pt x="87622" y="0"/>
                  </a:moveTo>
                  <a:cubicBezTo>
                    <a:pt x="70777" y="0"/>
                    <a:pt x="52893" y="5896"/>
                    <a:pt x="38126" y="17575"/>
                  </a:cubicBezTo>
                  <a:lnTo>
                    <a:pt x="103147" y="17575"/>
                  </a:lnTo>
                  <a:lnTo>
                    <a:pt x="103147" y="91805"/>
                  </a:lnTo>
                  <a:lnTo>
                    <a:pt x="3931" y="91805"/>
                  </a:lnTo>
                  <a:lnTo>
                    <a:pt x="3931" y="63169"/>
                  </a:lnTo>
                  <a:cubicBezTo>
                    <a:pt x="1910" y="68419"/>
                    <a:pt x="1320" y="71675"/>
                    <a:pt x="1320" y="71675"/>
                  </a:cubicBezTo>
                  <a:cubicBezTo>
                    <a:pt x="1320" y="71675"/>
                    <a:pt x="1" y="77290"/>
                    <a:pt x="1" y="85853"/>
                  </a:cubicBezTo>
                  <a:cubicBezTo>
                    <a:pt x="1" y="97785"/>
                    <a:pt x="2555" y="115444"/>
                    <a:pt x="14712" y="131727"/>
                  </a:cubicBezTo>
                  <a:cubicBezTo>
                    <a:pt x="35627" y="159690"/>
                    <a:pt x="72096" y="170555"/>
                    <a:pt x="101407" y="180128"/>
                  </a:cubicBezTo>
                  <a:cubicBezTo>
                    <a:pt x="108509" y="182458"/>
                    <a:pt x="115500" y="183553"/>
                    <a:pt x="122154" y="183553"/>
                  </a:cubicBezTo>
                  <a:cubicBezTo>
                    <a:pt x="143013" y="183553"/>
                    <a:pt x="160672" y="172688"/>
                    <a:pt x="168477" y="154019"/>
                  </a:cubicBezTo>
                  <a:cubicBezTo>
                    <a:pt x="169095" y="152503"/>
                    <a:pt x="169628" y="151015"/>
                    <a:pt x="170021" y="149583"/>
                  </a:cubicBezTo>
                  <a:lnTo>
                    <a:pt x="100452" y="149583"/>
                  </a:lnTo>
                  <a:lnTo>
                    <a:pt x="100452" y="98290"/>
                  </a:lnTo>
                  <a:lnTo>
                    <a:pt x="100452" y="97167"/>
                  </a:lnTo>
                  <a:lnTo>
                    <a:pt x="100452" y="94079"/>
                  </a:lnTo>
                  <a:lnTo>
                    <a:pt x="117465" y="94079"/>
                  </a:lnTo>
                  <a:lnTo>
                    <a:pt x="119402" y="97167"/>
                  </a:lnTo>
                  <a:lnTo>
                    <a:pt x="156349" y="97167"/>
                  </a:lnTo>
                  <a:cubicBezTo>
                    <a:pt x="155114" y="93124"/>
                    <a:pt x="154075" y="88745"/>
                    <a:pt x="153373" y="83944"/>
                  </a:cubicBezTo>
                  <a:cubicBezTo>
                    <a:pt x="148797" y="51770"/>
                    <a:pt x="152446" y="42506"/>
                    <a:pt x="131053" y="18024"/>
                  </a:cubicBezTo>
                  <a:cubicBezTo>
                    <a:pt x="120554" y="6008"/>
                    <a:pt x="104635" y="0"/>
                    <a:pt x="87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022;p64">
              <a:extLst>
                <a:ext uri="{FF2B5EF4-FFF2-40B4-BE49-F238E27FC236}">
                  <a16:creationId xmlns:a16="http://schemas.microsoft.com/office/drawing/2014/main" id="{31C722EF-5D79-404B-A80A-C6315AA48F7C}"/>
                </a:ext>
              </a:extLst>
            </p:cNvPr>
            <p:cNvSpPr/>
            <p:nvPr/>
          </p:nvSpPr>
          <p:spPr>
            <a:xfrm>
              <a:off x="4410775" y="2781675"/>
              <a:ext cx="1750500" cy="1387625"/>
            </a:xfrm>
            <a:custGeom>
              <a:avLst/>
              <a:gdLst/>
              <a:ahLst/>
              <a:cxnLst/>
              <a:rect l="l" t="t" r="r" b="b"/>
              <a:pathLst>
                <a:path w="70020" h="55505" extrusionOk="0">
                  <a:moveTo>
                    <a:pt x="1" y="1"/>
                  </a:moveTo>
                  <a:lnTo>
                    <a:pt x="1" y="55505"/>
                  </a:lnTo>
                  <a:lnTo>
                    <a:pt x="70019" y="55505"/>
                  </a:lnTo>
                  <a:lnTo>
                    <a:pt x="70019" y="3089"/>
                  </a:lnTo>
                  <a:lnTo>
                    <a:pt x="18951" y="3089"/>
                  </a:lnTo>
                  <a:lnTo>
                    <a:pt x="170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023;p64">
              <a:extLst>
                <a:ext uri="{FF2B5EF4-FFF2-40B4-BE49-F238E27FC236}">
                  <a16:creationId xmlns:a16="http://schemas.microsoft.com/office/drawing/2014/main" id="{7EA27496-4B1F-4D25-A3C5-E113B37BAC27}"/>
                </a:ext>
              </a:extLst>
            </p:cNvPr>
            <p:cNvSpPr/>
            <p:nvPr/>
          </p:nvSpPr>
          <p:spPr>
            <a:xfrm>
              <a:off x="4424125" y="2894675"/>
              <a:ext cx="1725925" cy="1246550"/>
            </a:xfrm>
            <a:custGeom>
              <a:avLst/>
              <a:gdLst/>
              <a:ahLst/>
              <a:cxnLst/>
              <a:rect l="l" t="t" r="r" b="b"/>
              <a:pathLst>
                <a:path w="69037" h="49862" extrusionOk="0">
                  <a:moveTo>
                    <a:pt x="0" y="1"/>
                  </a:moveTo>
                  <a:lnTo>
                    <a:pt x="0" y="49862"/>
                  </a:lnTo>
                  <a:lnTo>
                    <a:pt x="69036" y="49862"/>
                  </a:lnTo>
                  <a:lnTo>
                    <a:pt x="690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024;p64">
              <a:extLst>
                <a:ext uri="{FF2B5EF4-FFF2-40B4-BE49-F238E27FC236}">
                  <a16:creationId xmlns:a16="http://schemas.microsoft.com/office/drawing/2014/main" id="{664600F8-E3B5-4A6B-A465-1F331D343232}"/>
                </a:ext>
              </a:extLst>
            </p:cNvPr>
            <p:cNvSpPr/>
            <p:nvPr/>
          </p:nvSpPr>
          <p:spPr>
            <a:xfrm>
              <a:off x="6118425" y="2900300"/>
              <a:ext cx="26000" cy="749625"/>
            </a:xfrm>
            <a:custGeom>
              <a:avLst/>
              <a:gdLst/>
              <a:ahLst/>
              <a:cxnLst/>
              <a:rect l="l" t="t" r="r" b="b"/>
              <a:pathLst>
                <a:path w="1040" h="29985" extrusionOk="0">
                  <a:moveTo>
                    <a:pt x="1" y="1"/>
                  </a:moveTo>
                  <a:lnTo>
                    <a:pt x="1" y="29984"/>
                  </a:lnTo>
                  <a:lnTo>
                    <a:pt x="1040" y="29984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025;p64">
              <a:extLst>
                <a:ext uri="{FF2B5EF4-FFF2-40B4-BE49-F238E27FC236}">
                  <a16:creationId xmlns:a16="http://schemas.microsoft.com/office/drawing/2014/main" id="{748F322D-363D-4273-84A8-9D6EE2BBF458}"/>
                </a:ext>
              </a:extLst>
            </p:cNvPr>
            <p:cNvSpPr/>
            <p:nvPr/>
          </p:nvSpPr>
          <p:spPr>
            <a:xfrm>
              <a:off x="6118425" y="3649900"/>
              <a:ext cx="26000" cy="485025"/>
            </a:xfrm>
            <a:custGeom>
              <a:avLst/>
              <a:gdLst/>
              <a:ahLst/>
              <a:cxnLst/>
              <a:rect l="l" t="t" r="r" b="b"/>
              <a:pathLst>
                <a:path w="1040" h="19401" extrusionOk="0">
                  <a:moveTo>
                    <a:pt x="1" y="0"/>
                  </a:moveTo>
                  <a:lnTo>
                    <a:pt x="1" y="19400"/>
                  </a:lnTo>
                  <a:lnTo>
                    <a:pt x="1040" y="19400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026;p64">
              <a:extLst>
                <a:ext uri="{FF2B5EF4-FFF2-40B4-BE49-F238E27FC236}">
                  <a16:creationId xmlns:a16="http://schemas.microsoft.com/office/drawing/2014/main" id="{647F1264-CD05-4DC3-91B3-4D7B34B43A61}"/>
                </a:ext>
              </a:extLst>
            </p:cNvPr>
            <p:cNvSpPr/>
            <p:nvPr/>
          </p:nvSpPr>
          <p:spPr>
            <a:xfrm>
              <a:off x="4417100" y="2877850"/>
              <a:ext cx="1735050" cy="67400"/>
            </a:xfrm>
            <a:custGeom>
              <a:avLst/>
              <a:gdLst/>
              <a:ahLst/>
              <a:cxnLst/>
              <a:rect l="l" t="t" r="r" b="b"/>
              <a:pathLst>
                <a:path w="69402" h="2696" extrusionOk="0">
                  <a:moveTo>
                    <a:pt x="1" y="0"/>
                  </a:moveTo>
                  <a:lnTo>
                    <a:pt x="1" y="2695"/>
                  </a:lnTo>
                  <a:lnTo>
                    <a:pt x="69401" y="2695"/>
                  </a:lnTo>
                  <a:lnTo>
                    <a:pt x="69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027;p64">
              <a:extLst>
                <a:ext uri="{FF2B5EF4-FFF2-40B4-BE49-F238E27FC236}">
                  <a16:creationId xmlns:a16="http://schemas.microsoft.com/office/drawing/2014/main" id="{ADE0E495-1604-490E-9280-296C6EA250D8}"/>
                </a:ext>
              </a:extLst>
            </p:cNvPr>
            <p:cNvSpPr/>
            <p:nvPr/>
          </p:nvSpPr>
          <p:spPr>
            <a:xfrm>
              <a:off x="4411500" y="2871525"/>
              <a:ext cx="1746975" cy="80050"/>
            </a:xfrm>
            <a:custGeom>
              <a:avLst/>
              <a:gdLst/>
              <a:ahLst/>
              <a:cxnLst/>
              <a:rect l="l" t="t" r="r" b="b"/>
              <a:pathLst>
                <a:path w="69879" h="3202" extrusionOk="0">
                  <a:moveTo>
                    <a:pt x="69401" y="478"/>
                  </a:moveTo>
                  <a:lnTo>
                    <a:pt x="69401" y="2724"/>
                  </a:lnTo>
                  <a:lnTo>
                    <a:pt x="449" y="2724"/>
                  </a:lnTo>
                  <a:lnTo>
                    <a:pt x="449" y="478"/>
                  </a:lnTo>
                  <a:close/>
                  <a:moveTo>
                    <a:pt x="0" y="0"/>
                  </a:moveTo>
                  <a:lnTo>
                    <a:pt x="0" y="3201"/>
                  </a:lnTo>
                  <a:lnTo>
                    <a:pt x="69878" y="3201"/>
                  </a:lnTo>
                  <a:lnTo>
                    <a:pt x="69878" y="2948"/>
                  </a:lnTo>
                  <a:lnTo>
                    <a:pt x="69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028;p64">
              <a:extLst>
                <a:ext uri="{FF2B5EF4-FFF2-40B4-BE49-F238E27FC236}">
                  <a16:creationId xmlns:a16="http://schemas.microsoft.com/office/drawing/2014/main" id="{4F28973B-5DC4-4454-856D-2565BC312D37}"/>
                </a:ext>
              </a:extLst>
            </p:cNvPr>
            <p:cNvSpPr/>
            <p:nvPr/>
          </p:nvSpPr>
          <p:spPr>
            <a:xfrm>
              <a:off x="4417800" y="2888375"/>
              <a:ext cx="1737850" cy="1258475"/>
            </a:xfrm>
            <a:custGeom>
              <a:avLst/>
              <a:gdLst/>
              <a:ahLst/>
              <a:cxnLst/>
              <a:rect l="l" t="t" r="r" b="b"/>
              <a:pathLst>
                <a:path w="69514" h="50339" extrusionOk="0">
                  <a:moveTo>
                    <a:pt x="69065" y="478"/>
                  </a:moveTo>
                  <a:lnTo>
                    <a:pt x="69065" y="49861"/>
                  </a:lnTo>
                  <a:lnTo>
                    <a:pt x="478" y="49861"/>
                  </a:lnTo>
                  <a:lnTo>
                    <a:pt x="478" y="478"/>
                  </a:lnTo>
                  <a:close/>
                  <a:moveTo>
                    <a:pt x="253" y="0"/>
                  </a:moveTo>
                  <a:cubicBezTo>
                    <a:pt x="197" y="0"/>
                    <a:pt x="113" y="28"/>
                    <a:pt x="85" y="85"/>
                  </a:cubicBezTo>
                  <a:cubicBezTo>
                    <a:pt x="29" y="113"/>
                    <a:pt x="1" y="169"/>
                    <a:pt x="1" y="253"/>
                  </a:cubicBezTo>
                  <a:lnTo>
                    <a:pt x="1" y="50114"/>
                  </a:lnTo>
                  <a:cubicBezTo>
                    <a:pt x="1" y="50170"/>
                    <a:pt x="29" y="50226"/>
                    <a:pt x="85" y="50282"/>
                  </a:cubicBezTo>
                  <a:cubicBezTo>
                    <a:pt x="113" y="50310"/>
                    <a:pt x="197" y="50338"/>
                    <a:pt x="253" y="50338"/>
                  </a:cubicBezTo>
                  <a:lnTo>
                    <a:pt x="69289" y="50338"/>
                  </a:lnTo>
                  <a:cubicBezTo>
                    <a:pt x="69345" y="50338"/>
                    <a:pt x="69402" y="50310"/>
                    <a:pt x="69458" y="50282"/>
                  </a:cubicBezTo>
                  <a:cubicBezTo>
                    <a:pt x="69514" y="50226"/>
                    <a:pt x="69514" y="50170"/>
                    <a:pt x="69514" y="50114"/>
                  </a:cubicBezTo>
                  <a:lnTo>
                    <a:pt x="69514" y="253"/>
                  </a:lnTo>
                  <a:cubicBezTo>
                    <a:pt x="69514" y="169"/>
                    <a:pt x="69514" y="113"/>
                    <a:pt x="69458" y="85"/>
                  </a:cubicBezTo>
                  <a:cubicBezTo>
                    <a:pt x="69402" y="28"/>
                    <a:pt x="69345" y="0"/>
                    <a:pt x="69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029;p64">
              <a:extLst>
                <a:ext uri="{FF2B5EF4-FFF2-40B4-BE49-F238E27FC236}">
                  <a16:creationId xmlns:a16="http://schemas.microsoft.com/office/drawing/2014/main" id="{47AD96DE-44AE-458C-AD2F-6A92D334178C}"/>
                </a:ext>
              </a:extLst>
            </p:cNvPr>
            <p:cNvSpPr/>
            <p:nvPr/>
          </p:nvSpPr>
          <p:spPr>
            <a:xfrm>
              <a:off x="5191975" y="2989450"/>
              <a:ext cx="141800" cy="21075"/>
            </a:xfrm>
            <a:custGeom>
              <a:avLst/>
              <a:gdLst/>
              <a:ahLst/>
              <a:cxnLst/>
              <a:rect l="l" t="t" r="r" b="b"/>
              <a:pathLst>
                <a:path w="5672" h="843" extrusionOk="0">
                  <a:moveTo>
                    <a:pt x="421" y="0"/>
                  </a:moveTo>
                  <a:cubicBezTo>
                    <a:pt x="197" y="0"/>
                    <a:pt x="0" y="197"/>
                    <a:pt x="0" y="421"/>
                  </a:cubicBezTo>
                  <a:cubicBezTo>
                    <a:pt x="0" y="674"/>
                    <a:pt x="197" y="842"/>
                    <a:pt x="421" y="842"/>
                  </a:cubicBezTo>
                  <a:lnTo>
                    <a:pt x="5250" y="842"/>
                  </a:lnTo>
                  <a:cubicBezTo>
                    <a:pt x="5475" y="842"/>
                    <a:pt x="5671" y="674"/>
                    <a:pt x="5671" y="421"/>
                  </a:cubicBezTo>
                  <a:cubicBezTo>
                    <a:pt x="5671" y="197"/>
                    <a:pt x="5475" y="0"/>
                    <a:pt x="5250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030;p64">
              <a:extLst>
                <a:ext uri="{FF2B5EF4-FFF2-40B4-BE49-F238E27FC236}">
                  <a16:creationId xmlns:a16="http://schemas.microsoft.com/office/drawing/2014/main" id="{124281A0-922C-47CF-B5F7-CC6AA773C93B}"/>
                </a:ext>
              </a:extLst>
            </p:cNvPr>
            <p:cNvSpPr/>
            <p:nvPr/>
          </p:nvSpPr>
          <p:spPr>
            <a:xfrm>
              <a:off x="5433400" y="2989450"/>
              <a:ext cx="141800" cy="21075"/>
            </a:xfrm>
            <a:custGeom>
              <a:avLst/>
              <a:gdLst/>
              <a:ahLst/>
              <a:cxnLst/>
              <a:rect l="l" t="t" r="r" b="b"/>
              <a:pathLst>
                <a:path w="5672" h="843" extrusionOk="0">
                  <a:moveTo>
                    <a:pt x="422" y="0"/>
                  </a:moveTo>
                  <a:cubicBezTo>
                    <a:pt x="197" y="0"/>
                    <a:pt x="1" y="197"/>
                    <a:pt x="1" y="421"/>
                  </a:cubicBezTo>
                  <a:cubicBezTo>
                    <a:pt x="1" y="674"/>
                    <a:pt x="197" y="842"/>
                    <a:pt x="422" y="842"/>
                  </a:cubicBezTo>
                  <a:lnTo>
                    <a:pt x="5251" y="842"/>
                  </a:lnTo>
                  <a:cubicBezTo>
                    <a:pt x="5504" y="842"/>
                    <a:pt x="5672" y="674"/>
                    <a:pt x="5672" y="421"/>
                  </a:cubicBezTo>
                  <a:cubicBezTo>
                    <a:pt x="5672" y="197"/>
                    <a:pt x="5504" y="0"/>
                    <a:pt x="5251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031;p64">
              <a:extLst>
                <a:ext uri="{FF2B5EF4-FFF2-40B4-BE49-F238E27FC236}">
                  <a16:creationId xmlns:a16="http://schemas.microsoft.com/office/drawing/2014/main" id="{8E4F9CE1-1CEC-4074-B021-C855B2FB135D}"/>
                </a:ext>
              </a:extLst>
            </p:cNvPr>
            <p:cNvSpPr/>
            <p:nvPr/>
          </p:nvSpPr>
          <p:spPr>
            <a:xfrm>
              <a:off x="5674850" y="2989450"/>
              <a:ext cx="141800" cy="21075"/>
            </a:xfrm>
            <a:custGeom>
              <a:avLst/>
              <a:gdLst/>
              <a:ahLst/>
              <a:cxnLst/>
              <a:rect l="l" t="t" r="r" b="b"/>
              <a:pathLst>
                <a:path w="5672" h="843" extrusionOk="0">
                  <a:moveTo>
                    <a:pt x="422" y="0"/>
                  </a:moveTo>
                  <a:cubicBezTo>
                    <a:pt x="197" y="0"/>
                    <a:pt x="1" y="197"/>
                    <a:pt x="1" y="421"/>
                  </a:cubicBezTo>
                  <a:cubicBezTo>
                    <a:pt x="1" y="674"/>
                    <a:pt x="197" y="842"/>
                    <a:pt x="422" y="842"/>
                  </a:cubicBezTo>
                  <a:lnTo>
                    <a:pt x="5251" y="842"/>
                  </a:lnTo>
                  <a:cubicBezTo>
                    <a:pt x="5503" y="842"/>
                    <a:pt x="5672" y="674"/>
                    <a:pt x="5672" y="421"/>
                  </a:cubicBezTo>
                  <a:cubicBezTo>
                    <a:pt x="5672" y="197"/>
                    <a:pt x="5503" y="0"/>
                    <a:pt x="5251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032;p64">
              <a:extLst>
                <a:ext uri="{FF2B5EF4-FFF2-40B4-BE49-F238E27FC236}">
                  <a16:creationId xmlns:a16="http://schemas.microsoft.com/office/drawing/2014/main" id="{1EEC8359-6BE3-4856-9F5D-A932DB509160}"/>
                </a:ext>
              </a:extLst>
            </p:cNvPr>
            <p:cNvSpPr/>
            <p:nvPr/>
          </p:nvSpPr>
          <p:spPr>
            <a:xfrm>
              <a:off x="5916300" y="2989450"/>
              <a:ext cx="142500" cy="21075"/>
            </a:xfrm>
            <a:custGeom>
              <a:avLst/>
              <a:gdLst/>
              <a:ahLst/>
              <a:cxnLst/>
              <a:rect l="l" t="t" r="r" b="b"/>
              <a:pathLst>
                <a:path w="5700" h="843" extrusionOk="0">
                  <a:moveTo>
                    <a:pt x="421" y="0"/>
                  </a:moveTo>
                  <a:cubicBezTo>
                    <a:pt x="197" y="0"/>
                    <a:pt x="0" y="197"/>
                    <a:pt x="0" y="421"/>
                  </a:cubicBezTo>
                  <a:cubicBezTo>
                    <a:pt x="0" y="674"/>
                    <a:pt x="197" y="842"/>
                    <a:pt x="421" y="842"/>
                  </a:cubicBezTo>
                  <a:lnTo>
                    <a:pt x="5250" y="842"/>
                  </a:lnTo>
                  <a:cubicBezTo>
                    <a:pt x="5503" y="842"/>
                    <a:pt x="5699" y="674"/>
                    <a:pt x="5699" y="421"/>
                  </a:cubicBezTo>
                  <a:cubicBezTo>
                    <a:pt x="5699" y="197"/>
                    <a:pt x="5503" y="0"/>
                    <a:pt x="5250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033;p64">
              <a:extLst>
                <a:ext uri="{FF2B5EF4-FFF2-40B4-BE49-F238E27FC236}">
                  <a16:creationId xmlns:a16="http://schemas.microsoft.com/office/drawing/2014/main" id="{7330399E-FA91-48BF-84F5-6DA67CECD940}"/>
                </a:ext>
              </a:extLst>
            </p:cNvPr>
            <p:cNvSpPr/>
            <p:nvPr/>
          </p:nvSpPr>
          <p:spPr>
            <a:xfrm>
              <a:off x="5778025" y="3646400"/>
              <a:ext cx="113725" cy="357975"/>
            </a:xfrm>
            <a:custGeom>
              <a:avLst/>
              <a:gdLst/>
              <a:ahLst/>
              <a:cxnLst/>
              <a:rect l="l" t="t" r="r" b="b"/>
              <a:pathLst>
                <a:path w="4549" h="14319" extrusionOk="0">
                  <a:moveTo>
                    <a:pt x="1" y="0"/>
                  </a:moveTo>
                  <a:lnTo>
                    <a:pt x="1" y="14318"/>
                  </a:lnTo>
                  <a:lnTo>
                    <a:pt x="4549" y="14318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034;p64">
              <a:extLst>
                <a:ext uri="{FF2B5EF4-FFF2-40B4-BE49-F238E27FC236}">
                  <a16:creationId xmlns:a16="http://schemas.microsoft.com/office/drawing/2014/main" id="{0D1E4D2B-B8B3-4B1E-9D6F-8BE7B31BAA48}"/>
                </a:ext>
              </a:extLst>
            </p:cNvPr>
            <p:cNvSpPr/>
            <p:nvPr/>
          </p:nvSpPr>
          <p:spPr>
            <a:xfrm>
              <a:off x="5772400" y="3640075"/>
              <a:ext cx="124975" cy="370600"/>
            </a:xfrm>
            <a:custGeom>
              <a:avLst/>
              <a:gdLst/>
              <a:ahLst/>
              <a:cxnLst/>
              <a:rect l="l" t="t" r="r" b="b"/>
              <a:pathLst>
                <a:path w="4999" h="14824" extrusionOk="0">
                  <a:moveTo>
                    <a:pt x="4521" y="478"/>
                  </a:moveTo>
                  <a:lnTo>
                    <a:pt x="4521" y="14347"/>
                  </a:lnTo>
                  <a:lnTo>
                    <a:pt x="450" y="14347"/>
                  </a:lnTo>
                  <a:lnTo>
                    <a:pt x="450" y="478"/>
                  </a:lnTo>
                  <a:close/>
                  <a:moveTo>
                    <a:pt x="1" y="0"/>
                  </a:moveTo>
                  <a:lnTo>
                    <a:pt x="1" y="253"/>
                  </a:lnTo>
                  <a:lnTo>
                    <a:pt x="1" y="14824"/>
                  </a:lnTo>
                  <a:lnTo>
                    <a:pt x="4998" y="14824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035;p64">
              <a:extLst>
                <a:ext uri="{FF2B5EF4-FFF2-40B4-BE49-F238E27FC236}">
                  <a16:creationId xmlns:a16="http://schemas.microsoft.com/office/drawing/2014/main" id="{490D857C-7860-447B-A7FA-39609116ACB1}"/>
                </a:ext>
              </a:extLst>
            </p:cNvPr>
            <p:cNvSpPr/>
            <p:nvPr/>
          </p:nvSpPr>
          <p:spPr>
            <a:xfrm>
              <a:off x="5651700" y="3878000"/>
              <a:ext cx="113725" cy="126375"/>
            </a:xfrm>
            <a:custGeom>
              <a:avLst/>
              <a:gdLst/>
              <a:ahLst/>
              <a:cxnLst/>
              <a:rect l="l" t="t" r="r" b="b"/>
              <a:pathLst>
                <a:path w="4549" h="5055" extrusionOk="0">
                  <a:moveTo>
                    <a:pt x="0" y="1"/>
                  </a:moveTo>
                  <a:lnTo>
                    <a:pt x="0" y="5054"/>
                  </a:lnTo>
                  <a:lnTo>
                    <a:pt x="4548" y="5054"/>
                  </a:lnTo>
                  <a:lnTo>
                    <a:pt x="4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036;p64">
              <a:extLst>
                <a:ext uri="{FF2B5EF4-FFF2-40B4-BE49-F238E27FC236}">
                  <a16:creationId xmlns:a16="http://schemas.microsoft.com/office/drawing/2014/main" id="{03EEBF50-ED77-43A7-9D9B-1F7866B443CB}"/>
                </a:ext>
              </a:extLst>
            </p:cNvPr>
            <p:cNvSpPr/>
            <p:nvPr/>
          </p:nvSpPr>
          <p:spPr>
            <a:xfrm>
              <a:off x="5646075" y="3872400"/>
              <a:ext cx="124950" cy="138275"/>
            </a:xfrm>
            <a:custGeom>
              <a:avLst/>
              <a:gdLst/>
              <a:ahLst/>
              <a:cxnLst/>
              <a:rect l="l" t="t" r="r" b="b"/>
              <a:pathLst>
                <a:path w="4998" h="5531" extrusionOk="0">
                  <a:moveTo>
                    <a:pt x="4549" y="477"/>
                  </a:moveTo>
                  <a:lnTo>
                    <a:pt x="4549" y="5054"/>
                  </a:lnTo>
                  <a:lnTo>
                    <a:pt x="450" y="5054"/>
                  </a:lnTo>
                  <a:lnTo>
                    <a:pt x="450" y="477"/>
                  </a:lnTo>
                  <a:close/>
                  <a:moveTo>
                    <a:pt x="225" y="0"/>
                  </a:moveTo>
                  <a:cubicBezTo>
                    <a:pt x="169" y="0"/>
                    <a:pt x="113" y="28"/>
                    <a:pt x="57" y="56"/>
                  </a:cubicBezTo>
                  <a:cubicBezTo>
                    <a:pt x="29" y="112"/>
                    <a:pt x="1" y="169"/>
                    <a:pt x="1" y="225"/>
                  </a:cubicBezTo>
                  <a:lnTo>
                    <a:pt x="1" y="5278"/>
                  </a:lnTo>
                  <a:cubicBezTo>
                    <a:pt x="1" y="5362"/>
                    <a:pt x="29" y="5419"/>
                    <a:pt x="57" y="5447"/>
                  </a:cubicBezTo>
                  <a:cubicBezTo>
                    <a:pt x="113" y="5503"/>
                    <a:pt x="169" y="5531"/>
                    <a:pt x="225" y="5531"/>
                  </a:cubicBezTo>
                  <a:lnTo>
                    <a:pt x="4773" y="5531"/>
                  </a:lnTo>
                  <a:cubicBezTo>
                    <a:pt x="4829" y="5531"/>
                    <a:pt x="4886" y="5503"/>
                    <a:pt x="4942" y="5447"/>
                  </a:cubicBezTo>
                  <a:cubicBezTo>
                    <a:pt x="4970" y="5419"/>
                    <a:pt x="4998" y="5362"/>
                    <a:pt x="4998" y="5278"/>
                  </a:cubicBezTo>
                  <a:lnTo>
                    <a:pt x="4998" y="225"/>
                  </a:lnTo>
                  <a:cubicBezTo>
                    <a:pt x="4998" y="169"/>
                    <a:pt x="4970" y="112"/>
                    <a:pt x="4942" y="56"/>
                  </a:cubicBezTo>
                  <a:cubicBezTo>
                    <a:pt x="4886" y="28"/>
                    <a:pt x="4829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037;p64">
              <a:extLst>
                <a:ext uri="{FF2B5EF4-FFF2-40B4-BE49-F238E27FC236}">
                  <a16:creationId xmlns:a16="http://schemas.microsoft.com/office/drawing/2014/main" id="{CF9DED4A-6037-437A-8B36-09C68DB33730}"/>
                </a:ext>
              </a:extLst>
            </p:cNvPr>
            <p:cNvSpPr/>
            <p:nvPr/>
          </p:nvSpPr>
          <p:spPr>
            <a:xfrm>
              <a:off x="5525350" y="3171925"/>
              <a:ext cx="113725" cy="832450"/>
            </a:xfrm>
            <a:custGeom>
              <a:avLst/>
              <a:gdLst/>
              <a:ahLst/>
              <a:cxnLst/>
              <a:rect l="l" t="t" r="r" b="b"/>
              <a:pathLst>
                <a:path w="4549" h="33298" extrusionOk="0">
                  <a:moveTo>
                    <a:pt x="1" y="0"/>
                  </a:moveTo>
                  <a:lnTo>
                    <a:pt x="1" y="33297"/>
                  </a:lnTo>
                  <a:lnTo>
                    <a:pt x="4549" y="33297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038;p64">
              <a:extLst>
                <a:ext uri="{FF2B5EF4-FFF2-40B4-BE49-F238E27FC236}">
                  <a16:creationId xmlns:a16="http://schemas.microsoft.com/office/drawing/2014/main" id="{7906ADCA-FF8E-499B-BE86-C8305D527B14}"/>
                </a:ext>
              </a:extLst>
            </p:cNvPr>
            <p:cNvSpPr/>
            <p:nvPr/>
          </p:nvSpPr>
          <p:spPr>
            <a:xfrm>
              <a:off x="5519750" y="3166300"/>
              <a:ext cx="124950" cy="844375"/>
            </a:xfrm>
            <a:custGeom>
              <a:avLst/>
              <a:gdLst/>
              <a:ahLst/>
              <a:cxnLst/>
              <a:rect l="l" t="t" r="r" b="b"/>
              <a:pathLst>
                <a:path w="4998" h="33775" extrusionOk="0">
                  <a:moveTo>
                    <a:pt x="4548" y="450"/>
                  </a:moveTo>
                  <a:lnTo>
                    <a:pt x="4548" y="33298"/>
                  </a:lnTo>
                  <a:lnTo>
                    <a:pt x="477" y="33298"/>
                  </a:lnTo>
                  <a:lnTo>
                    <a:pt x="477" y="450"/>
                  </a:lnTo>
                  <a:close/>
                  <a:moveTo>
                    <a:pt x="0" y="1"/>
                  </a:moveTo>
                  <a:lnTo>
                    <a:pt x="0" y="225"/>
                  </a:lnTo>
                  <a:lnTo>
                    <a:pt x="0" y="33775"/>
                  </a:lnTo>
                  <a:lnTo>
                    <a:pt x="4997" y="33775"/>
                  </a:lnTo>
                  <a:lnTo>
                    <a:pt x="4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039;p64">
              <a:extLst>
                <a:ext uri="{FF2B5EF4-FFF2-40B4-BE49-F238E27FC236}">
                  <a16:creationId xmlns:a16="http://schemas.microsoft.com/office/drawing/2014/main" id="{F57D2657-9705-4801-9991-43DC550E4ECF}"/>
                </a:ext>
              </a:extLst>
            </p:cNvPr>
            <p:cNvSpPr/>
            <p:nvPr/>
          </p:nvSpPr>
          <p:spPr>
            <a:xfrm>
              <a:off x="5399725" y="3214025"/>
              <a:ext cx="113025" cy="790350"/>
            </a:xfrm>
            <a:custGeom>
              <a:avLst/>
              <a:gdLst/>
              <a:ahLst/>
              <a:cxnLst/>
              <a:rect l="l" t="t" r="r" b="b"/>
              <a:pathLst>
                <a:path w="4521" h="31614" extrusionOk="0">
                  <a:moveTo>
                    <a:pt x="0" y="1"/>
                  </a:moveTo>
                  <a:lnTo>
                    <a:pt x="0" y="31613"/>
                  </a:lnTo>
                  <a:lnTo>
                    <a:pt x="4520" y="31613"/>
                  </a:lnTo>
                  <a:lnTo>
                    <a:pt x="4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040;p64">
              <a:extLst>
                <a:ext uri="{FF2B5EF4-FFF2-40B4-BE49-F238E27FC236}">
                  <a16:creationId xmlns:a16="http://schemas.microsoft.com/office/drawing/2014/main" id="{AD7431DB-6E47-4C8F-B5AB-BB2F7ABDD459}"/>
                </a:ext>
              </a:extLst>
            </p:cNvPr>
            <p:cNvSpPr/>
            <p:nvPr/>
          </p:nvSpPr>
          <p:spPr>
            <a:xfrm>
              <a:off x="5393400" y="3208425"/>
              <a:ext cx="125650" cy="802250"/>
            </a:xfrm>
            <a:custGeom>
              <a:avLst/>
              <a:gdLst/>
              <a:ahLst/>
              <a:cxnLst/>
              <a:rect l="l" t="t" r="r" b="b"/>
              <a:pathLst>
                <a:path w="5026" h="32090" extrusionOk="0">
                  <a:moveTo>
                    <a:pt x="4549" y="478"/>
                  </a:moveTo>
                  <a:lnTo>
                    <a:pt x="4549" y="31613"/>
                  </a:lnTo>
                  <a:lnTo>
                    <a:pt x="478" y="31613"/>
                  </a:lnTo>
                  <a:lnTo>
                    <a:pt x="478" y="478"/>
                  </a:lnTo>
                  <a:close/>
                  <a:moveTo>
                    <a:pt x="253" y="0"/>
                  </a:moveTo>
                  <a:cubicBezTo>
                    <a:pt x="169" y="0"/>
                    <a:pt x="113" y="28"/>
                    <a:pt x="85" y="57"/>
                  </a:cubicBezTo>
                  <a:cubicBezTo>
                    <a:pt x="29" y="113"/>
                    <a:pt x="1" y="169"/>
                    <a:pt x="1" y="225"/>
                  </a:cubicBezTo>
                  <a:lnTo>
                    <a:pt x="1" y="31837"/>
                  </a:lnTo>
                  <a:cubicBezTo>
                    <a:pt x="1" y="31921"/>
                    <a:pt x="29" y="31978"/>
                    <a:pt x="85" y="32006"/>
                  </a:cubicBezTo>
                  <a:cubicBezTo>
                    <a:pt x="113" y="32062"/>
                    <a:pt x="169" y="32090"/>
                    <a:pt x="253" y="32090"/>
                  </a:cubicBezTo>
                  <a:lnTo>
                    <a:pt x="4773" y="32090"/>
                  </a:lnTo>
                  <a:cubicBezTo>
                    <a:pt x="4858" y="32090"/>
                    <a:pt x="4914" y="32062"/>
                    <a:pt x="4942" y="32006"/>
                  </a:cubicBezTo>
                  <a:cubicBezTo>
                    <a:pt x="4998" y="31978"/>
                    <a:pt x="5026" y="31921"/>
                    <a:pt x="5026" y="31837"/>
                  </a:cubicBezTo>
                  <a:lnTo>
                    <a:pt x="5026" y="225"/>
                  </a:lnTo>
                  <a:cubicBezTo>
                    <a:pt x="5026" y="169"/>
                    <a:pt x="4998" y="113"/>
                    <a:pt x="4942" y="57"/>
                  </a:cubicBezTo>
                  <a:cubicBezTo>
                    <a:pt x="4914" y="28"/>
                    <a:pt x="4858" y="0"/>
                    <a:pt x="4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4041;p64">
              <a:extLst>
                <a:ext uri="{FF2B5EF4-FFF2-40B4-BE49-F238E27FC236}">
                  <a16:creationId xmlns:a16="http://schemas.microsoft.com/office/drawing/2014/main" id="{BEC5B925-93E5-46EE-AE25-C5DBF74E5E67}"/>
                </a:ext>
              </a:extLst>
            </p:cNvPr>
            <p:cNvSpPr/>
            <p:nvPr/>
          </p:nvSpPr>
          <p:spPr>
            <a:xfrm>
              <a:off x="5273375" y="3646400"/>
              <a:ext cx="113725" cy="357975"/>
            </a:xfrm>
            <a:custGeom>
              <a:avLst/>
              <a:gdLst/>
              <a:ahLst/>
              <a:cxnLst/>
              <a:rect l="l" t="t" r="r" b="b"/>
              <a:pathLst>
                <a:path w="4549" h="14319" extrusionOk="0">
                  <a:moveTo>
                    <a:pt x="1" y="0"/>
                  </a:moveTo>
                  <a:lnTo>
                    <a:pt x="1" y="14318"/>
                  </a:lnTo>
                  <a:lnTo>
                    <a:pt x="4549" y="14318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042;p64">
              <a:extLst>
                <a:ext uri="{FF2B5EF4-FFF2-40B4-BE49-F238E27FC236}">
                  <a16:creationId xmlns:a16="http://schemas.microsoft.com/office/drawing/2014/main" id="{B48C51A3-2149-44B8-B95D-E801F2BF1B42}"/>
                </a:ext>
              </a:extLst>
            </p:cNvPr>
            <p:cNvSpPr/>
            <p:nvPr/>
          </p:nvSpPr>
          <p:spPr>
            <a:xfrm>
              <a:off x="5267075" y="3640075"/>
              <a:ext cx="125650" cy="370600"/>
            </a:xfrm>
            <a:custGeom>
              <a:avLst/>
              <a:gdLst/>
              <a:ahLst/>
              <a:cxnLst/>
              <a:rect l="l" t="t" r="r" b="b"/>
              <a:pathLst>
                <a:path w="5026" h="14824" extrusionOk="0">
                  <a:moveTo>
                    <a:pt x="4548" y="478"/>
                  </a:moveTo>
                  <a:lnTo>
                    <a:pt x="4548" y="14347"/>
                  </a:lnTo>
                  <a:lnTo>
                    <a:pt x="477" y="14347"/>
                  </a:lnTo>
                  <a:lnTo>
                    <a:pt x="477" y="478"/>
                  </a:lnTo>
                  <a:close/>
                  <a:moveTo>
                    <a:pt x="0" y="0"/>
                  </a:moveTo>
                  <a:lnTo>
                    <a:pt x="0" y="253"/>
                  </a:lnTo>
                  <a:lnTo>
                    <a:pt x="0" y="14824"/>
                  </a:lnTo>
                  <a:lnTo>
                    <a:pt x="5026" y="14824"/>
                  </a:lnTo>
                  <a:lnTo>
                    <a:pt x="50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043;p64">
              <a:extLst>
                <a:ext uri="{FF2B5EF4-FFF2-40B4-BE49-F238E27FC236}">
                  <a16:creationId xmlns:a16="http://schemas.microsoft.com/office/drawing/2014/main" id="{FBF14E56-D1BF-4940-B7F1-30A3696BA24C}"/>
                </a:ext>
              </a:extLst>
            </p:cNvPr>
            <p:cNvSpPr/>
            <p:nvPr/>
          </p:nvSpPr>
          <p:spPr>
            <a:xfrm>
              <a:off x="5147050" y="3530575"/>
              <a:ext cx="113725" cy="473800"/>
            </a:xfrm>
            <a:custGeom>
              <a:avLst/>
              <a:gdLst/>
              <a:ahLst/>
              <a:cxnLst/>
              <a:rect l="l" t="t" r="r" b="b"/>
              <a:pathLst>
                <a:path w="4549" h="18952" extrusionOk="0">
                  <a:moveTo>
                    <a:pt x="0" y="1"/>
                  </a:moveTo>
                  <a:lnTo>
                    <a:pt x="0" y="18951"/>
                  </a:lnTo>
                  <a:lnTo>
                    <a:pt x="4549" y="18951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4044;p64">
              <a:extLst>
                <a:ext uri="{FF2B5EF4-FFF2-40B4-BE49-F238E27FC236}">
                  <a16:creationId xmlns:a16="http://schemas.microsoft.com/office/drawing/2014/main" id="{A754FCB0-0AC8-463D-98C0-48E27F0F3285}"/>
                </a:ext>
              </a:extLst>
            </p:cNvPr>
            <p:cNvSpPr/>
            <p:nvPr/>
          </p:nvSpPr>
          <p:spPr>
            <a:xfrm>
              <a:off x="5141425" y="3524275"/>
              <a:ext cx="124975" cy="486400"/>
            </a:xfrm>
            <a:custGeom>
              <a:avLst/>
              <a:gdLst/>
              <a:ahLst/>
              <a:cxnLst/>
              <a:rect l="l" t="t" r="r" b="b"/>
              <a:pathLst>
                <a:path w="4999" h="19456" extrusionOk="0">
                  <a:moveTo>
                    <a:pt x="4521" y="477"/>
                  </a:moveTo>
                  <a:lnTo>
                    <a:pt x="4521" y="18979"/>
                  </a:lnTo>
                  <a:lnTo>
                    <a:pt x="450" y="18979"/>
                  </a:lnTo>
                  <a:lnTo>
                    <a:pt x="450" y="477"/>
                  </a:lnTo>
                  <a:close/>
                  <a:moveTo>
                    <a:pt x="225" y="0"/>
                  </a:moveTo>
                  <a:cubicBezTo>
                    <a:pt x="169" y="0"/>
                    <a:pt x="113" y="28"/>
                    <a:pt x="57" y="84"/>
                  </a:cubicBezTo>
                  <a:cubicBezTo>
                    <a:pt x="29" y="112"/>
                    <a:pt x="1" y="168"/>
                    <a:pt x="1" y="253"/>
                  </a:cubicBezTo>
                  <a:lnTo>
                    <a:pt x="1" y="19203"/>
                  </a:lnTo>
                  <a:cubicBezTo>
                    <a:pt x="1" y="19287"/>
                    <a:pt x="29" y="19344"/>
                    <a:pt x="57" y="19372"/>
                  </a:cubicBezTo>
                  <a:cubicBezTo>
                    <a:pt x="113" y="19428"/>
                    <a:pt x="169" y="19456"/>
                    <a:pt x="225" y="19456"/>
                  </a:cubicBezTo>
                  <a:lnTo>
                    <a:pt x="4774" y="19456"/>
                  </a:lnTo>
                  <a:cubicBezTo>
                    <a:pt x="4830" y="19456"/>
                    <a:pt x="4886" y="19428"/>
                    <a:pt x="4942" y="19372"/>
                  </a:cubicBezTo>
                  <a:cubicBezTo>
                    <a:pt x="4970" y="19344"/>
                    <a:pt x="4998" y="19287"/>
                    <a:pt x="4998" y="19203"/>
                  </a:cubicBezTo>
                  <a:lnTo>
                    <a:pt x="4998" y="253"/>
                  </a:lnTo>
                  <a:cubicBezTo>
                    <a:pt x="4998" y="168"/>
                    <a:pt x="4970" y="112"/>
                    <a:pt x="4942" y="84"/>
                  </a:cubicBezTo>
                  <a:cubicBezTo>
                    <a:pt x="4886" y="28"/>
                    <a:pt x="4830" y="0"/>
                    <a:pt x="4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4045;p64">
              <a:extLst>
                <a:ext uri="{FF2B5EF4-FFF2-40B4-BE49-F238E27FC236}">
                  <a16:creationId xmlns:a16="http://schemas.microsoft.com/office/drawing/2014/main" id="{C5069336-CF10-4E22-8137-52F58E024807}"/>
                </a:ext>
              </a:extLst>
            </p:cNvPr>
            <p:cNvSpPr/>
            <p:nvPr/>
          </p:nvSpPr>
          <p:spPr>
            <a:xfrm>
              <a:off x="5020700" y="3941175"/>
              <a:ext cx="113750" cy="63200"/>
            </a:xfrm>
            <a:custGeom>
              <a:avLst/>
              <a:gdLst/>
              <a:ahLst/>
              <a:cxnLst/>
              <a:rect l="l" t="t" r="r" b="b"/>
              <a:pathLst>
                <a:path w="4550" h="2528" extrusionOk="0">
                  <a:moveTo>
                    <a:pt x="1" y="0"/>
                  </a:moveTo>
                  <a:lnTo>
                    <a:pt x="1" y="2527"/>
                  </a:lnTo>
                  <a:lnTo>
                    <a:pt x="4549" y="2527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4046;p64">
              <a:extLst>
                <a:ext uri="{FF2B5EF4-FFF2-40B4-BE49-F238E27FC236}">
                  <a16:creationId xmlns:a16="http://schemas.microsoft.com/office/drawing/2014/main" id="{C683A5DA-A519-4610-B329-D0DF776E50AB}"/>
                </a:ext>
              </a:extLst>
            </p:cNvPr>
            <p:cNvSpPr/>
            <p:nvPr/>
          </p:nvSpPr>
          <p:spPr>
            <a:xfrm>
              <a:off x="5015100" y="3935550"/>
              <a:ext cx="124950" cy="75125"/>
            </a:xfrm>
            <a:custGeom>
              <a:avLst/>
              <a:gdLst/>
              <a:ahLst/>
              <a:cxnLst/>
              <a:rect l="l" t="t" r="r" b="b"/>
              <a:pathLst>
                <a:path w="4998" h="3005" extrusionOk="0">
                  <a:moveTo>
                    <a:pt x="4548" y="478"/>
                  </a:moveTo>
                  <a:lnTo>
                    <a:pt x="4548" y="2528"/>
                  </a:lnTo>
                  <a:lnTo>
                    <a:pt x="450" y="2528"/>
                  </a:lnTo>
                  <a:lnTo>
                    <a:pt x="475" y="478"/>
                  </a:lnTo>
                  <a:close/>
                  <a:moveTo>
                    <a:pt x="0" y="1"/>
                  </a:moveTo>
                  <a:lnTo>
                    <a:pt x="0" y="225"/>
                  </a:lnTo>
                  <a:lnTo>
                    <a:pt x="0" y="3005"/>
                  </a:lnTo>
                  <a:lnTo>
                    <a:pt x="4998" y="3005"/>
                  </a:lnTo>
                  <a:lnTo>
                    <a:pt x="49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4047;p64">
              <a:extLst>
                <a:ext uri="{FF2B5EF4-FFF2-40B4-BE49-F238E27FC236}">
                  <a16:creationId xmlns:a16="http://schemas.microsoft.com/office/drawing/2014/main" id="{69749B3A-8D77-4E1E-BF62-E537B4DB2B28}"/>
                </a:ext>
              </a:extLst>
            </p:cNvPr>
            <p:cNvSpPr/>
            <p:nvPr/>
          </p:nvSpPr>
          <p:spPr>
            <a:xfrm>
              <a:off x="4894375" y="3878000"/>
              <a:ext cx="113725" cy="126375"/>
            </a:xfrm>
            <a:custGeom>
              <a:avLst/>
              <a:gdLst/>
              <a:ahLst/>
              <a:cxnLst/>
              <a:rect l="l" t="t" r="r" b="b"/>
              <a:pathLst>
                <a:path w="4549" h="5055" extrusionOk="0">
                  <a:moveTo>
                    <a:pt x="0" y="1"/>
                  </a:moveTo>
                  <a:lnTo>
                    <a:pt x="0" y="5054"/>
                  </a:lnTo>
                  <a:lnTo>
                    <a:pt x="4549" y="5054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4048;p64">
              <a:extLst>
                <a:ext uri="{FF2B5EF4-FFF2-40B4-BE49-F238E27FC236}">
                  <a16:creationId xmlns:a16="http://schemas.microsoft.com/office/drawing/2014/main" id="{E18D18F8-E809-4C34-8F6C-2EBFEA0560FD}"/>
                </a:ext>
              </a:extLst>
            </p:cNvPr>
            <p:cNvSpPr/>
            <p:nvPr/>
          </p:nvSpPr>
          <p:spPr>
            <a:xfrm>
              <a:off x="4888750" y="3872400"/>
              <a:ext cx="125675" cy="138275"/>
            </a:xfrm>
            <a:custGeom>
              <a:avLst/>
              <a:gdLst/>
              <a:ahLst/>
              <a:cxnLst/>
              <a:rect l="l" t="t" r="r" b="b"/>
              <a:pathLst>
                <a:path w="5027" h="5531" extrusionOk="0">
                  <a:moveTo>
                    <a:pt x="4549" y="477"/>
                  </a:moveTo>
                  <a:lnTo>
                    <a:pt x="4549" y="5054"/>
                  </a:lnTo>
                  <a:lnTo>
                    <a:pt x="478" y="5054"/>
                  </a:lnTo>
                  <a:lnTo>
                    <a:pt x="478" y="477"/>
                  </a:lnTo>
                  <a:close/>
                  <a:moveTo>
                    <a:pt x="225" y="0"/>
                  </a:moveTo>
                  <a:cubicBezTo>
                    <a:pt x="169" y="0"/>
                    <a:pt x="113" y="28"/>
                    <a:pt x="57" y="56"/>
                  </a:cubicBezTo>
                  <a:cubicBezTo>
                    <a:pt x="29" y="112"/>
                    <a:pt x="1" y="169"/>
                    <a:pt x="1" y="225"/>
                  </a:cubicBezTo>
                  <a:lnTo>
                    <a:pt x="1" y="5278"/>
                  </a:lnTo>
                  <a:cubicBezTo>
                    <a:pt x="1" y="5362"/>
                    <a:pt x="29" y="5419"/>
                    <a:pt x="57" y="5447"/>
                  </a:cubicBezTo>
                  <a:cubicBezTo>
                    <a:pt x="113" y="5503"/>
                    <a:pt x="169" y="5531"/>
                    <a:pt x="225" y="5531"/>
                  </a:cubicBezTo>
                  <a:lnTo>
                    <a:pt x="4774" y="5531"/>
                  </a:lnTo>
                  <a:cubicBezTo>
                    <a:pt x="4830" y="5531"/>
                    <a:pt x="4914" y="5503"/>
                    <a:pt x="4942" y="5447"/>
                  </a:cubicBezTo>
                  <a:cubicBezTo>
                    <a:pt x="4998" y="5419"/>
                    <a:pt x="5026" y="5362"/>
                    <a:pt x="5026" y="5278"/>
                  </a:cubicBezTo>
                  <a:lnTo>
                    <a:pt x="5026" y="225"/>
                  </a:lnTo>
                  <a:cubicBezTo>
                    <a:pt x="5026" y="169"/>
                    <a:pt x="4998" y="112"/>
                    <a:pt x="4942" y="56"/>
                  </a:cubicBezTo>
                  <a:cubicBezTo>
                    <a:pt x="4914" y="28"/>
                    <a:pt x="4830" y="0"/>
                    <a:pt x="4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4049;p64">
              <a:extLst>
                <a:ext uri="{FF2B5EF4-FFF2-40B4-BE49-F238E27FC236}">
                  <a16:creationId xmlns:a16="http://schemas.microsoft.com/office/drawing/2014/main" id="{2E761209-B3B5-4812-A189-39A4FBD60ED5}"/>
                </a:ext>
              </a:extLst>
            </p:cNvPr>
            <p:cNvSpPr/>
            <p:nvPr/>
          </p:nvSpPr>
          <p:spPr>
            <a:xfrm>
              <a:off x="4768750" y="3646400"/>
              <a:ext cx="113025" cy="357975"/>
            </a:xfrm>
            <a:custGeom>
              <a:avLst/>
              <a:gdLst/>
              <a:ahLst/>
              <a:cxnLst/>
              <a:rect l="l" t="t" r="r" b="b"/>
              <a:pathLst>
                <a:path w="4521" h="14319" extrusionOk="0">
                  <a:moveTo>
                    <a:pt x="0" y="0"/>
                  </a:moveTo>
                  <a:lnTo>
                    <a:pt x="0" y="14318"/>
                  </a:lnTo>
                  <a:lnTo>
                    <a:pt x="4520" y="14318"/>
                  </a:lnTo>
                  <a:lnTo>
                    <a:pt x="45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050;p64">
              <a:extLst>
                <a:ext uri="{FF2B5EF4-FFF2-40B4-BE49-F238E27FC236}">
                  <a16:creationId xmlns:a16="http://schemas.microsoft.com/office/drawing/2014/main" id="{5F3F7BE5-998F-4114-9A26-4F9B747D6C1E}"/>
                </a:ext>
              </a:extLst>
            </p:cNvPr>
            <p:cNvSpPr/>
            <p:nvPr/>
          </p:nvSpPr>
          <p:spPr>
            <a:xfrm>
              <a:off x="4762425" y="3640075"/>
              <a:ext cx="125650" cy="370600"/>
            </a:xfrm>
            <a:custGeom>
              <a:avLst/>
              <a:gdLst/>
              <a:ahLst/>
              <a:cxnLst/>
              <a:rect l="l" t="t" r="r" b="b"/>
              <a:pathLst>
                <a:path w="5026" h="14824" extrusionOk="0">
                  <a:moveTo>
                    <a:pt x="4549" y="478"/>
                  </a:moveTo>
                  <a:lnTo>
                    <a:pt x="4549" y="14347"/>
                  </a:lnTo>
                  <a:lnTo>
                    <a:pt x="478" y="14347"/>
                  </a:lnTo>
                  <a:lnTo>
                    <a:pt x="478" y="478"/>
                  </a:lnTo>
                  <a:close/>
                  <a:moveTo>
                    <a:pt x="0" y="0"/>
                  </a:moveTo>
                  <a:lnTo>
                    <a:pt x="0" y="253"/>
                  </a:lnTo>
                  <a:lnTo>
                    <a:pt x="0" y="14824"/>
                  </a:lnTo>
                  <a:lnTo>
                    <a:pt x="5026" y="14824"/>
                  </a:lnTo>
                  <a:lnTo>
                    <a:pt x="50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051;p64">
              <a:extLst>
                <a:ext uri="{FF2B5EF4-FFF2-40B4-BE49-F238E27FC236}">
                  <a16:creationId xmlns:a16="http://schemas.microsoft.com/office/drawing/2014/main" id="{F92623BC-9C6E-4455-BB60-049F06042B77}"/>
                </a:ext>
              </a:extLst>
            </p:cNvPr>
            <p:cNvSpPr/>
            <p:nvPr/>
          </p:nvSpPr>
          <p:spPr>
            <a:xfrm>
              <a:off x="4673275" y="3320025"/>
              <a:ext cx="283600" cy="242875"/>
            </a:xfrm>
            <a:custGeom>
              <a:avLst/>
              <a:gdLst/>
              <a:ahLst/>
              <a:cxnLst/>
              <a:rect l="l" t="t" r="r" b="b"/>
              <a:pathLst>
                <a:path w="11344" h="9715" extrusionOk="0">
                  <a:moveTo>
                    <a:pt x="9403" y="365"/>
                  </a:moveTo>
                  <a:lnTo>
                    <a:pt x="10976" y="9263"/>
                  </a:lnTo>
                  <a:lnTo>
                    <a:pt x="10976" y="9263"/>
                  </a:lnTo>
                  <a:cubicBezTo>
                    <a:pt x="10495" y="9332"/>
                    <a:pt x="9998" y="9377"/>
                    <a:pt x="9546" y="9377"/>
                  </a:cubicBezTo>
                  <a:cubicBezTo>
                    <a:pt x="5167" y="9377"/>
                    <a:pt x="1292" y="6233"/>
                    <a:pt x="506" y="1769"/>
                  </a:cubicBezTo>
                  <a:cubicBezTo>
                    <a:pt x="406" y="1319"/>
                    <a:pt x="373" y="825"/>
                    <a:pt x="367" y="365"/>
                  </a:cubicBezTo>
                  <a:close/>
                  <a:moveTo>
                    <a:pt x="197" y="0"/>
                  </a:moveTo>
                  <a:cubicBezTo>
                    <a:pt x="141" y="0"/>
                    <a:pt x="85" y="28"/>
                    <a:pt x="57" y="56"/>
                  </a:cubicBezTo>
                  <a:cubicBezTo>
                    <a:pt x="29" y="84"/>
                    <a:pt x="1" y="141"/>
                    <a:pt x="1" y="197"/>
                  </a:cubicBezTo>
                  <a:cubicBezTo>
                    <a:pt x="1" y="730"/>
                    <a:pt x="57" y="1292"/>
                    <a:pt x="141" y="1853"/>
                  </a:cubicBezTo>
                  <a:cubicBezTo>
                    <a:pt x="955" y="6457"/>
                    <a:pt x="4998" y="9714"/>
                    <a:pt x="9546" y="9714"/>
                  </a:cubicBezTo>
                  <a:cubicBezTo>
                    <a:pt x="10080" y="9714"/>
                    <a:pt x="10641" y="9686"/>
                    <a:pt x="11203" y="9574"/>
                  </a:cubicBezTo>
                  <a:cubicBezTo>
                    <a:pt x="11259" y="9574"/>
                    <a:pt x="11287" y="9546"/>
                    <a:pt x="11315" y="9518"/>
                  </a:cubicBezTo>
                  <a:cubicBezTo>
                    <a:pt x="11343" y="9461"/>
                    <a:pt x="11343" y="9433"/>
                    <a:pt x="11343" y="9377"/>
                  </a:cubicBezTo>
                  <a:lnTo>
                    <a:pt x="9715" y="141"/>
                  </a:lnTo>
                  <a:cubicBezTo>
                    <a:pt x="9715" y="56"/>
                    <a:pt x="9631" y="0"/>
                    <a:pt x="9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052;p64">
              <a:extLst>
                <a:ext uri="{FF2B5EF4-FFF2-40B4-BE49-F238E27FC236}">
                  <a16:creationId xmlns:a16="http://schemas.microsoft.com/office/drawing/2014/main" id="{31763A68-71D2-4FB8-99A1-28BCA5DA1A12}"/>
                </a:ext>
              </a:extLst>
            </p:cNvPr>
            <p:cNvSpPr/>
            <p:nvPr/>
          </p:nvSpPr>
          <p:spPr>
            <a:xfrm>
              <a:off x="4905600" y="3314400"/>
              <a:ext cx="197250" cy="245675"/>
            </a:xfrm>
            <a:custGeom>
              <a:avLst/>
              <a:gdLst/>
              <a:ahLst/>
              <a:cxnLst/>
              <a:rect l="l" t="t" r="r" b="b"/>
              <a:pathLst>
                <a:path w="7890" h="9827" extrusionOk="0">
                  <a:moveTo>
                    <a:pt x="501" y="816"/>
                  </a:moveTo>
                  <a:lnTo>
                    <a:pt x="7383" y="6206"/>
                  </a:lnTo>
                  <a:lnTo>
                    <a:pt x="7383" y="6206"/>
                  </a:lnTo>
                  <a:cubicBezTo>
                    <a:pt x="5953" y="7957"/>
                    <a:pt x="4238" y="9000"/>
                    <a:pt x="2020" y="9431"/>
                  </a:cubicBezTo>
                  <a:lnTo>
                    <a:pt x="2020" y="9431"/>
                  </a:lnTo>
                  <a:lnTo>
                    <a:pt x="501" y="816"/>
                  </a:lnTo>
                  <a:close/>
                  <a:moveTo>
                    <a:pt x="1" y="1"/>
                  </a:moveTo>
                  <a:lnTo>
                    <a:pt x="85" y="450"/>
                  </a:lnTo>
                  <a:lnTo>
                    <a:pt x="1741" y="9827"/>
                  </a:lnTo>
                  <a:lnTo>
                    <a:pt x="1910" y="9799"/>
                  </a:lnTo>
                  <a:cubicBezTo>
                    <a:pt x="4352" y="9378"/>
                    <a:pt x="6233" y="8227"/>
                    <a:pt x="7777" y="6289"/>
                  </a:cubicBezTo>
                  <a:lnTo>
                    <a:pt x="7890" y="61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053;p64">
              <a:extLst>
                <a:ext uri="{FF2B5EF4-FFF2-40B4-BE49-F238E27FC236}">
                  <a16:creationId xmlns:a16="http://schemas.microsoft.com/office/drawing/2014/main" id="{663A17FE-462C-4BC6-8556-8E1ACC27B92C}"/>
                </a:ext>
              </a:extLst>
            </p:cNvPr>
            <p:cNvSpPr/>
            <p:nvPr/>
          </p:nvSpPr>
          <p:spPr>
            <a:xfrm>
              <a:off x="4789800" y="3086300"/>
              <a:ext cx="361475" cy="386750"/>
            </a:xfrm>
            <a:custGeom>
              <a:avLst/>
              <a:gdLst/>
              <a:ahLst/>
              <a:cxnLst/>
              <a:rect l="l" t="t" r="r" b="b"/>
              <a:pathLst>
                <a:path w="14459" h="15470" extrusionOk="0">
                  <a:moveTo>
                    <a:pt x="4885" y="337"/>
                  </a:moveTo>
                  <a:cubicBezTo>
                    <a:pt x="8058" y="337"/>
                    <a:pt x="11146" y="1994"/>
                    <a:pt x="12831" y="4942"/>
                  </a:cubicBezTo>
                  <a:cubicBezTo>
                    <a:pt x="13701" y="6401"/>
                    <a:pt x="14094" y="7974"/>
                    <a:pt x="14094" y="9546"/>
                  </a:cubicBezTo>
                  <a:cubicBezTo>
                    <a:pt x="14094" y="11484"/>
                    <a:pt x="13483" y="13395"/>
                    <a:pt x="12237" y="15048"/>
                  </a:cubicBezTo>
                  <a:lnTo>
                    <a:pt x="12237" y="15048"/>
                  </a:lnTo>
                  <a:lnTo>
                    <a:pt x="5019" y="9422"/>
                  </a:lnTo>
                  <a:lnTo>
                    <a:pt x="442" y="1482"/>
                  </a:lnTo>
                  <a:lnTo>
                    <a:pt x="442" y="1482"/>
                  </a:lnTo>
                  <a:cubicBezTo>
                    <a:pt x="1856" y="702"/>
                    <a:pt x="3371" y="337"/>
                    <a:pt x="4885" y="337"/>
                  </a:cubicBezTo>
                  <a:close/>
                  <a:moveTo>
                    <a:pt x="4885" y="0"/>
                  </a:moveTo>
                  <a:cubicBezTo>
                    <a:pt x="3257" y="0"/>
                    <a:pt x="1629" y="393"/>
                    <a:pt x="113" y="1264"/>
                  </a:cubicBezTo>
                  <a:cubicBezTo>
                    <a:pt x="28" y="1320"/>
                    <a:pt x="0" y="1432"/>
                    <a:pt x="57" y="1516"/>
                  </a:cubicBezTo>
                  <a:lnTo>
                    <a:pt x="4745" y="9630"/>
                  </a:lnTo>
                  <a:lnTo>
                    <a:pt x="4773" y="9658"/>
                  </a:lnTo>
                  <a:lnTo>
                    <a:pt x="12157" y="15441"/>
                  </a:lnTo>
                  <a:cubicBezTo>
                    <a:pt x="12185" y="15470"/>
                    <a:pt x="12241" y="15470"/>
                    <a:pt x="12297" y="15470"/>
                  </a:cubicBezTo>
                  <a:cubicBezTo>
                    <a:pt x="12325" y="15470"/>
                    <a:pt x="12381" y="15441"/>
                    <a:pt x="12409" y="15413"/>
                  </a:cubicBezTo>
                  <a:cubicBezTo>
                    <a:pt x="13757" y="13673"/>
                    <a:pt x="14459" y="11623"/>
                    <a:pt x="14459" y="9546"/>
                  </a:cubicBezTo>
                  <a:cubicBezTo>
                    <a:pt x="14459" y="7917"/>
                    <a:pt x="14010" y="6289"/>
                    <a:pt x="13139" y="4773"/>
                  </a:cubicBezTo>
                  <a:cubicBezTo>
                    <a:pt x="11371" y="1713"/>
                    <a:pt x="8170" y="0"/>
                    <a:pt x="4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054;p64">
              <a:extLst>
                <a:ext uri="{FF2B5EF4-FFF2-40B4-BE49-F238E27FC236}">
                  <a16:creationId xmlns:a16="http://schemas.microsoft.com/office/drawing/2014/main" id="{B0ACB663-A0A4-4B63-B788-85E61C163FCD}"/>
                </a:ext>
              </a:extLst>
            </p:cNvPr>
            <p:cNvSpPr/>
            <p:nvPr/>
          </p:nvSpPr>
          <p:spPr>
            <a:xfrm>
              <a:off x="4797525" y="3210525"/>
              <a:ext cx="228825" cy="228125"/>
            </a:xfrm>
            <a:custGeom>
              <a:avLst/>
              <a:gdLst/>
              <a:ahLst/>
              <a:cxnLst/>
              <a:rect l="l" t="t" r="r" b="b"/>
              <a:pathLst>
                <a:path w="9153" h="9125" extrusionOk="0">
                  <a:moveTo>
                    <a:pt x="4576" y="1"/>
                  </a:moveTo>
                  <a:cubicBezTo>
                    <a:pt x="2050" y="1"/>
                    <a:pt x="0" y="2050"/>
                    <a:pt x="0" y="4577"/>
                  </a:cubicBezTo>
                  <a:cubicBezTo>
                    <a:pt x="0" y="7075"/>
                    <a:pt x="2050" y="9125"/>
                    <a:pt x="4576" y="9125"/>
                  </a:cubicBezTo>
                  <a:cubicBezTo>
                    <a:pt x="7103" y="9125"/>
                    <a:pt x="9153" y="7075"/>
                    <a:pt x="9153" y="4577"/>
                  </a:cubicBezTo>
                  <a:cubicBezTo>
                    <a:pt x="9153" y="2050"/>
                    <a:pt x="7103" y="1"/>
                    <a:pt x="45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055;p64">
              <a:extLst>
                <a:ext uri="{FF2B5EF4-FFF2-40B4-BE49-F238E27FC236}">
                  <a16:creationId xmlns:a16="http://schemas.microsoft.com/office/drawing/2014/main" id="{C81FFEB0-1523-47D0-B99B-F8CC00793E96}"/>
                </a:ext>
              </a:extLst>
            </p:cNvPr>
            <p:cNvSpPr/>
            <p:nvPr/>
          </p:nvSpPr>
          <p:spPr>
            <a:xfrm>
              <a:off x="4793300" y="3206325"/>
              <a:ext cx="237250" cy="236550"/>
            </a:xfrm>
            <a:custGeom>
              <a:avLst/>
              <a:gdLst/>
              <a:ahLst/>
              <a:cxnLst/>
              <a:rect l="l" t="t" r="r" b="b"/>
              <a:pathLst>
                <a:path w="9490" h="9462" extrusionOk="0">
                  <a:moveTo>
                    <a:pt x="4745" y="337"/>
                  </a:moveTo>
                  <a:cubicBezTo>
                    <a:pt x="5953" y="337"/>
                    <a:pt x="7047" y="842"/>
                    <a:pt x="7862" y="1628"/>
                  </a:cubicBezTo>
                  <a:cubicBezTo>
                    <a:pt x="8648" y="2415"/>
                    <a:pt x="9125" y="3510"/>
                    <a:pt x="9125" y="4745"/>
                  </a:cubicBezTo>
                  <a:cubicBezTo>
                    <a:pt x="9125" y="5952"/>
                    <a:pt x="8648" y="7047"/>
                    <a:pt x="7862" y="7833"/>
                  </a:cubicBezTo>
                  <a:cubicBezTo>
                    <a:pt x="7047" y="8619"/>
                    <a:pt x="5953" y="9124"/>
                    <a:pt x="4745" y="9124"/>
                  </a:cubicBezTo>
                  <a:cubicBezTo>
                    <a:pt x="3538" y="9124"/>
                    <a:pt x="2443" y="8619"/>
                    <a:pt x="1629" y="7833"/>
                  </a:cubicBezTo>
                  <a:cubicBezTo>
                    <a:pt x="843" y="7047"/>
                    <a:pt x="366" y="5952"/>
                    <a:pt x="366" y="4745"/>
                  </a:cubicBezTo>
                  <a:cubicBezTo>
                    <a:pt x="366" y="3510"/>
                    <a:pt x="843" y="2415"/>
                    <a:pt x="1629" y="1628"/>
                  </a:cubicBezTo>
                  <a:cubicBezTo>
                    <a:pt x="2443" y="842"/>
                    <a:pt x="3538" y="337"/>
                    <a:pt x="4745" y="337"/>
                  </a:cubicBezTo>
                  <a:close/>
                  <a:moveTo>
                    <a:pt x="4745" y="0"/>
                  </a:moveTo>
                  <a:cubicBezTo>
                    <a:pt x="2134" y="0"/>
                    <a:pt x="1" y="2106"/>
                    <a:pt x="1" y="4745"/>
                  </a:cubicBezTo>
                  <a:cubicBezTo>
                    <a:pt x="1" y="7356"/>
                    <a:pt x="2134" y="9461"/>
                    <a:pt x="4745" y="9461"/>
                  </a:cubicBezTo>
                  <a:cubicBezTo>
                    <a:pt x="7356" y="9461"/>
                    <a:pt x="9490" y="7356"/>
                    <a:pt x="9490" y="4745"/>
                  </a:cubicBezTo>
                  <a:cubicBezTo>
                    <a:pt x="9490" y="2106"/>
                    <a:pt x="7356" y="0"/>
                    <a:pt x="4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056;p64">
              <a:extLst>
                <a:ext uri="{FF2B5EF4-FFF2-40B4-BE49-F238E27FC236}">
                  <a16:creationId xmlns:a16="http://schemas.microsoft.com/office/drawing/2014/main" id="{30AF1886-2DF1-4AF0-9234-338A48A390E8}"/>
                </a:ext>
              </a:extLst>
            </p:cNvPr>
            <p:cNvSpPr/>
            <p:nvPr/>
          </p:nvSpPr>
          <p:spPr>
            <a:xfrm>
              <a:off x="5243200" y="4242275"/>
              <a:ext cx="278675" cy="11950"/>
            </a:xfrm>
            <a:custGeom>
              <a:avLst/>
              <a:gdLst/>
              <a:ahLst/>
              <a:cxnLst/>
              <a:rect l="l" t="t" r="r" b="b"/>
              <a:pathLst>
                <a:path w="11147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46" y="478"/>
                  </a:lnTo>
                  <a:lnTo>
                    <a:pt x="111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057;p64">
              <a:extLst>
                <a:ext uri="{FF2B5EF4-FFF2-40B4-BE49-F238E27FC236}">
                  <a16:creationId xmlns:a16="http://schemas.microsoft.com/office/drawing/2014/main" id="{BF1C6436-02C9-4C40-A6E2-12556E2E726C}"/>
                </a:ext>
              </a:extLst>
            </p:cNvPr>
            <p:cNvSpPr/>
            <p:nvPr/>
          </p:nvSpPr>
          <p:spPr>
            <a:xfrm>
              <a:off x="5243200" y="4290000"/>
              <a:ext cx="278675" cy="11250"/>
            </a:xfrm>
            <a:custGeom>
              <a:avLst/>
              <a:gdLst/>
              <a:ahLst/>
              <a:cxnLst/>
              <a:rect l="l" t="t" r="r" b="b"/>
              <a:pathLst>
                <a:path w="11147" h="450" extrusionOk="0">
                  <a:moveTo>
                    <a:pt x="1" y="1"/>
                  </a:moveTo>
                  <a:lnTo>
                    <a:pt x="1" y="450"/>
                  </a:lnTo>
                  <a:lnTo>
                    <a:pt x="11146" y="450"/>
                  </a:lnTo>
                  <a:lnTo>
                    <a:pt x="111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058;p64">
              <a:extLst>
                <a:ext uri="{FF2B5EF4-FFF2-40B4-BE49-F238E27FC236}">
                  <a16:creationId xmlns:a16="http://schemas.microsoft.com/office/drawing/2014/main" id="{164D4D10-A791-44F6-8905-399BA0B12E59}"/>
                </a:ext>
              </a:extLst>
            </p:cNvPr>
            <p:cNvSpPr/>
            <p:nvPr/>
          </p:nvSpPr>
          <p:spPr>
            <a:xfrm>
              <a:off x="5243200" y="4337025"/>
              <a:ext cx="278675" cy="11950"/>
            </a:xfrm>
            <a:custGeom>
              <a:avLst/>
              <a:gdLst/>
              <a:ahLst/>
              <a:cxnLst/>
              <a:rect l="l" t="t" r="r" b="b"/>
              <a:pathLst>
                <a:path w="11147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46" y="478"/>
                  </a:lnTo>
                  <a:lnTo>
                    <a:pt x="111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059;p64">
              <a:extLst>
                <a:ext uri="{FF2B5EF4-FFF2-40B4-BE49-F238E27FC236}">
                  <a16:creationId xmlns:a16="http://schemas.microsoft.com/office/drawing/2014/main" id="{6B4D3D7E-51FB-4D9A-95CE-586BE5D217F9}"/>
                </a:ext>
              </a:extLst>
            </p:cNvPr>
            <p:cNvSpPr/>
            <p:nvPr/>
          </p:nvSpPr>
          <p:spPr>
            <a:xfrm>
              <a:off x="5243200" y="4384750"/>
              <a:ext cx="278675" cy="11250"/>
            </a:xfrm>
            <a:custGeom>
              <a:avLst/>
              <a:gdLst/>
              <a:ahLst/>
              <a:cxnLst/>
              <a:rect l="l" t="t" r="r" b="b"/>
              <a:pathLst>
                <a:path w="11147" h="450" extrusionOk="0">
                  <a:moveTo>
                    <a:pt x="1" y="1"/>
                  </a:moveTo>
                  <a:lnTo>
                    <a:pt x="1" y="450"/>
                  </a:lnTo>
                  <a:lnTo>
                    <a:pt x="11146" y="450"/>
                  </a:lnTo>
                  <a:lnTo>
                    <a:pt x="111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060;p64">
              <a:extLst>
                <a:ext uri="{FF2B5EF4-FFF2-40B4-BE49-F238E27FC236}">
                  <a16:creationId xmlns:a16="http://schemas.microsoft.com/office/drawing/2014/main" id="{C2D88F54-F9A5-407C-846F-9D23595FB78A}"/>
                </a:ext>
              </a:extLst>
            </p:cNvPr>
            <p:cNvSpPr/>
            <p:nvPr/>
          </p:nvSpPr>
          <p:spPr>
            <a:xfrm>
              <a:off x="5568175" y="3960825"/>
              <a:ext cx="277950" cy="389575"/>
            </a:xfrm>
            <a:custGeom>
              <a:avLst/>
              <a:gdLst/>
              <a:ahLst/>
              <a:cxnLst/>
              <a:rect l="l" t="t" r="r" b="b"/>
              <a:pathLst>
                <a:path w="11118" h="15583" extrusionOk="0">
                  <a:moveTo>
                    <a:pt x="10669" y="1"/>
                  </a:moveTo>
                  <a:lnTo>
                    <a:pt x="10669" y="15105"/>
                  </a:lnTo>
                  <a:lnTo>
                    <a:pt x="0" y="15105"/>
                  </a:lnTo>
                  <a:lnTo>
                    <a:pt x="0" y="15582"/>
                  </a:lnTo>
                  <a:lnTo>
                    <a:pt x="11118" y="15582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061;p64">
              <a:extLst>
                <a:ext uri="{FF2B5EF4-FFF2-40B4-BE49-F238E27FC236}">
                  <a16:creationId xmlns:a16="http://schemas.microsoft.com/office/drawing/2014/main" id="{5489A1A5-3AFE-4607-8584-E3E727790590}"/>
                </a:ext>
              </a:extLst>
            </p:cNvPr>
            <p:cNvSpPr/>
            <p:nvPr/>
          </p:nvSpPr>
          <p:spPr>
            <a:xfrm>
              <a:off x="1997775" y="759600"/>
              <a:ext cx="2480425" cy="1965250"/>
            </a:xfrm>
            <a:custGeom>
              <a:avLst/>
              <a:gdLst/>
              <a:ahLst/>
              <a:cxnLst/>
              <a:rect l="l" t="t" r="r" b="b"/>
              <a:pathLst>
                <a:path w="99217" h="78610" extrusionOk="0">
                  <a:moveTo>
                    <a:pt x="0" y="1"/>
                  </a:moveTo>
                  <a:lnTo>
                    <a:pt x="0" y="78610"/>
                  </a:lnTo>
                  <a:lnTo>
                    <a:pt x="99216" y="78610"/>
                  </a:lnTo>
                  <a:lnTo>
                    <a:pt x="99216" y="4380"/>
                  </a:lnTo>
                  <a:lnTo>
                    <a:pt x="26839" y="4380"/>
                  </a:lnTo>
                  <a:lnTo>
                    <a:pt x="240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062;p64">
              <a:extLst>
                <a:ext uri="{FF2B5EF4-FFF2-40B4-BE49-F238E27FC236}">
                  <a16:creationId xmlns:a16="http://schemas.microsoft.com/office/drawing/2014/main" id="{7A201649-8C88-48EC-A0CA-0D776F1816A4}"/>
                </a:ext>
              </a:extLst>
            </p:cNvPr>
            <p:cNvSpPr/>
            <p:nvPr/>
          </p:nvSpPr>
          <p:spPr>
            <a:xfrm>
              <a:off x="2016000" y="918925"/>
              <a:ext cx="2445350" cy="1766625"/>
            </a:xfrm>
            <a:custGeom>
              <a:avLst/>
              <a:gdLst/>
              <a:ahLst/>
              <a:cxnLst/>
              <a:rect l="l" t="t" r="r" b="b"/>
              <a:pathLst>
                <a:path w="97814" h="70665" extrusionOk="0">
                  <a:moveTo>
                    <a:pt x="1" y="1"/>
                  </a:moveTo>
                  <a:lnTo>
                    <a:pt x="1" y="70665"/>
                  </a:lnTo>
                  <a:lnTo>
                    <a:pt x="97813" y="70665"/>
                  </a:lnTo>
                  <a:lnTo>
                    <a:pt x="978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063;p64">
              <a:extLst>
                <a:ext uri="{FF2B5EF4-FFF2-40B4-BE49-F238E27FC236}">
                  <a16:creationId xmlns:a16="http://schemas.microsoft.com/office/drawing/2014/main" id="{E4742E16-96F8-4ED0-81D7-CFC24C34A4FB}"/>
                </a:ext>
              </a:extLst>
            </p:cNvPr>
            <p:cNvSpPr/>
            <p:nvPr/>
          </p:nvSpPr>
          <p:spPr>
            <a:xfrm>
              <a:off x="4417100" y="924550"/>
              <a:ext cx="38625" cy="1064750"/>
            </a:xfrm>
            <a:custGeom>
              <a:avLst/>
              <a:gdLst/>
              <a:ahLst/>
              <a:cxnLst/>
              <a:rect l="l" t="t" r="r" b="b"/>
              <a:pathLst>
                <a:path w="1545" h="42590" extrusionOk="0">
                  <a:moveTo>
                    <a:pt x="1" y="0"/>
                  </a:moveTo>
                  <a:lnTo>
                    <a:pt x="1" y="42590"/>
                  </a:lnTo>
                  <a:lnTo>
                    <a:pt x="1545" y="42590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064;p64">
              <a:extLst>
                <a:ext uri="{FF2B5EF4-FFF2-40B4-BE49-F238E27FC236}">
                  <a16:creationId xmlns:a16="http://schemas.microsoft.com/office/drawing/2014/main" id="{4AF05B71-D025-4BD9-A62D-075079D1AC09}"/>
                </a:ext>
              </a:extLst>
            </p:cNvPr>
            <p:cNvSpPr/>
            <p:nvPr/>
          </p:nvSpPr>
          <p:spPr>
            <a:xfrm>
              <a:off x="4417100" y="1989275"/>
              <a:ext cx="38625" cy="689975"/>
            </a:xfrm>
            <a:custGeom>
              <a:avLst/>
              <a:gdLst/>
              <a:ahLst/>
              <a:cxnLst/>
              <a:rect l="l" t="t" r="r" b="b"/>
              <a:pathLst>
                <a:path w="1545" h="27599" extrusionOk="0">
                  <a:moveTo>
                    <a:pt x="1" y="1"/>
                  </a:moveTo>
                  <a:lnTo>
                    <a:pt x="1" y="27598"/>
                  </a:lnTo>
                  <a:lnTo>
                    <a:pt x="1545" y="27598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065;p64">
              <a:extLst>
                <a:ext uri="{FF2B5EF4-FFF2-40B4-BE49-F238E27FC236}">
                  <a16:creationId xmlns:a16="http://schemas.microsoft.com/office/drawing/2014/main" id="{E567A2A8-6EF9-41ED-9D66-5A16915FF7ED}"/>
                </a:ext>
              </a:extLst>
            </p:cNvPr>
            <p:cNvSpPr/>
            <p:nvPr/>
          </p:nvSpPr>
          <p:spPr>
            <a:xfrm>
              <a:off x="2006175" y="895050"/>
              <a:ext cx="2458675" cy="96200"/>
            </a:xfrm>
            <a:custGeom>
              <a:avLst/>
              <a:gdLst/>
              <a:ahLst/>
              <a:cxnLst/>
              <a:rect l="l" t="t" r="r" b="b"/>
              <a:pathLst>
                <a:path w="98347" h="3848" extrusionOk="0">
                  <a:moveTo>
                    <a:pt x="1" y="1"/>
                  </a:moveTo>
                  <a:lnTo>
                    <a:pt x="1" y="3847"/>
                  </a:lnTo>
                  <a:lnTo>
                    <a:pt x="98347" y="3847"/>
                  </a:lnTo>
                  <a:lnTo>
                    <a:pt x="983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066;p64">
              <a:extLst>
                <a:ext uri="{FF2B5EF4-FFF2-40B4-BE49-F238E27FC236}">
                  <a16:creationId xmlns:a16="http://schemas.microsoft.com/office/drawing/2014/main" id="{E8F1D22E-19EA-426C-8246-DCA6DF34C56D}"/>
                </a:ext>
              </a:extLst>
            </p:cNvPr>
            <p:cNvSpPr/>
            <p:nvPr/>
          </p:nvSpPr>
          <p:spPr>
            <a:xfrm>
              <a:off x="2000575" y="889450"/>
              <a:ext cx="2469900" cy="107400"/>
            </a:xfrm>
            <a:custGeom>
              <a:avLst/>
              <a:gdLst/>
              <a:ahLst/>
              <a:cxnLst/>
              <a:rect l="l" t="t" r="r" b="b"/>
              <a:pathLst>
                <a:path w="98796" h="4296" extrusionOk="0">
                  <a:moveTo>
                    <a:pt x="98346" y="450"/>
                  </a:moveTo>
                  <a:lnTo>
                    <a:pt x="98346" y="3847"/>
                  </a:lnTo>
                  <a:lnTo>
                    <a:pt x="478" y="3847"/>
                  </a:lnTo>
                  <a:lnTo>
                    <a:pt x="478" y="450"/>
                  </a:lnTo>
                  <a:close/>
                  <a:moveTo>
                    <a:pt x="0" y="0"/>
                  </a:moveTo>
                  <a:lnTo>
                    <a:pt x="0" y="4296"/>
                  </a:lnTo>
                  <a:lnTo>
                    <a:pt x="98795" y="4296"/>
                  </a:lnTo>
                  <a:lnTo>
                    <a:pt x="98795" y="4071"/>
                  </a:lnTo>
                  <a:lnTo>
                    <a:pt x="987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067;p64">
              <a:extLst>
                <a:ext uri="{FF2B5EF4-FFF2-40B4-BE49-F238E27FC236}">
                  <a16:creationId xmlns:a16="http://schemas.microsoft.com/office/drawing/2014/main" id="{C160ECF4-B835-4BA3-A5B6-5AC855E864B9}"/>
                </a:ext>
              </a:extLst>
            </p:cNvPr>
            <p:cNvSpPr/>
            <p:nvPr/>
          </p:nvSpPr>
          <p:spPr>
            <a:xfrm>
              <a:off x="2010400" y="913300"/>
              <a:ext cx="2457275" cy="1777875"/>
            </a:xfrm>
            <a:custGeom>
              <a:avLst/>
              <a:gdLst/>
              <a:ahLst/>
              <a:cxnLst/>
              <a:rect l="l" t="t" r="r" b="b"/>
              <a:pathLst>
                <a:path w="98291" h="71115" extrusionOk="0">
                  <a:moveTo>
                    <a:pt x="97813" y="450"/>
                  </a:moveTo>
                  <a:lnTo>
                    <a:pt x="97813" y="70637"/>
                  </a:lnTo>
                  <a:lnTo>
                    <a:pt x="450" y="70637"/>
                  </a:lnTo>
                  <a:lnTo>
                    <a:pt x="450" y="450"/>
                  </a:lnTo>
                  <a:close/>
                  <a:moveTo>
                    <a:pt x="225" y="1"/>
                  </a:moveTo>
                  <a:cubicBezTo>
                    <a:pt x="169" y="1"/>
                    <a:pt x="113" y="29"/>
                    <a:pt x="57" y="57"/>
                  </a:cubicBezTo>
                  <a:cubicBezTo>
                    <a:pt x="28" y="113"/>
                    <a:pt x="0" y="169"/>
                    <a:pt x="0" y="226"/>
                  </a:cubicBezTo>
                  <a:lnTo>
                    <a:pt x="0" y="70890"/>
                  </a:lnTo>
                  <a:cubicBezTo>
                    <a:pt x="0" y="70946"/>
                    <a:pt x="28" y="71002"/>
                    <a:pt x="57" y="71030"/>
                  </a:cubicBezTo>
                  <a:cubicBezTo>
                    <a:pt x="113" y="71086"/>
                    <a:pt x="169" y="71114"/>
                    <a:pt x="225" y="71114"/>
                  </a:cubicBezTo>
                  <a:lnTo>
                    <a:pt x="98037" y="71114"/>
                  </a:lnTo>
                  <a:cubicBezTo>
                    <a:pt x="98122" y="71114"/>
                    <a:pt x="98178" y="71086"/>
                    <a:pt x="98206" y="71030"/>
                  </a:cubicBezTo>
                  <a:cubicBezTo>
                    <a:pt x="98262" y="71002"/>
                    <a:pt x="98290" y="70946"/>
                    <a:pt x="98290" y="70890"/>
                  </a:cubicBezTo>
                  <a:lnTo>
                    <a:pt x="98290" y="226"/>
                  </a:lnTo>
                  <a:cubicBezTo>
                    <a:pt x="98290" y="169"/>
                    <a:pt x="98262" y="113"/>
                    <a:pt x="98206" y="57"/>
                  </a:cubicBezTo>
                  <a:cubicBezTo>
                    <a:pt x="98178" y="29"/>
                    <a:pt x="98122" y="1"/>
                    <a:pt x="98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068;p64">
              <a:extLst>
                <a:ext uri="{FF2B5EF4-FFF2-40B4-BE49-F238E27FC236}">
                  <a16:creationId xmlns:a16="http://schemas.microsoft.com/office/drawing/2014/main" id="{920937F0-459F-4D96-B78E-7BE78F78C2A0}"/>
                </a:ext>
              </a:extLst>
            </p:cNvPr>
            <p:cNvSpPr/>
            <p:nvPr/>
          </p:nvSpPr>
          <p:spPr>
            <a:xfrm>
              <a:off x="3103900" y="1053675"/>
              <a:ext cx="201475" cy="30225"/>
            </a:xfrm>
            <a:custGeom>
              <a:avLst/>
              <a:gdLst/>
              <a:ahLst/>
              <a:cxnLst/>
              <a:rect l="l" t="t" r="r" b="b"/>
              <a:pathLst>
                <a:path w="8059" h="1209" extrusionOk="0">
                  <a:moveTo>
                    <a:pt x="618" y="1"/>
                  </a:moveTo>
                  <a:cubicBezTo>
                    <a:pt x="282" y="1"/>
                    <a:pt x="1" y="254"/>
                    <a:pt x="1" y="590"/>
                  </a:cubicBezTo>
                  <a:cubicBezTo>
                    <a:pt x="1" y="927"/>
                    <a:pt x="282" y="1208"/>
                    <a:pt x="618" y="1208"/>
                  </a:cubicBezTo>
                  <a:lnTo>
                    <a:pt x="7441" y="1208"/>
                  </a:lnTo>
                  <a:cubicBezTo>
                    <a:pt x="7778" y="1208"/>
                    <a:pt x="8058" y="927"/>
                    <a:pt x="8058" y="590"/>
                  </a:cubicBezTo>
                  <a:cubicBezTo>
                    <a:pt x="8058" y="254"/>
                    <a:pt x="7778" y="1"/>
                    <a:pt x="7441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069;p64">
              <a:extLst>
                <a:ext uri="{FF2B5EF4-FFF2-40B4-BE49-F238E27FC236}">
                  <a16:creationId xmlns:a16="http://schemas.microsoft.com/office/drawing/2014/main" id="{BD8DB1BA-D526-479F-A7F2-A3DC2DFCF2BF}"/>
                </a:ext>
              </a:extLst>
            </p:cNvPr>
            <p:cNvSpPr/>
            <p:nvPr/>
          </p:nvSpPr>
          <p:spPr>
            <a:xfrm>
              <a:off x="3446425" y="1053675"/>
              <a:ext cx="200750" cy="30225"/>
            </a:xfrm>
            <a:custGeom>
              <a:avLst/>
              <a:gdLst/>
              <a:ahLst/>
              <a:cxnLst/>
              <a:rect l="l" t="t" r="r" b="b"/>
              <a:pathLst>
                <a:path w="8030" h="1209" extrusionOk="0">
                  <a:moveTo>
                    <a:pt x="590" y="1"/>
                  </a:moveTo>
                  <a:cubicBezTo>
                    <a:pt x="253" y="1"/>
                    <a:pt x="0" y="254"/>
                    <a:pt x="0" y="590"/>
                  </a:cubicBezTo>
                  <a:cubicBezTo>
                    <a:pt x="0" y="927"/>
                    <a:pt x="253" y="1208"/>
                    <a:pt x="590" y="1208"/>
                  </a:cubicBezTo>
                  <a:lnTo>
                    <a:pt x="7440" y="1208"/>
                  </a:lnTo>
                  <a:cubicBezTo>
                    <a:pt x="7777" y="1208"/>
                    <a:pt x="8030" y="927"/>
                    <a:pt x="8030" y="590"/>
                  </a:cubicBezTo>
                  <a:cubicBezTo>
                    <a:pt x="8030" y="254"/>
                    <a:pt x="7777" y="1"/>
                    <a:pt x="7440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070;p64">
              <a:extLst>
                <a:ext uri="{FF2B5EF4-FFF2-40B4-BE49-F238E27FC236}">
                  <a16:creationId xmlns:a16="http://schemas.microsoft.com/office/drawing/2014/main" id="{5931421A-BD8B-4E02-B906-612C8CD5AF0B}"/>
                </a:ext>
              </a:extLst>
            </p:cNvPr>
            <p:cNvSpPr/>
            <p:nvPr/>
          </p:nvSpPr>
          <p:spPr>
            <a:xfrm>
              <a:off x="3788225" y="1053675"/>
              <a:ext cx="201475" cy="30225"/>
            </a:xfrm>
            <a:custGeom>
              <a:avLst/>
              <a:gdLst/>
              <a:ahLst/>
              <a:cxnLst/>
              <a:rect l="l" t="t" r="r" b="b"/>
              <a:pathLst>
                <a:path w="8059" h="1209" extrusionOk="0">
                  <a:moveTo>
                    <a:pt x="618" y="1"/>
                  </a:moveTo>
                  <a:cubicBezTo>
                    <a:pt x="281" y="1"/>
                    <a:pt x="1" y="254"/>
                    <a:pt x="1" y="590"/>
                  </a:cubicBezTo>
                  <a:cubicBezTo>
                    <a:pt x="1" y="927"/>
                    <a:pt x="281" y="1208"/>
                    <a:pt x="618" y="1208"/>
                  </a:cubicBezTo>
                  <a:lnTo>
                    <a:pt x="7440" y="1208"/>
                  </a:lnTo>
                  <a:cubicBezTo>
                    <a:pt x="7777" y="1208"/>
                    <a:pt x="8058" y="927"/>
                    <a:pt x="8058" y="590"/>
                  </a:cubicBezTo>
                  <a:cubicBezTo>
                    <a:pt x="8058" y="254"/>
                    <a:pt x="7777" y="1"/>
                    <a:pt x="7440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071;p64">
              <a:extLst>
                <a:ext uri="{FF2B5EF4-FFF2-40B4-BE49-F238E27FC236}">
                  <a16:creationId xmlns:a16="http://schemas.microsoft.com/office/drawing/2014/main" id="{503EF9F5-B234-4E01-8AD8-41A437C2E455}"/>
                </a:ext>
              </a:extLst>
            </p:cNvPr>
            <p:cNvSpPr/>
            <p:nvPr/>
          </p:nvSpPr>
          <p:spPr>
            <a:xfrm>
              <a:off x="4130750" y="1053675"/>
              <a:ext cx="201450" cy="30225"/>
            </a:xfrm>
            <a:custGeom>
              <a:avLst/>
              <a:gdLst/>
              <a:ahLst/>
              <a:cxnLst/>
              <a:rect l="l" t="t" r="r" b="b"/>
              <a:pathLst>
                <a:path w="8058" h="1209" extrusionOk="0">
                  <a:moveTo>
                    <a:pt x="590" y="1"/>
                  </a:moveTo>
                  <a:cubicBezTo>
                    <a:pt x="253" y="1"/>
                    <a:pt x="0" y="254"/>
                    <a:pt x="0" y="590"/>
                  </a:cubicBezTo>
                  <a:cubicBezTo>
                    <a:pt x="0" y="927"/>
                    <a:pt x="253" y="1208"/>
                    <a:pt x="590" y="1208"/>
                  </a:cubicBezTo>
                  <a:lnTo>
                    <a:pt x="7440" y="1208"/>
                  </a:lnTo>
                  <a:cubicBezTo>
                    <a:pt x="7777" y="1208"/>
                    <a:pt x="8058" y="927"/>
                    <a:pt x="8058" y="590"/>
                  </a:cubicBezTo>
                  <a:cubicBezTo>
                    <a:pt x="8058" y="254"/>
                    <a:pt x="7777" y="1"/>
                    <a:pt x="7440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072;p64">
              <a:extLst>
                <a:ext uri="{FF2B5EF4-FFF2-40B4-BE49-F238E27FC236}">
                  <a16:creationId xmlns:a16="http://schemas.microsoft.com/office/drawing/2014/main" id="{E669C6D0-2E13-48ED-ACF0-F4C80A3FD30B}"/>
                </a:ext>
              </a:extLst>
            </p:cNvPr>
            <p:cNvSpPr/>
            <p:nvPr/>
          </p:nvSpPr>
          <p:spPr>
            <a:xfrm>
              <a:off x="2149375" y="1931025"/>
              <a:ext cx="2203175" cy="5625"/>
            </a:xfrm>
            <a:custGeom>
              <a:avLst/>
              <a:gdLst/>
              <a:ahLst/>
              <a:cxnLst/>
              <a:rect l="l" t="t" r="r" b="b"/>
              <a:pathLst>
                <a:path w="88127" h="225" extrusionOk="0">
                  <a:moveTo>
                    <a:pt x="0" y="0"/>
                  </a:moveTo>
                  <a:lnTo>
                    <a:pt x="0" y="225"/>
                  </a:lnTo>
                  <a:lnTo>
                    <a:pt x="88127" y="225"/>
                  </a:lnTo>
                  <a:lnTo>
                    <a:pt x="88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073;p64">
              <a:extLst>
                <a:ext uri="{FF2B5EF4-FFF2-40B4-BE49-F238E27FC236}">
                  <a16:creationId xmlns:a16="http://schemas.microsoft.com/office/drawing/2014/main" id="{1F432AC1-3B21-4485-8900-BB5C113DB7D3}"/>
                </a:ext>
              </a:extLst>
            </p:cNvPr>
            <p:cNvSpPr/>
            <p:nvPr/>
          </p:nvSpPr>
          <p:spPr>
            <a:xfrm>
              <a:off x="2146550" y="1916975"/>
              <a:ext cx="5650" cy="16875"/>
            </a:xfrm>
            <a:custGeom>
              <a:avLst/>
              <a:gdLst/>
              <a:ahLst/>
              <a:cxnLst/>
              <a:rect l="l" t="t" r="r" b="b"/>
              <a:pathLst>
                <a:path w="226" h="675" extrusionOk="0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074;p64">
              <a:extLst>
                <a:ext uri="{FF2B5EF4-FFF2-40B4-BE49-F238E27FC236}">
                  <a16:creationId xmlns:a16="http://schemas.microsoft.com/office/drawing/2014/main" id="{8D5C4351-D655-42C5-886F-507A65DD7F5C}"/>
                </a:ext>
              </a:extLst>
            </p:cNvPr>
            <p:cNvSpPr/>
            <p:nvPr/>
          </p:nvSpPr>
          <p:spPr>
            <a:xfrm>
              <a:off x="2421700" y="1916975"/>
              <a:ext cx="6325" cy="16875"/>
            </a:xfrm>
            <a:custGeom>
              <a:avLst/>
              <a:gdLst/>
              <a:ahLst/>
              <a:cxnLst/>
              <a:rect l="l" t="t" r="r" b="b"/>
              <a:pathLst>
                <a:path w="253" h="675" extrusionOk="0">
                  <a:moveTo>
                    <a:pt x="0" y="1"/>
                  </a:moveTo>
                  <a:lnTo>
                    <a:pt x="0" y="675"/>
                  </a:lnTo>
                  <a:lnTo>
                    <a:pt x="253" y="675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075;p64">
              <a:extLst>
                <a:ext uri="{FF2B5EF4-FFF2-40B4-BE49-F238E27FC236}">
                  <a16:creationId xmlns:a16="http://schemas.microsoft.com/office/drawing/2014/main" id="{A64A4E2A-C441-4691-8EDF-946B6C33A9A1}"/>
                </a:ext>
              </a:extLst>
            </p:cNvPr>
            <p:cNvSpPr/>
            <p:nvPr/>
          </p:nvSpPr>
          <p:spPr>
            <a:xfrm>
              <a:off x="2697525" y="1916975"/>
              <a:ext cx="5650" cy="16875"/>
            </a:xfrm>
            <a:custGeom>
              <a:avLst/>
              <a:gdLst/>
              <a:ahLst/>
              <a:cxnLst/>
              <a:rect l="l" t="t" r="r" b="b"/>
              <a:pathLst>
                <a:path w="226" h="675" extrusionOk="0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076;p64">
              <a:extLst>
                <a:ext uri="{FF2B5EF4-FFF2-40B4-BE49-F238E27FC236}">
                  <a16:creationId xmlns:a16="http://schemas.microsoft.com/office/drawing/2014/main" id="{BC2411CB-AD62-40DB-B944-E43780B57146}"/>
                </a:ext>
              </a:extLst>
            </p:cNvPr>
            <p:cNvSpPr/>
            <p:nvPr/>
          </p:nvSpPr>
          <p:spPr>
            <a:xfrm>
              <a:off x="2972650" y="1916975"/>
              <a:ext cx="5650" cy="16875"/>
            </a:xfrm>
            <a:custGeom>
              <a:avLst/>
              <a:gdLst/>
              <a:ahLst/>
              <a:cxnLst/>
              <a:rect l="l" t="t" r="r" b="b"/>
              <a:pathLst>
                <a:path w="226" h="675" extrusionOk="0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077;p64">
              <a:extLst>
                <a:ext uri="{FF2B5EF4-FFF2-40B4-BE49-F238E27FC236}">
                  <a16:creationId xmlns:a16="http://schemas.microsoft.com/office/drawing/2014/main" id="{0E0D00B3-D10E-404C-A200-7FD11A404E96}"/>
                </a:ext>
              </a:extLst>
            </p:cNvPr>
            <p:cNvSpPr/>
            <p:nvPr/>
          </p:nvSpPr>
          <p:spPr>
            <a:xfrm>
              <a:off x="3247800" y="1916975"/>
              <a:ext cx="6325" cy="16875"/>
            </a:xfrm>
            <a:custGeom>
              <a:avLst/>
              <a:gdLst/>
              <a:ahLst/>
              <a:cxnLst/>
              <a:rect l="l" t="t" r="r" b="b"/>
              <a:pathLst>
                <a:path w="253" h="675" extrusionOk="0">
                  <a:moveTo>
                    <a:pt x="0" y="1"/>
                  </a:moveTo>
                  <a:lnTo>
                    <a:pt x="0" y="675"/>
                  </a:lnTo>
                  <a:lnTo>
                    <a:pt x="253" y="675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078;p64">
              <a:extLst>
                <a:ext uri="{FF2B5EF4-FFF2-40B4-BE49-F238E27FC236}">
                  <a16:creationId xmlns:a16="http://schemas.microsoft.com/office/drawing/2014/main" id="{47C6BF89-4330-4BFF-A952-0A8996A3C502}"/>
                </a:ext>
              </a:extLst>
            </p:cNvPr>
            <p:cNvSpPr/>
            <p:nvPr/>
          </p:nvSpPr>
          <p:spPr>
            <a:xfrm>
              <a:off x="3523625" y="1916975"/>
              <a:ext cx="5650" cy="16875"/>
            </a:xfrm>
            <a:custGeom>
              <a:avLst/>
              <a:gdLst/>
              <a:ahLst/>
              <a:cxnLst/>
              <a:rect l="l" t="t" r="r" b="b"/>
              <a:pathLst>
                <a:path w="226" h="675" extrusionOk="0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079;p64">
              <a:extLst>
                <a:ext uri="{FF2B5EF4-FFF2-40B4-BE49-F238E27FC236}">
                  <a16:creationId xmlns:a16="http://schemas.microsoft.com/office/drawing/2014/main" id="{B9C52994-878A-40CC-AAF4-D439865E9C00}"/>
                </a:ext>
              </a:extLst>
            </p:cNvPr>
            <p:cNvSpPr/>
            <p:nvPr/>
          </p:nvSpPr>
          <p:spPr>
            <a:xfrm>
              <a:off x="3798750" y="1916975"/>
              <a:ext cx="5650" cy="16875"/>
            </a:xfrm>
            <a:custGeom>
              <a:avLst/>
              <a:gdLst/>
              <a:ahLst/>
              <a:cxnLst/>
              <a:rect l="l" t="t" r="r" b="b"/>
              <a:pathLst>
                <a:path w="226" h="675" extrusionOk="0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080;p64">
              <a:extLst>
                <a:ext uri="{FF2B5EF4-FFF2-40B4-BE49-F238E27FC236}">
                  <a16:creationId xmlns:a16="http://schemas.microsoft.com/office/drawing/2014/main" id="{3B762E7F-331C-4253-A64B-C30E2D3FEF60}"/>
                </a:ext>
              </a:extLst>
            </p:cNvPr>
            <p:cNvSpPr/>
            <p:nvPr/>
          </p:nvSpPr>
          <p:spPr>
            <a:xfrm>
              <a:off x="4073900" y="1916975"/>
              <a:ext cx="6325" cy="16875"/>
            </a:xfrm>
            <a:custGeom>
              <a:avLst/>
              <a:gdLst/>
              <a:ahLst/>
              <a:cxnLst/>
              <a:rect l="l" t="t" r="r" b="b"/>
              <a:pathLst>
                <a:path w="253" h="675" extrusionOk="0">
                  <a:moveTo>
                    <a:pt x="0" y="1"/>
                  </a:moveTo>
                  <a:lnTo>
                    <a:pt x="0" y="675"/>
                  </a:lnTo>
                  <a:lnTo>
                    <a:pt x="253" y="675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081;p64">
              <a:extLst>
                <a:ext uri="{FF2B5EF4-FFF2-40B4-BE49-F238E27FC236}">
                  <a16:creationId xmlns:a16="http://schemas.microsoft.com/office/drawing/2014/main" id="{F74C02B7-546D-449A-8AC6-B9EC4E867C12}"/>
                </a:ext>
              </a:extLst>
            </p:cNvPr>
            <p:cNvSpPr/>
            <p:nvPr/>
          </p:nvSpPr>
          <p:spPr>
            <a:xfrm>
              <a:off x="4349725" y="1916975"/>
              <a:ext cx="5650" cy="16875"/>
            </a:xfrm>
            <a:custGeom>
              <a:avLst/>
              <a:gdLst/>
              <a:ahLst/>
              <a:cxnLst/>
              <a:rect l="l" t="t" r="r" b="b"/>
              <a:pathLst>
                <a:path w="226" h="675" extrusionOk="0">
                  <a:moveTo>
                    <a:pt x="0" y="1"/>
                  </a:moveTo>
                  <a:lnTo>
                    <a:pt x="0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082;p64">
              <a:extLst>
                <a:ext uri="{FF2B5EF4-FFF2-40B4-BE49-F238E27FC236}">
                  <a16:creationId xmlns:a16="http://schemas.microsoft.com/office/drawing/2014/main" id="{876C6EA8-9404-4028-B240-EA68DC08FBE4}"/>
                </a:ext>
              </a:extLst>
            </p:cNvPr>
            <p:cNvSpPr/>
            <p:nvPr/>
          </p:nvSpPr>
          <p:spPr>
            <a:xfrm>
              <a:off x="2274300" y="1744725"/>
              <a:ext cx="301125" cy="108725"/>
            </a:xfrm>
            <a:custGeom>
              <a:avLst/>
              <a:gdLst/>
              <a:ahLst/>
              <a:cxnLst/>
              <a:rect l="l" t="t" r="r" b="b"/>
              <a:pathLst>
                <a:path w="12045" h="4349" extrusionOk="0">
                  <a:moveTo>
                    <a:pt x="11502" y="0"/>
                  </a:moveTo>
                  <a:cubicBezTo>
                    <a:pt x="11467" y="0"/>
                    <a:pt x="11432" y="4"/>
                    <a:pt x="11399" y="13"/>
                  </a:cubicBezTo>
                  <a:lnTo>
                    <a:pt x="365" y="3438"/>
                  </a:lnTo>
                  <a:cubicBezTo>
                    <a:pt x="141" y="3494"/>
                    <a:pt x="0" y="3775"/>
                    <a:pt x="57" y="4027"/>
                  </a:cubicBezTo>
                  <a:cubicBezTo>
                    <a:pt x="128" y="4218"/>
                    <a:pt x="322" y="4348"/>
                    <a:pt x="534" y="4348"/>
                  </a:cubicBezTo>
                  <a:cubicBezTo>
                    <a:pt x="571" y="4348"/>
                    <a:pt x="608" y="4344"/>
                    <a:pt x="646" y="4336"/>
                  </a:cubicBezTo>
                  <a:lnTo>
                    <a:pt x="11680" y="911"/>
                  </a:lnTo>
                  <a:cubicBezTo>
                    <a:pt x="11904" y="827"/>
                    <a:pt x="12045" y="574"/>
                    <a:pt x="11988" y="321"/>
                  </a:cubicBezTo>
                  <a:cubicBezTo>
                    <a:pt x="11917" y="130"/>
                    <a:pt x="11703" y="0"/>
                    <a:pt x="1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083;p64">
              <a:extLst>
                <a:ext uri="{FF2B5EF4-FFF2-40B4-BE49-F238E27FC236}">
                  <a16:creationId xmlns:a16="http://schemas.microsoft.com/office/drawing/2014/main" id="{74798E02-9F6D-4D7A-8B1C-8FB22717A150}"/>
                </a:ext>
              </a:extLst>
            </p:cNvPr>
            <p:cNvSpPr/>
            <p:nvPr/>
          </p:nvSpPr>
          <p:spPr>
            <a:xfrm>
              <a:off x="2549425" y="1557275"/>
              <a:ext cx="301825" cy="210775"/>
            </a:xfrm>
            <a:custGeom>
              <a:avLst/>
              <a:gdLst/>
              <a:ahLst/>
              <a:cxnLst/>
              <a:rect l="l" t="t" r="r" b="b"/>
              <a:pathLst>
                <a:path w="12073" h="8431" extrusionOk="0">
                  <a:moveTo>
                    <a:pt x="11555" y="1"/>
                  </a:moveTo>
                  <a:cubicBezTo>
                    <a:pt x="11459" y="1"/>
                    <a:pt x="11364" y="32"/>
                    <a:pt x="11287" y="99"/>
                  </a:cubicBezTo>
                  <a:lnTo>
                    <a:pt x="253" y="7595"/>
                  </a:lnTo>
                  <a:cubicBezTo>
                    <a:pt x="57" y="7735"/>
                    <a:pt x="1" y="8016"/>
                    <a:pt x="141" y="8240"/>
                  </a:cubicBezTo>
                  <a:cubicBezTo>
                    <a:pt x="229" y="8363"/>
                    <a:pt x="370" y="8431"/>
                    <a:pt x="519" y="8431"/>
                  </a:cubicBezTo>
                  <a:cubicBezTo>
                    <a:pt x="609" y="8431"/>
                    <a:pt x="702" y="8406"/>
                    <a:pt x="787" y="8353"/>
                  </a:cubicBezTo>
                  <a:lnTo>
                    <a:pt x="11792" y="857"/>
                  </a:lnTo>
                  <a:cubicBezTo>
                    <a:pt x="12017" y="716"/>
                    <a:pt x="12073" y="436"/>
                    <a:pt x="11933" y="211"/>
                  </a:cubicBezTo>
                  <a:cubicBezTo>
                    <a:pt x="11848" y="75"/>
                    <a:pt x="11701" y="1"/>
                    <a:pt x="11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084;p64">
              <a:extLst>
                <a:ext uri="{FF2B5EF4-FFF2-40B4-BE49-F238E27FC236}">
                  <a16:creationId xmlns:a16="http://schemas.microsoft.com/office/drawing/2014/main" id="{B9076B17-589E-40D2-AE6B-50CD36BD1754}"/>
                </a:ext>
              </a:extLst>
            </p:cNvPr>
            <p:cNvSpPr/>
            <p:nvPr/>
          </p:nvSpPr>
          <p:spPr>
            <a:xfrm>
              <a:off x="2824575" y="1301875"/>
              <a:ext cx="301825" cy="278950"/>
            </a:xfrm>
            <a:custGeom>
              <a:avLst/>
              <a:gdLst/>
              <a:ahLst/>
              <a:cxnLst/>
              <a:rect l="l" t="t" r="r" b="b"/>
              <a:pathLst>
                <a:path w="12073" h="11158" extrusionOk="0">
                  <a:moveTo>
                    <a:pt x="11550" y="1"/>
                  </a:moveTo>
                  <a:cubicBezTo>
                    <a:pt x="11438" y="1"/>
                    <a:pt x="11324" y="43"/>
                    <a:pt x="11230" y="124"/>
                  </a:cubicBezTo>
                  <a:lnTo>
                    <a:pt x="225" y="10343"/>
                  </a:lnTo>
                  <a:cubicBezTo>
                    <a:pt x="28" y="10511"/>
                    <a:pt x="0" y="10820"/>
                    <a:pt x="197" y="11017"/>
                  </a:cubicBezTo>
                  <a:cubicBezTo>
                    <a:pt x="288" y="11108"/>
                    <a:pt x="412" y="11158"/>
                    <a:pt x="538" y="11158"/>
                  </a:cubicBezTo>
                  <a:cubicBezTo>
                    <a:pt x="644" y="11158"/>
                    <a:pt x="752" y="11122"/>
                    <a:pt x="842" y="11045"/>
                  </a:cubicBezTo>
                  <a:lnTo>
                    <a:pt x="11876" y="826"/>
                  </a:lnTo>
                  <a:cubicBezTo>
                    <a:pt x="12044" y="629"/>
                    <a:pt x="12072" y="348"/>
                    <a:pt x="11876" y="152"/>
                  </a:cubicBezTo>
                  <a:cubicBezTo>
                    <a:pt x="11788" y="50"/>
                    <a:pt x="11670" y="1"/>
                    <a:pt x="11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085;p64">
              <a:extLst>
                <a:ext uri="{FF2B5EF4-FFF2-40B4-BE49-F238E27FC236}">
                  <a16:creationId xmlns:a16="http://schemas.microsoft.com/office/drawing/2014/main" id="{89451389-901F-4366-9860-5B869256A575}"/>
                </a:ext>
              </a:extLst>
            </p:cNvPr>
            <p:cNvSpPr/>
            <p:nvPr/>
          </p:nvSpPr>
          <p:spPr>
            <a:xfrm>
              <a:off x="3101100" y="1276175"/>
              <a:ext cx="299725" cy="49225"/>
            </a:xfrm>
            <a:custGeom>
              <a:avLst/>
              <a:gdLst/>
              <a:ahLst/>
              <a:cxnLst/>
              <a:rect l="l" t="t" r="r" b="b"/>
              <a:pathLst>
                <a:path w="11989" h="1969" extrusionOk="0">
                  <a:moveTo>
                    <a:pt x="11455" y="1"/>
                  </a:moveTo>
                  <a:lnTo>
                    <a:pt x="450" y="1039"/>
                  </a:lnTo>
                  <a:cubicBezTo>
                    <a:pt x="197" y="1067"/>
                    <a:pt x="1" y="1292"/>
                    <a:pt x="29" y="1545"/>
                  </a:cubicBezTo>
                  <a:cubicBezTo>
                    <a:pt x="55" y="1781"/>
                    <a:pt x="253" y="1968"/>
                    <a:pt x="486" y="1968"/>
                  </a:cubicBezTo>
                  <a:cubicBezTo>
                    <a:pt x="502" y="1968"/>
                    <a:pt x="518" y="1968"/>
                    <a:pt x="534" y="1966"/>
                  </a:cubicBezTo>
                  <a:lnTo>
                    <a:pt x="11539" y="955"/>
                  </a:lnTo>
                  <a:cubicBezTo>
                    <a:pt x="11792" y="927"/>
                    <a:pt x="11988" y="702"/>
                    <a:pt x="11960" y="422"/>
                  </a:cubicBezTo>
                  <a:cubicBezTo>
                    <a:pt x="11932" y="169"/>
                    <a:pt x="11708" y="1"/>
                    <a:pt x="11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086;p64">
              <a:extLst>
                <a:ext uri="{FF2B5EF4-FFF2-40B4-BE49-F238E27FC236}">
                  <a16:creationId xmlns:a16="http://schemas.microsoft.com/office/drawing/2014/main" id="{CD675662-E51A-43B2-80EE-422C47A5E913}"/>
                </a:ext>
              </a:extLst>
            </p:cNvPr>
            <p:cNvSpPr/>
            <p:nvPr/>
          </p:nvSpPr>
          <p:spPr>
            <a:xfrm>
              <a:off x="3375525" y="1276375"/>
              <a:ext cx="301825" cy="210900"/>
            </a:xfrm>
            <a:custGeom>
              <a:avLst/>
              <a:gdLst/>
              <a:ahLst/>
              <a:cxnLst/>
              <a:rect l="l" t="t" r="r" b="b"/>
              <a:pathLst>
                <a:path w="12073" h="8436" extrusionOk="0">
                  <a:moveTo>
                    <a:pt x="527" y="0"/>
                  </a:moveTo>
                  <a:cubicBezTo>
                    <a:pt x="375" y="0"/>
                    <a:pt x="230" y="75"/>
                    <a:pt x="141" y="217"/>
                  </a:cubicBezTo>
                  <a:cubicBezTo>
                    <a:pt x="1" y="414"/>
                    <a:pt x="57" y="723"/>
                    <a:pt x="253" y="863"/>
                  </a:cubicBezTo>
                  <a:lnTo>
                    <a:pt x="11287" y="8359"/>
                  </a:lnTo>
                  <a:cubicBezTo>
                    <a:pt x="11359" y="8410"/>
                    <a:pt x="11446" y="8435"/>
                    <a:pt x="11534" y="8435"/>
                  </a:cubicBezTo>
                  <a:cubicBezTo>
                    <a:pt x="11687" y="8435"/>
                    <a:pt x="11844" y="8361"/>
                    <a:pt x="11933" y="8218"/>
                  </a:cubicBezTo>
                  <a:cubicBezTo>
                    <a:pt x="12073" y="8022"/>
                    <a:pt x="12017" y="7713"/>
                    <a:pt x="11792" y="7573"/>
                  </a:cubicBezTo>
                  <a:lnTo>
                    <a:pt x="787" y="77"/>
                  </a:lnTo>
                  <a:cubicBezTo>
                    <a:pt x="704" y="25"/>
                    <a:pt x="615" y="0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087;p64">
              <a:extLst>
                <a:ext uri="{FF2B5EF4-FFF2-40B4-BE49-F238E27FC236}">
                  <a16:creationId xmlns:a16="http://schemas.microsoft.com/office/drawing/2014/main" id="{91BAB165-3848-4D37-8849-DD445E8F1F8F}"/>
                </a:ext>
              </a:extLst>
            </p:cNvPr>
            <p:cNvSpPr/>
            <p:nvPr/>
          </p:nvSpPr>
          <p:spPr>
            <a:xfrm>
              <a:off x="3650675" y="1463775"/>
              <a:ext cx="301825" cy="202300"/>
            </a:xfrm>
            <a:custGeom>
              <a:avLst/>
              <a:gdLst/>
              <a:ahLst/>
              <a:cxnLst/>
              <a:rect l="l" t="t" r="r" b="b"/>
              <a:pathLst>
                <a:path w="12073" h="8092" extrusionOk="0">
                  <a:moveTo>
                    <a:pt x="526" y="0"/>
                  </a:moveTo>
                  <a:cubicBezTo>
                    <a:pt x="374" y="0"/>
                    <a:pt x="229" y="75"/>
                    <a:pt x="140" y="217"/>
                  </a:cubicBezTo>
                  <a:cubicBezTo>
                    <a:pt x="0" y="442"/>
                    <a:pt x="56" y="722"/>
                    <a:pt x="281" y="863"/>
                  </a:cubicBezTo>
                  <a:lnTo>
                    <a:pt x="11286" y="8022"/>
                  </a:lnTo>
                  <a:cubicBezTo>
                    <a:pt x="11363" y="8070"/>
                    <a:pt x="11446" y="8092"/>
                    <a:pt x="11528" y="8092"/>
                  </a:cubicBezTo>
                  <a:cubicBezTo>
                    <a:pt x="11686" y="8092"/>
                    <a:pt x="11839" y="8011"/>
                    <a:pt x="11932" y="7882"/>
                  </a:cubicBezTo>
                  <a:cubicBezTo>
                    <a:pt x="12072" y="7657"/>
                    <a:pt x="12016" y="7376"/>
                    <a:pt x="11791" y="7236"/>
                  </a:cubicBezTo>
                  <a:lnTo>
                    <a:pt x="786" y="77"/>
                  </a:lnTo>
                  <a:cubicBezTo>
                    <a:pt x="704" y="25"/>
                    <a:pt x="614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088;p64">
              <a:extLst>
                <a:ext uri="{FF2B5EF4-FFF2-40B4-BE49-F238E27FC236}">
                  <a16:creationId xmlns:a16="http://schemas.microsoft.com/office/drawing/2014/main" id="{EB216B59-0FB4-4632-9C65-18C45834AE74}"/>
                </a:ext>
              </a:extLst>
            </p:cNvPr>
            <p:cNvSpPr/>
            <p:nvPr/>
          </p:nvSpPr>
          <p:spPr>
            <a:xfrm>
              <a:off x="3925800" y="1267900"/>
              <a:ext cx="301825" cy="398225"/>
            </a:xfrm>
            <a:custGeom>
              <a:avLst/>
              <a:gdLst/>
              <a:ahLst/>
              <a:cxnLst/>
              <a:rect l="l" t="t" r="r" b="b"/>
              <a:pathLst>
                <a:path w="12073" h="15929" extrusionOk="0">
                  <a:moveTo>
                    <a:pt x="11572" y="1"/>
                  </a:moveTo>
                  <a:cubicBezTo>
                    <a:pt x="11427" y="1"/>
                    <a:pt x="11279" y="69"/>
                    <a:pt x="11174" y="191"/>
                  </a:cubicBezTo>
                  <a:lnTo>
                    <a:pt x="169" y="15183"/>
                  </a:lnTo>
                  <a:cubicBezTo>
                    <a:pt x="0" y="15380"/>
                    <a:pt x="56" y="15688"/>
                    <a:pt x="253" y="15829"/>
                  </a:cubicBezTo>
                  <a:cubicBezTo>
                    <a:pt x="344" y="15897"/>
                    <a:pt x="445" y="15929"/>
                    <a:pt x="543" y="15929"/>
                  </a:cubicBezTo>
                  <a:cubicBezTo>
                    <a:pt x="687" y="15929"/>
                    <a:pt x="827" y="15861"/>
                    <a:pt x="927" y="15745"/>
                  </a:cubicBezTo>
                  <a:lnTo>
                    <a:pt x="11932" y="753"/>
                  </a:lnTo>
                  <a:cubicBezTo>
                    <a:pt x="12072" y="528"/>
                    <a:pt x="12044" y="247"/>
                    <a:pt x="11820" y="79"/>
                  </a:cubicBezTo>
                  <a:cubicBezTo>
                    <a:pt x="11746" y="26"/>
                    <a:pt x="11659" y="1"/>
                    <a:pt x="1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089;p64">
              <a:extLst>
                <a:ext uri="{FF2B5EF4-FFF2-40B4-BE49-F238E27FC236}">
                  <a16:creationId xmlns:a16="http://schemas.microsoft.com/office/drawing/2014/main" id="{B5609B4B-C207-402D-A786-AC578878C62D}"/>
                </a:ext>
              </a:extLst>
            </p:cNvPr>
            <p:cNvSpPr/>
            <p:nvPr/>
          </p:nvSpPr>
          <p:spPr>
            <a:xfrm>
              <a:off x="2251850" y="1806800"/>
              <a:ext cx="70200" cy="70200"/>
            </a:xfrm>
            <a:custGeom>
              <a:avLst/>
              <a:gdLst/>
              <a:ahLst/>
              <a:cxnLst/>
              <a:rect l="l" t="t" r="r" b="b"/>
              <a:pathLst>
                <a:path w="2808" h="2808" extrusionOk="0">
                  <a:moveTo>
                    <a:pt x="1404" y="0"/>
                  </a:moveTo>
                  <a:cubicBezTo>
                    <a:pt x="646" y="0"/>
                    <a:pt x="0" y="618"/>
                    <a:pt x="0" y="1404"/>
                  </a:cubicBezTo>
                  <a:cubicBezTo>
                    <a:pt x="0" y="2162"/>
                    <a:pt x="646" y="2808"/>
                    <a:pt x="1404" y="2808"/>
                  </a:cubicBezTo>
                  <a:cubicBezTo>
                    <a:pt x="2190" y="2808"/>
                    <a:pt x="2808" y="2162"/>
                    <a:pt x="2808" y="1404"/>
                  </a:cubicBezTo>
                  <a:cubicBezTo>
                    <a:pt x="2808" y="618"/>
                    <a:pt x="2190" y="0"/>
                    <a:pt x="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090;p64">
              <a:extLst>
                <a:ext uri="{FF2B5EF4-FFF2-40B4-BE49-F238E27FC236}">
                  <a16:creationId xmlns:a16="http://schemas.microsoft.com/office/drawing/2014/main" id="{B06E140A-50B7-4A66-A552-C67FCFD54D0F}"/>
                </a:ext>
              </a:extLst>
            </p:cNvPr>
            <p:cNvSpPr/>
            <p:nvPr/>
          </p:nvSpPr>
          <p:spPr>
            <a:xfrm>
              <a:off x="2246225" y="1800475"/>
              <a:ext cx="82150" cy="82150"/>
            </a:xfrm>
            <a:custGeom>
              <a:avLst/>
              <a:gdLst/>
              <a:ahLst/>
              <a:cxnLst/>
              <a:rect l="l" t="t" r="r" b="b"/>
              <a:pathLst>
                <a:path w="3286" h="3286" extrusionOk="0">
                  <a:moveTo>
                    <a:pt x="1629" y="478"/>
                  </a:moveTo>
                  <a:cubicBezTo>
                    <a:pt x="2275" y="478"/>
                    <a:pt x="2808" y="1011"/>
                    <a:pt x="2808" y="1657"/>
                  </a:cubicBezTo>
                  <a:cubicBezTo>
                    <a:pt x="2808" y="2303"/>
                    <a:pt x="2275" y="2808"/>
                    <a:pt x="1629" y="2808"/>
                  </a:cubicBezTo>
                  <a:cubicBezTo>
                    <a:pt x="983" y="2808"/>
                    <a:pt x="478" y="2303"/>
                    <a:pt x="478" y="1657"/>
                  </a:cubicBezTo>
                  <a:cubicBezTo>
                    <a:pt x="478" y="1011"/>
                    <a:pt x="983" y="478"/>
                    <a:pt x="1629" y="478"/>
                  </a:cubicBezTo>
                  <a:close/>
                  <a:moveTo>
                    <a:pt x="1629" y="0"/>
                  </a:moveTo>
                  <a:cubicBezTo>
                    <a:pt x="730" y="0"/>
                    <a:pt x="0" y="730"/>
                    <a:pt x="0" y="1657"/>
                  </a:cubicBezTo>
                  <a:cubicBezTo>
                    <a:pt x="0" y="2555"/>
                    <a:pt x="730" y="3285"/>
                    <a:pt x="1629" y="3285"/>
                  </a:cubicBezTo>
                  <a:cubicBezTo>
                    <a:pt x="2527" y="3285"/>
                    <a:pt x="3285" y="2555"/>
                    <a:pt x="3285" y="1657"/>
                  </a:cubicBezTo>
                  <a:cubicBezTo>
                    <a:pt x="3285" y="730"/>
                    <a:pt x="2527" y="0"/>
                    <a:pt x="1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4091;p64">
              <a:extLst>
                <a:ext uri="{FF2B5EF4-FFF2-40B4-BE49-F238E27FC236}">
                  <a16:creationId xmlns:a16="http://schemas.microsoft.com/office/drawing/2014/main" id="{7BA136E5-2243-4395-9816-17F7C61FA50B}"/>
                </a:ext>
              </a:extLst>
            </p:cNvPr>
            <p:cNvSpPr/>
            <p:nvPr/>
          </p:nvSpPr>
          <p:spPr>
            <a:xfrm>
              <a:off x="2527675" y="1721150"/>
              <a:ext cx="70200" cy="70225"/>
            </a:xfrm>
            <a:custGeom>
              <a:avLst/>
              <a:gdLst/>
              <a:ahLst/>
              <a:cxnLst/>
              <a:rect l="l" t="t" r="r" b="b"/>
              <a:pathLst>
                <a:path w="2808" h="2809" extrusionOk="0">
                  <a:moveTo>
                    <a:pt x="1404" y="1"/>
                  </a:moveTo>
                  <a:cubicBezTo>
                    <a:pt x="618" y="1"/>
                    <a:pt x="0" y="647"/>
                    <a:pt x="0" y="1405"/>
                  </a:cubicBezTo>
                  <a:cubicBezTo>
                    <a:pt x="0" y="2191"/>
                    <a:pt x="618" y="2808"/>
                    <a:pt x="1404" y="2808"/>
                  </a:cubicBezTo>
                  <a:cubicBezTo>
                    <a:pt x="2162" y="2808"/>
                    <a:pt x="2808" y="2191"/>
                    <a:pt x="2808" y="1405"/>
                  </a:cubicBezTo>
                  <a:cubicBezTo>
                    <a:pt x="2808" y="647"/>
                    <a:pt x="2162" y="1"/>
                    <a:pt x="1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092;p64">
              <a:extLst>
                <a:ext uri="{FF2B5EF4-FFF2-40B4-BE49-F238E27FC236}">
                  <a16:creationId xmlns:a16="http://schemas.microsoft.com/office/drawing/2014/main" id="{DC3EBEF4-CB95-4561-A7B9-52A0293B3F13}"/>
                </a:ext>
              </a:extLst>
            </p:cNvPr>
            <p:cNvSpPr/>
            <p:nvPr/>
          </p:nvSpPr>
          <p:spPr>
            <a:xfrm>
              <a:off x="2521350" y="1715550"/>
              <a:ext cx="82150" cy="82150"/>
            </a:xfrm>
            <a:custGeom>
              <a:avLst/>
              <a:gdLst/>
              <a:ahLst/>
              <a:cxnLst/>
              <a:rect l="l" t="t" r="r" b="b"/>
              <a:pathLst>
                <a:path w="3286" h="3286" extrusionOk="0">
                  <a:moveTo>
                    <a:pt x="1657" y="478"/>
                  </a:moveTo>
                  <a:cubicBezTo>
                    <a:pt x="2303" y="478"/>
                    <a:pt x="2808" y="983"/>
                    <a:pt x="2808" y="1629"/>
                  </a:cubicBezTo>
                  <a:cubicBezTo>
                    <a:pt x="2808" y="2274"/>
                    <a:pt x="2303" y="2808"/>
                    <a:pt x="1657" y="2808"/>
                  </a:cubicBezTo>
                  <a:cubicBezTo>
                    <a:pt x="1011" y="2808"/>
                    <a:pt x="478" y="2274"/>
                    <a:pt x="478" y="1629"/>
                  </a:cubicBezTo>
                  <a:cubicBezTo>
                    <a:pt x="478" y="983"/>
                    <a:pt x="1011" y="478"/>
                    <a:pt x="1657" y="478"/>
                  </a:cubicBezTo>
                  <a:close/>
                  <a:moveTo>
                    <a:pt x="1657" y="0"/>
                  </a:moveTo>
                  <a:cubicBezTo>
                    <a:pt x="731" y="0"/>
                    <a:pt x="1" y="730"/>
                    <a:pt x="1" y="1629"/>
                  </a:cubicBezTo>
                  <a:cubicBezTo>
                    <a:pt x="1" y="2555"/>
                    <a:pt x="731" y="3285"/>
                    <a:pt x="1657" y="3285"/>
                  </a:cubicBezTo>
                  <a:cubicBezTo>
                    <a:pt x="2556" y="3285"/>
                    <a:pt x="3286" y="2555"/>
                    <a:pt x="3286" y="1629"/>
                  </a:cubicBezTo>
                  <a:cubicBezTo>
                    <a:pt x="3286" y="730"/>
                    <a:pt x="2556" y="0"/>
                    <a:pt x="1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4093;p64">
              <a:extLst>
                <a:ext uri="{FF2B5EF4-FFF2-40B4-BE49-F238E27FC236}">
                  <a16:creationId xmlns:a16="http://schemas.microsoft.com/office/drawing/2014/main" id="{B63056C2-BD2D-48E9-A240-3A4208AA1109}"/>
                </a:ext>
              </a:extLst>
            </p:cNvPr>
            <p:cNvSpPr/>
            <p:nvPr/>
          </p:nvSpPr>
          <p:spPr>
            <a:xfrm>
              <a:off x="2802800" y="1533775"/>
              <a:ext cx="70225" cy="70200"/>
            </a:xfrm>
            <a:custGeom>
              <a:avLst/>
              <a:gdLst/>
              <a:ahLst/>
              <a:cxnLst/>
              <a:rect l="l" t="t" r="r" b="b"/>
              <a:pathLst>
                <a:path w="2809" h="2808" extrusionOk="0">
                  <a:moveTo>
                    <a:pt x="1404" y="0"/>
                  </a:moveTo>
                  <a:cubicBezTo>
                    <a:pt x="618" y="0"/>
                    <a:pt x="1" y="646"/>
                    <a:pt x="1" y="1404"/>
                  </a:cubicBezTo>
                  <a:cubicBezTo>
                    <a:pt x="1" y="2190"/>
                    <a:pt x="618" y="2807"/>
                    <a:pt x="1404" y="2807"/>
                  </a:cubicBezTo>
                  <a:cubicBezTo>
                    <a:pt x="2191" y="2807"/>
                    <a:pt x="2808" y="2190"/>
                    <a:pt x="2808" y="1404"/>
                  </a:cubicBezTo>
                  <a:cubicBezTo>
                    <a:pt x="2808" y="646"/>
                    <a:pt x="2191" y="0"/>
                    <a:pt x="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4094;p64">
              <a:extLst>
                <a:ext uri="{FF2B5EF4-FFF2-40B4-BE49-F238E27FC236}">
                  <a16:creationId xmlns:a16="http://schemas.microsoft.com/office/drawing/2014/main" id="{836C7BD5-85FB-4FAC-BD61-BF26BE38351D}"/>
                </a:ext>
              </a:extLst>
            </p:cNvPr>
            <p:cNvSpPr/>
            <p:nvPr/>
          </p:nvSpPr>
          <p:spPr>
            <a:xfrm>
              <a:off x="2797200" y="1528150"/>
              <a:ext cx="81425" cy="82150"/>
            </a:xfrm>
            <a:custGeom>
              <a:avLst/>
              <a:gdLst/>
              <a:ahLst/>
              <a:cxnLst/>
              <a:rect l="l" t="t" r="r" b="b"/>
              <a:pathLst>
                <a:path w="3257" h="3286" extrusionOk="0">
                  <a:moveTo>
                    <a:pt x="1628" y="478"/>
                  </a:moveTo>
                  <a:cubicBezTo>
                    <a:pt x="2274" y="478"/>
                    <a:pt x="2808" y="983"/>
                    <a:pt x="2808" y="1629"/>
                  </a:cubicBezTo>
                  <a:cubicBezTo>
                    <a:pt x="2808" y="2274"/>
                    <a:pt x="2274" y="2808"/>
                    <a:pt x="1628" y="2808"/>
                  </a:cubicBezTo>
                  <a:cubicBezTo>
                    <a:pt x="983" y="2808"/>
                    <a:pt x="449" y="2274"/>
                    <a:pt x="449" y="1629"/>
                  </a:cubicBezTo>
                  <a:cubicBezTo>
                    <a:pt x="449" y="983"/>
                    <a:pt x="983" y="478"/>
                    <a:pt x="1628" y="478"/>
                  </a:cubicBezTo>
                  <a:close/>
                  <a:moveTo>
                    <a:pt x="1628" y="0"/>
                  </a:moveTo>
                  <a:cubicBezTo>
                    <a:pt x="730" y="0"/>
                    <a:pt x="0" y="730"/>
                    <a:pt x="0" y="1629"/>
                  </a:cubicBezTo>
                  <a:cubicBezTo>
                    <a:pt x="0" y="2555"/>
                    <a:pt x="730" y="3285"/>
                    <a:pt x="1628" y="3285"/>
                  </a:cubicBezTo>
                  <a:cubicBezTo>
                    <a:pt x="2527" y="3285"/>
                    <a:pt x="3257" y="2555"/>
                    <a:pt x="3257" y="1629"/>
                  </a:cubicBezTo>
                  <a:cubicBezTo>
                    <a:pt x="3257" y="730"/>
                    <a:pt x="2527" y="0"/>
                    <a:pt x="1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4095;p64">
              <a:extLst>
                <a:ext uri="{FF2B5EF4-FFF2-40B4-BE49-F238E27FC236}">
                  <a16:creationId xmlns:a16="http://schemas.microsoft.com/office/drawing/2014/main" id="{5BADB241-B4D0-4C36-A012-4F9B88D9EEAC}"/>
                </a:ext>
              </a:extLst>
            </p:cNvPr>
            <p:cNvSpPr/>
            <p:nvPr/>
          </p:nvSpPr>
          <p:spPr>
            <a:xfrm>
              <a:off x="3077950" y="1278275"/>
              <a:ext cx="70200" cy="70225"/>
            </a:xfrm>
            <a:custGeom>
              <a:avLst/>
              <a:gdLst/>
              <a:ahLst/>
              <a:cxnLst/>
              <a:rect l="l" t="t" r="r" b="b"/>
              <a:pathLst>
                <a:path w="2808" h="2809" extrusionOk="0">
                  <a:moveTo>
                    <a:pt x="1404" y="1"/>
                  </a:moveTo>
                  <a:cubicBezTo>
                    <a:pt x="646" y="1"/>
                    <a:pt x="0" y="647"/>
                    <a:pt x="0" y="1405"/>
                  </a:cubicBezTo>
                  <a:cubicBezTo>
                    <a:pt x="0" y="2191"/>
                    <a:pt x="646" y="2808"/>
                    <a:pt x="1404" y="2808"/>
                  </a:cubicBezTo>
                  <a:cubicBezTo>
                    <a:pt x="2190" y="2808"/>
                    <a:pt x="2808" y="2191"/>
                    <a:pt x="2808" y="1405"/>
                  </a:cubicBezTo>
                  <a:cubicBezTo>
                    <a:pt x="2808" y="647"/>
                    <a:pt x="2190" y="1"/>
                    <a:pt x="1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4096;p64">
              <a:extLst>
                <a:ext uri="{FF2B5EF4-FFF2-40B4-BE49-F238E27FC236}">
                  <a16:creationId xmlns:a16="http://schemas.microsoft.com/office/drawing/2014/main" id="{E8FE3486-957D-4FAB-AFCD-256FC371F3DD}"/>
                </a:ext>
              </a:extLst>
            </p:cNvPr>
            <p:cNvSpPr/>
            <p:nvPr/>
          </p:nvSpPr>
          <p:spPr>
            <a:xfrm>
              <a:off x="3072325" y="1272675"/>
              <a:ext cx="82150" cy="82125"/>
            </a:xfrm>
            <a:custGeom>
              <a:avLst/>
              <a:gdLst/>
              <a:ahLst/>
              <a:cxnLst/>
              <a:rect l="l" t="t" r="r" b="b"/>
              <a:pathLst>
                <a:path w="3286" h="3285" extrusionOk="0">
                  <a:moveTo>
                    <a:pt x="1629" y="477"/>
                  </a:moveTo>
                  <a:cubicBezTo>
                    <a:pt x="2275" y="477"/>
                    <a:pt x="2808" y="983"/>
                    <a:pt x="2808" y="1629"/>
                  </a:cubicBezTo>
                  <a:cubicBezTo>
                    <a:pt x="2808" y="2274"/>
                    <a:pt x="2275" y="2808"/>
                    <a:pt x="1629" y="2808"/>
                  </a:cubicBezTo>
                  <a:cubicBezTo>
                    <a:pt x="983" y="2808"/>
                    <a:pt x="478" y="2274"/>
                    <a:pt x="478" y="1629"/>
                  </a:cubicBezTo>
                  <a:cubicBezTo>
                    <a:pt x="478" y="983"/>
                    <a:pt x="983" y="477"/>
                    <a:pt x="1629" y="477"/>
                  </a:cubicBezTo>
                  <a:close/>
                  <a:moveTo>
                    <a:pt x="1629" y="0"/>
                  </a:moveTo>
                  <a:cubicBezTo>
                    <a:pt x="730" y="0"/>
                    <a:pt x="0" y="730"/>
                    <a:pt x="0" y="1629"/>
                  </a:cubicBezTo>
                  <a:cubicBezTo>
                    <a:pt x="0" y="2555"/>
                    <a:pt x="730" y="3285"/>
                    <a:pt x="1629" y="3285"/>
                  </a:cubicBezTo>
                  <a:cubicBezTo>
                    <a:pt x="2527" y="3285"/>
                    <a:pt x="3285" y="2555"/>
                    <a:pt x="3285" y="1629"/>
                  </a:cubicBezTo>
                  <a:cubicBezTo>
                    <a:pt x="3285" y="730"/>
                    <a:pt x="2527" y="0"/>
                    <a:pt x="1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4097;p64">
              <a:extLst>
                <a:ext uri="{FF2B5EF4-FFF2-40B4-BE49-F238E27FC236}">
                  <a16:creationId xmlns:a16="http://schemas.microsoft.com/office/drawing/2014/main" id="{B96EAE43-4DE6-4550-AB47-61795BA1728D}"/>
                </a:ext>
              </a:extLst>
            </p:cNvPr>
            <p:cNvSpPr/>
            <p:nvPr/>
          </p:nvSpPr>
          <p:spPr>
            <a:xfrm>
              <a:off x="3353775" y="1253025"/>
              <a:ext cx="70200" cy="70200"/>
            </a:xfrm>
            <a:custGeom>
              <a:avLst/>
              <a:gdLst/>
              <a:ahLst/>
              <a:cxnLst/>
              <a:rect l="l" t="t" r="r" b="b"/>
              <a:pathLst>
                <a:path w="2808" h="2808" extrusionOk="0">
                  <a:moveTo>
                    <a:pt x="1404" y="0"/>
                  </a:moveTo>
                  <a:cubicBezTo>
                    <a:pt x="618" y="0"/>
                    <a:pt x="0" y="618"/>
                    <a:pt x="0" y="1404"/>
                  </a:cubicBezTo>
                  <a:cubicBezTo>
                    <a:pt x="0" y="2190"/>
                    <a:pt x="618" y="2808"/>
                    <a:pt x="1404" y="2808"/>
                  </a:cubicBezTo>
                  <a:cubicBezTo>
                    <a:pt x="2162" y="2808"/>
                    <a:pt x="2808" y="2190"/>
                    <a:pt x="2808" y="1404"/>
                  </a:cubicBezTo>
                  <a:cubicBezTo>
                    <a:pt x="2808" y="618"/>
                    <a:pt x="2162" y="0"/>
                    <a:pt x="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4098;p64">
              <a:extLst>
                <a:ext uri="{FF2B5EF4-FFF2-40B4-BE49-F238E27FC236}">
                  <a16:creationId xmlns:a16="http://schemas.microsoft.com/office/drawing/2014/main" id="{2D336810-C2B6-43D1-892C-EF423AEA754F}"/>
                </a:ext>
              </a:extLst>
            </p:cNvPr>
            <p:cNvSpPr/>
            <p:nvPr/>
          </p:nvSpPr>
          <p:spPr>
            <a:xfrm>
              <a:off x="3347450" y="1247400"/>
              <a:ext cx="82150" cy="81450"/>
            </a:xfrm>
            <a:custGeom>
              <a:avLst/>
              <a:gdLst/>
              <a:ahLst/>
              <a:cxnLst/>
              <a:rect l="l" t="t" r="r" b="b"/>
              <a:pathLst>
                <a:path w="3286" h="3258" extrusionOk="0">
                  <a:moveTo>
                    <a:pt x="1657" y="450"/>
                  </a:moveTo>
                  <a:cubicBezTo>
                    <a:pt x="2303" y="450"/>
                    <a:pt x="2808" y="983"/>
                    <a:pt x="2808" y="1629"/>
                  </a:cubicBezTo>
                  <a:cubicBezTo>
                    <a:pt x="2808" y="2275"/>
                    <a:pt x="2303" y="2808"/>
                    <a:pt x="1657" y="2808"/>
                  </a:cubicBezTo>
                  <a:cubicBezTo>
                    <a:pt x="1011" y="2808"/>
                    <a:pt x="478" y="2275"/>
                    <a:pt x="478" y="1629"/>
                  </a:cubicBezTo>
                  <a:cubicBezTo>
                    <a:pt x="478" y="983"/>
                    <a:pt x="1011" y="450"/>
                    <a:pt x="1657" y="450"/>
                  </a:cubicBezTo>
                  <a:close/>
                  <a:moveTo>
                    <a:pt x="1657" y="1"/>
                  </a:moveTo>
                  <a:cubicBezTo>
                    <a:pt x="731" y="1"/>
                    <a:pt x="1" y="730"/>
                    <a:pt x="1" y="1629"/>
                  </a:cubicBezTo>
                  <a:cubicBezTo>
                    <a:pt x="1" y="2527"/>
                    <a:pt x="731" y="3257"/>
                    <a:pt x="1657" y="3257"/>
                  </a:cubicBezTo>
                  <a:cubicBezTo>
                    <a:pt x="2556" y="3257"/>
                    <a:pt x="3285" y="2527"/>
                    <a:pt x="3285" y="1629"/>
                  </a:cubicBezTo>
                  <a:cubicBezTo>
                    <a:pt x="3285" y="730"/>
                    <a:pt x="2556" y="1"/>
                    <a:pt x="1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4099;p64">
              <a:extLst>
                <a:ext uri="{FF2B5EF4-FFF2-40B4-BE49-F238E27FC236}">
                  <a16:creationId xmlns:a16="http://schemas.microsoft.com/office/drawing/2014/main" id="{A0869EEF-DF41-4DF8-B3F9-219DAE25AC94}"/>
                </a:ext>
              </a:extLst>
            </p:cNvPr>
            <p:cNvSpPr/>
            <p:nvPr/>
          </p:nvSpPr>
          <p:spPr>
            <a:xfrm>
              <a:off x="3628900" y="1440425"/>
              <a:ext cx="70225" cy="70200"/>
            </a:xfrm>
            <a:custGeom>
              <a:avLst/>
              <a:gdLst/>
              <a:ahLst/>
              <a:cxnLst/>
              <a:rect l="l" t="t" r="r" b="b"/>
              <a:pathLst>
                <a:path w="2809" h="2808" extrusionOk="0">
                  <a:moveTo>
                    <a:pt x="1404" y="0"/>
                  </a:moveTo>
                  <a:cubicBezTo>
                    <a:pt x="618" y="0"/>
                    <a:pt x="1" y="618"/>
                    <a:pt x="1" y="1404"/>
                  </a:cubicBezTo>
                  <a:cubicBezTo>
                    <a:pt x="1" y="2190"/>
                    <a:pt x="618" y="2808"/>
                    <a:pt x="1404" y="2808"/>
                  </a:cubicBezTo>
                  <a:cubicBezTo>
                    <a:pt x="2191" y="2808"/>
                    <a:pt x="2808" y="2190"/>
                    <a:pt x="2808" y="1404"/>
                  </a:cubicBezTo>
                  <a:cubicBezTo>
                    <a:pt x="2808" y="618"/>
                    <a:pt x="2191" y="0"/>
                    <a:pt x="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4100;p64">
              <a:extLst>
                <a:ext uri="{FF2B5EF4-FFF2-40B4-BE49-F238E27FC236}">
                  <a16:creationId xmlns:a16="http://schemas.microsoft.com/office/drawing/2014/main" id="{06C25D29-6402-4818-8E5E-7C7B38062433}"/>
                </a:ext>
              </a:extLst>
            </p:cNvPr>
            <p:cNvSpPr/>
            <p:nvPr/>
          </p:nvSpPr>
          <p:spPr>
            <a:xfrm>
              <a:off x="3623300" y="1434800"/>
              <a:ext cx="81425" cy="81450"/>
            </a:xfrm>
            <a:custGeom>
              <a:avLst/>
              <a:gdLst/>
              <a:ahLst/>
              <a:cxnLst/>
              <a:rect l="l" t="t" r="r" b="b"/>
              <a:pathLst>
                <a:path w="3257" h="3258" extrusionOk="0">
                  <a:moveTo>
                    <a:pt x="1628" y="450"/>
                  </a:moveTo>
                  <a:cubicBezTo>
                    <a:pt x="2274" y="450"/>
                    <a:pt x="2808" y="983"/>
                    <a:pt x="2808" y="1629"/>
                  </a:cubicBezTo>
                  <a:cubicBezTo>
                    <a:pt x="2808" y="2275"/>
                    <a:pt x="2274" y="2808"/>
                    <a:pt x="1628" y="2808"/>
                  </a:cubicBezTo>
                  <a:cubicBezTo>
                    <a:pt x="983" y="2808"/>
                    <a:pt x="449" y="2275"/>
                    <a:pt x="449" y="1629"/>
                  </a:cubicBezTo>
                  <a:cubicBezTo>
                    <a:pt x="449" y="983"/>
                    <a:pt x="983" y="450"/>
                    <a:pt x="1628" y="450"/>
                  </a:cubicBezTo>
                  <a:close/>
                  <a:moveTo>
                    <a:pt x="1628" y="0"/>
                  </a:moveTo>
                  <a:cubicBezTo>
                    <a:pt x="730" y="0"/>
                    <a:pt x="0" y="730"/>
                    <a:pt x="0" y="1629"/>
                  </a:cubicBezTo>
                  <a:cubicBezTo>
                    <a:pt x="0" y="2527"/>
                    <a:pt x="730" y="3257"/>
                    <a:pt x="1628" y="3257"/>
                  </a:cubicBezTo>
                  <a:cubicBezTo>
                    <a:pt x="2527" y="3257"/>
                    <a:pt x="3257" y="2527"/>
                    <a:pt x="3257" y="1629"/>
                  </a:cubicBezTo>
                  <a:cubicBezTo>
                    <a:pt x="3257" y="730"/>
                    <a:pt x="2527" y="0"/>
                    <a:pt x="1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4101;p64">
              <a:extLst>
                <a:ext uri="{FF2B5EF4-FFF2-40B4-BE49-F238E27FC236}">
                  <a16:creationId xmlns:a16="http://schemas.microsoft.com/office/drawing/2014/main" id="{55DB3483-B5DE-40DA-8262-A91047FBB714}"/>
                </a:ext>
              </a:extLst>
            </p:cNvPr>
            <p:cNvSpPr/>
            <p:nvPr/>
          </p:nvSpPr>
          <p:spPr>
            <a:xfrm>
              <a:off x="3904050" y="1619400"/>
              <a:ext cx="70200" cy="70200"/>
            </a:xfrm>
            <a:custGeom>
              <a:avLst/>
              <a:gdLst/>
              <a:ahLst/>
              <a:cxnLst/>
              <a:rect l="l" t="t" r="r" b="b"/>
              <a:pathLst>
                <a:path w="2808" h="2808" extrusionOk="0">
                  <a:moveTo>
                    <a:pt x="1404" y="0"/>
                  </a:moveTo>
                  <a:cubicBezTo>
                    <a:pt x="646" y="0"/>
                    <a:pt x="0" y="618"/>
                    <a:pt x="0" y="1404"/>
                  </a:cubicBezTo>
                  <a:cubicBezTo>
                    <a:pt x="0" y="2162"/>
                    <a:pt x="646" y="2808"/>
                    <a:pt x="1404" y="2808"/>
                  </a:cubicBezTo>
                  <a:cubicBezTo>
                    <a:pt x="2190" y="2808"/>
                    <a:pt x="2807" y="2162"/>
                    <a:pt x="2807" y="1404"/>
                  </a:cubicBezTo>
                  <a:cubicBezTo>
                    <a:pt x="2807" y="618"/>
                    <a:pt x="2190" y="0"/>
                    <a:pt x="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4102;p64">
              <a:extLst>
                <a:ext uri="{FF2B5EF4-FFF2-40B4-BE49-F238E27FC236}">
                  <a16:creationId xmlns:a16="http://schemas.microsoft.com/office/drawing/2014/main" id="{27F808EE-75B9-47FD-A8F9-A4FF01289FFF}"/>
                </a:ext>
              </a:extLst>
            </p:cNvPr>
            <p:cNvSpPr/>
            <p:nvPr/>
          </p:nvSpPr>
          <p:spPr>
            <a:xfrm>
              <a:off x="3898425" y="1613075"/>
              <a:ext cx="82150" cy="82150"/>
            </a:xfrm>
            <a:custGeom>
              <a:avLst/>
              <a:gdLst/>
              <a:ahLst/>
              <a:cxnLst/>
              <a:rect l="l" t="t" r="r" b="b"/>
              <a:pathLst>
                <a:path w="3286" h="3286" extrusionOk="0">
                  <a:moveTo>
                    <a:pt x="1629" y="478"/>
                  </a:moveTo>
                  <a:cubicBezTo>
                    <a:pt x="2274" y="478"/>
                    <a:pt x="2808" y="1011"/>
                    <a:pt x="2808" y="1657"/>
                  </a:cubicBezTo>
                  <a:cubicBezTo>
                    <a:pt x="2808" y="2303"/>
                    <a:pt x="2274" y="2808"/>
                    <a:pt x="1629" y="2808"/>
                  </a:cubicBezTo>
                  <a:cubicBezTo>
                    <a:pt x="983" y="2808"/>
                    <a:pt x="478" y="2303"/>
                    <a:pt x="478" y="1657"/>
                  </a:cubicBezTo>
                  <a:cubicBezTo>
                    <a:pt x="478" y="1011"/>
                    <a:pt x="983" y="478"/>
                    <a:pt x="1629" y="478"/>
                  </a:cubicBezTo>
                  <a:close/>
                  <a:moveTo>
                    <a:pt x="1629" y="0"/>
                  </a:moveTo>
                  <a:cubicBezTo>
                    <a:pt x="730" y="0"/>
                    <a:pt x="0" y="730"/>
                    <a:pt x="0" y="1657"/>
                  </a:cubicBezTo>
                  <a:cubicBezTo>
                    <a:pt x="0" y="2555"/>
                    <a:pt x="730" y="3285"/>
                    <a:pt x="1629" y="3285"/>
                  </a:cubicBezTo>
                  <a:cubicBezTo>
                    <a:pt x="2527" y="3285"/>
                    <a:pt x="3285" y="2555"/>
                    <a:pt x="3285" y="1657"/>
                  </a:cubicBezTo>
                  <a:cubicBezTo>
                    <a:pt x="3285" y="730"/>
                    <a:pt x="2527" y="0"/>
                    <a:pt x="1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4103;p64">
              <a:extLst>
                <a:ext uri="{FF2B5EF4-FFF2-40B4-BE49-F238E27FC236}">
                  <a16:creationId xmlns:a16="http://schemas.microsoft.com/office/drawing/2014/main" id="{8F99850C-4AE9-4411-AEEB-496A37811ECE}"/>
                </a:ext>
              </a:extLst>
            </p:cNvPr>
            <p:cNvSpPr/>
            <p:nvPr/>
          </p:nvSpPr>
          <p:spPr>
            <a:xfrm>
              <a:off x="4179875" y="1244600"/>
              <a:ext cx="70200" cy="70200"/>
            </a:xfrm>
            <a:custGeom>
              <a:avLst/>
              <a:gdLst/>
              <a:ahLst/>
              <a:cxnLst/>
              <a:rect l="l" t="t" r="r" b="b"/>
              <a:pathLst>
                <a:path w="2808" h="2808" extrusionOk="0">
                  <a:moveTo>
                    <a:pt x="1404" y="0"/>
                  </a:moveTo>
                  <a:cubicBezTo>
                    <a:pt x="618" y="0"/>
                    <a:pt x="0" y="618"/>
                    <a:pt x="0" y="1404"/>
                  </a:cubicBezTo>
                  <a:cubicBezTo>
                    <a:pt x="0" y="2162"/>
                    <a:pt x="618" y="2808"/>
                    <a:pt x="1404" y="2808"/>
                  </a:cubicBezTo>
                  <a:cubicBezTo>
                    <a:pt x="2162" y="2808"/>
                    <a:pt x="2808" y="2162"/>
                    <a:pt x="2808" y="1404"/>
                  </a:cubicBezTo>
                  <a:cubicBezTo>
                    <a:pt x="2808" y="618"/>
                    <a:pt x="2162" y="0"/>
                    <a:pt x="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4104;p64">
              <a:extLst>
                <a:ext uri="{FF2B5EF4-FFF2-40B4-BE49-F238E27FC236}">
                  <a16:creationId xmlns:a16="http://schemas.microsoft.com/office/drawing/2014/main" id="{AEF8A167-3B80-42BF-832F-EB747D4E3697}"/>
                </a:ext>
              </a:extLst>
            </p:cNvPr>
            <p:cNvSpPr/>
            <p:nvPr/>
          </p:nvSpPr>
          <p:spPr>
            <a:xfrm>
              <a:off x="4173550" y="1238975"/>
              <a:ext cx="82150" cy="81450"/>
            </a:xfrm>
            <a:custGeom>
              <a:avLst/>
              <a:gdLst/>
              <a:ahLst/>
              <a:cxnLst/>
              <a:rect l="l" t="t" r="r" b="b"/>
              <a:pathLst>
                <a:path w="3286" h="3258" extrusionOk="0">
                  <a:moveTo>
                    <a:pt x="1657" y="450"/>
                  </a:moveTo>
                  <a:cubicBezTo>
                    <a:pt x="2303" y="450"/>
                    <a:pt x="2808" y="983"/>
                    <a:pt x="2808" y="1629"/>
                  </a:cubicBezTo>
                  <a:cubicBezTo>
                    <a:pt x="2808" y="2275"/>
                    <a:pt x="2303" y="2780"/>
                    <a:pt x="1657" y="2808"/>
                  </a:cubicBezTo>
                  <a:cubicBezTo>
                    <a:pt x="1011" y="2780"/>
                    <a:pt x="478" y="2275"/>
                    <a:pt x="478" y="1629"/>
                  </a:cubicBezTo>
                  <a:cubicBezTo>
                    <a:pt x="478" y="983"/>
                    <a:pt x="1011" y="450"/>
                    <a:pt x="1657" y="450"/>
                  </a:cubicBezTo>
                  <a:close/>
                  <a:moveTo>
                    <a:pt x="1657" y="1"/>
                  </a:moveTo>
                  <a:cubicBezTo>
                    <a:pt x="731" y="1"/>
                    <a:pt x="1" y="731"/>
                    <a:pt x="1" y="1629"/>
                  </a:cubicBezTo>
                  <a:cubicBezTo>
                    <a:pt x="1" y="2527"/>
                    <a:pt x="731" y="3257"/>
                    <a:pt x="1657" y="3257"/>
                  </a:cubicBezTo>
                  <a:cubicBezTo>
                    <a:pt x="2556" y="3257"/>
                    <a:pt x="3285" y="2527"/>
                    <a:pt x="3285" y="1629"/>
                  </a:cubicBezTo>
                  <a:cubicBezTo>
                    <a:pt x="3285" y="731"/>
                    <a:pt x="2556" y="1"/>
                    <a:pt x="1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4105;p64">
              <a:extLst>
                <a:ext uri="{FF2B5EF4-FFF2-40B4-BE49-F238E27FC236}">
                  <a16:creationId xmlns:a16="http://schemas.microsoft.com/office/drawing/2014/main" id="{7A3F4866-E5B5-4B93-B449-2AC60E6BD8C3}"/>
                </a:ext>
              </a:extLst>
            </p:cNvPr>
            <p:cNvSpPr/>
            <p:nvPr/>
          </p:nvSpPr>
          <p:spPr>
            <a:xfrm>
              <a:off x="2899675" y="2124725"/>
              <a:ext cx="271625" cy="294825"/>
            </a:xfrm>
            <a:custGeom>
              <a:avLst/>
              <a:gdLst/>
              <a:ahLst/>
              <a:cxnLst/>
              <a:rect l="l" t="t" r="r" b="b"/>
              <a:pathLst>
                <a:path w="10865" h="11793" extrusionOk="0">
                  <a:moveTo>
                    <a:pt x="10865" y="1"/>
                  </a:moveTo>
                  <a:cubicBezTo>
                    <a:pt x="10275" y="1"/>
                    <a:pt x="9686" y="57"/>
                    <a:pt x="9124" y="141"/>
                  </a:cubicBezTo>
                  <a:cubicBezTo>
                    <a:pt x="3650" y="1096"/>
                    <a:pt x="0" y="6318"/>
                    <a:pt x="955" y="11792"/>
                  </a:cubicBezTo>
                  <a:lnTo>
                    <a:pt x="10865" y="10052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4106;p64">
              <a:extLst>
                <a:ext uri="{FF2B5EF4-FFF2-40B4-BE49-F238E27FC236}">
                  <a16:creationId xmlns:a16="http://schemas.microsoft.com/office/drawing/2014/main" id="{338AD81A-11C1-4D01-A249-0431DFC32A0C}"/>
                </a:ext>
              </a:extLst>
            </p:cNvPr>
            <p:cNvSpPr/>
            <p:nvPr/>
          </p:nvSpPr>
          <p:spPr>
            <a:xfrm>
              <a:off x="2913700" y="2118425"/>
              <a:ext cx="263225" cy="306875"/>
            </a:xfrm>
            <a:custGeom>
              <a:avLst/>
              <a:gdLst/>
              <a:ahLst/>
              <a:cxnLst/>
              <a:rect l="l" t="t" r="r" b="b"/>
              <a:pathLst>
                <a:path w="10529" h="12275" extrusionOk="0">
                  <a:moveTo>
                    <a:pt x="10051" y="481"/>
                  </a:moveTo>
                  <a:lnTo>
                    <a:pt x="10051" y="10114"/>
                  </a:lnTo>
                  <a:lnTo>
                    <a:pt x="10051" y="10114"/>
                  </a:lnTo>
                  <a:lnTo>
                    <a:pt x="586" y="11781"/>
                  </a:lnTo>
                  <a:lnTo>
                    <a:pt x="586" y="11781"/>
                  </a:lnTo>
                  <a:cubicBezTo>
                    <a:pt x="520" y="11276"/>
                    <a:pt x="478" y="10786"/>
                    <a:pt x="478" y="10276"/>
                  </a:cubicBezTo>
                  <a:cubicBezTo>
                    <a:pt x="478" y="5615"/>
                    <a:pt x="3819" y="1460"/>
                    <a:pt x="8591" y="618"/>
                  </a:cubicBezTo>
                  <a:cubicBezTo>
                    <a:pt x="9069" y="546"/>
                    <a:pt x="9567" y="495"/>
                    <a:pt x="10051" y="481"/>
                  </a:cubicBezTo>
                  <a:close/>
                  <a:moveTo>
                    <a:pt x="10304" y="0"/>
                  </a:moveTo>
                  <a:cubicBezTo>
                    <a:pt x="9714" y="0"/>
                    <a:pt x="9097" y="56"/>
                    <a:pt x="8507" y="169"/>
                  </a:cubicBezTo>
                  <a:cubicBezTo>
                    <a:pt x="3510" y="1039"/>
                    <a:pt x="1" y="5391"/>
                    <a:pt x="1" y="10276"/>
                  </a:cubicBezTo>
                  <a:cubicBezTo>
                    <a:pt x="1" y="10893"/>
                    <a:pt x="57" y="11483"/>
                    <a:pt x="169" y="12072"/>
                  </a:cubicBezTo>
                  <a:cubicBezTo>
                    <a:pt x="193" y="12195"/>
                    <a:pt x="282" y="12274"/>
                    <a:pt x="397" y="12274"/>
                  </a:cubicBezTo>
                  <a:cubicBezTo>
                    <a:pt x="414" y="12274"/>
                    <a:pt x="432" y="12273"/>
                    <a:pt x="450" y="12269"/>
                  </a:cubicBezTo>
                  <a:lnTo>
                    <a:pt x="10332" y="10528"/>
                  </a:lnTo>
                  <a:cubicBezTo>
                    <a:pt x="10444" y="10500"/>
                    <a:pt x="10529" y="10416"/>
                    <a:pt x="10529" y="10304"/>
                  </a:cubicBezTo>
                  <a:lnTo>
                    <a:pt x="10529" y="253"/>
                  </a:lnTo>
                  <a:cubicBezTo>
                    <a:pt x="10529" y="169"/>
                    <a:pt x="10501" y="113"/>
                    <a:pt x="10472" y="85"/>
                  </a:cubicBezTo>
                  <a:cubicBezTo>
                    <a:pt x="10416" y="28"/>
                    <a:pt x="10360" y="0"/>
                    <a:pt x="10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4107;p64">
              <a:extLst>
                <a:ext uri="{FF2B5EF4-FFF2-40B4-BE49-F238E27FC236}">
                  <a16:creationId xmlns:a16="http://schemas.microsoft.com/office/drawing/2014/main" id="{D3E7E137-7B2C-4630-8E9B-788A67105E74}"/>
                </a:ext>
              </a:extLst>
            </p:cNvPr>
            <p:cNvSpPr/>
            <p:nvPr/>
          </p:nvSpPr>
          <p:spPr>
            <a:xfrm>
              <a:off x="2923525" y="2376000"/>
              <a:ext cx="247775" cy="197950"/>
            </a:xfrm>
            <a:custGeom>
              <a:avLst/>
              <a:gdLst/>
              <a:ahLst/>
              <a:cxnLst/>
              <a:rect l="l" t="t" r="r" b="b"/>
              <a:pathLst>
                <a:path w="9911" h="7918" extrusionOk="0">
                  <a:moveTo>
                    <a:pt x="9911" y="1"/>
                  </a:moveTo>
                  <a:lnTo>
                    <a:pt x="1" y="1741"/>
                  </a:lnTo>
                  <a:cubicBezTo>
                    <a:pt x="450" y="4324"/>
                    <a:pt x="1657" y="6318"/>
                    <a:pt x="3706" y="7918"/>
                  </a:cubicBezTo>
                  <a:lnTo>
                    <a:pt x="99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4108;p64">
              <a:extLst>
                <a:ext uri="{FF2B5EF4-FFF2-40B4-BE49-F238E27FC236}">
                  <a16:creationId xmlns:a16="http://schemas.microsoft.com/office/drawing/2014/main" id="{5E0990E5-7CE1-4A85-9792-BF60B4D727CB}"/>
                </a:ext>
              </a:extLst>
            </p:cNvPr>
            <p:cNvSpPr/>
            <p:nvPr/>
          </p:nvSpPr>
          <p:spPr>
            <a:xfrm>
              <a:off x="2916500" y="2367575"/>
              <a:ext cx="268850" cy="214800"/>
            </a:xfrm>
            <a:custGeom>
              <a:avLst/>
              <a:gdLst/>
              <a:ahLst/>
              <a:cxnLst/>
              <a:rect l="l" t="t" r="r" b="b"/>
              <a:pathLst>
                <a:path w="10754" h="8592" extrusionOk="0">
                  <a:moveTo>
                    <a:pt x="9630" y="666"/>
                  </a:moveTo>
                  <a:lnTo>
                    <a:pt x="3964" y="7929"/>
                  </a:lnTo>
                  <a:lnTo>
                    <a:pt x="3964" y="7929"/>
                  </a:lnTo>
                  <a:cubicBezTo>
                    <a:pt x="2101" y="6427"/>
                    <a:pt x="1009" y="4618"/>
                    <a:pt x="547" y="2266"/>
                  </a:cubicBezTo>
                  <a:lnTo>
                    <a:pt x="547" y="2266"/>
                  </a:lnTo>
                  <a:lnTo>
                    <a:pt x="9630" y="666"/>
                  </a:lnTo>
                  <a:close/>
                  <a:moveTo>
                    <a:pt x="10753" y="1"/>
                  </a:moveTo>
                  <a:lnTo>
                    <a:pt x="10136" y="113"/>
                  </a:lnTo>
                  <a:lnTo>
                    <a:pt x="1" y="1882"/>
                  </a:lnTo>
                  <a:lnTo>
                    <a:pt x="57" y="2106"/>
                  </a:lnTo>
                  <a:cubicBezTo>
                    <a:pt x="506" y="4745"/>
                    <a:pt x="1741" y="6795"/>
                    <a:pt x="3847" y="8451"/>
                  </a:cubicBezTo>
                  <a:lnTo>
                    <a:pt x="4044" y="8592"/>
                  </a:lnTo>
                  <a:lnTo>
                    <a:pt x="10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4109;p64">
              <a:extLst>
                <a:ext uri="{FF2B5EF4-FFF2-40B4-BE49-F238E27FC236}">
                  <a16:creationId xmlns:a16="http://schemas.microsoft.com/office/drawing/2014/main" id="{2FD2F9C2-31BF-4EC6-A220-A7595F9C9B79}"/>
                </a:ext>
              </a:extLst>
            </p:cNvPr>
            <p:cNvSpPr/>
            <p:nvPr/>
          </p:nvSpPr>
          <p:spPr>
            <a:xfrm>
              <a:off x="3016175" y="2250375"/>
              <a:ext cx="442200" cy="377675"/>
            </a:xfrm>
            <a:custGeom>
              <a:avLst/>
              <a:gdLst/>
              <a:ahLst/>
              <a:cxnLst/>
              <a:rect l="l" t="t" r="r" b="b"/>
              <a:pathLst>
                <a:path w="17688" h="15107" extrusionOk="0">
                  <a:moveTo>
                    <a:pt x="14908" y="0"/>
                  </a:moveTo>
                  <a:lnTo>
                    <a:pt x="6205" y="5026"/>
                  </a:lnTo>
                  <a:lnTo>
                    <a:pt x="0" y="12943"/>
                  </a:lnTo>
                  <a:cubicBezTo>
                    <a:pt x="1846" y="14382"/>
                    <a:pt x="3997" y="15106"/>
                    <a:pt x="6167" y="15106"/>
                  </a:cubicBezTo>
                  <a:cubicBezTo>
                    <a:pt x="7891" y="15106"/>
                    <a:pt x="9627" y="14649"/>
                    <a:pt x="11230" y="13729"/>
                  </a:cubicBezTo>
                  <a:cubicBezTo>
                    <a:pt x="16031" y="10949"/>
                    <a:pt x="17688" y="4801"/>
                    <a:pt x="149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4110;p64">
              <a:extLst>
                <a:ext uri="{FF2B5EF4-FFF2-40B4-BE49-F238E27FC236}">
                  <a16:creationId xmlns:a16="http://schemas.microsoft.com/office/drawing/2014/main" id="{B7A4AEC9-DB39-4C65-8BFA-F6C36F005265}"/>
                </a:ext>
              </a:extLst>
            </p:cNvPr>
            <p:cNvSpPr/>
            <p:nvPr/>
          </p:nvSpPr>
          <p:spPr>
            <a:xfrm>
              <a:off x="3009850" y="2244450"/>
              <a:ext cx="418350" cy="389175"/>
            </a:xfrm>
            <a:custGeom>
              <a:avLst/>
              <a:gdLst/>
              <a:ahLst/>
              <a:cxnLst/>
              <a:rect l="l" t="t" r="r" b="b"/>
              <a:pathLst>
                <a:path w="16734" h="15567" extrusionOk="0">
                  <a:moveTo>
                    <a:pt x="15077" y="547"/>
                  </a:moveTo>
                  <a:cubicBezTo>
                    <a:pt x="15898" y="2037"/>
                    <a:pt x="16284" y="3649"/>
                    <a:pt x="16284" y="5235"/>
                  </a:cubicBezTo>
                  <a:cubicBezTo>
                    <a:pt x="16284" y="8632"/>
                    <a:pt x="14515" y="11945"/>
                    <a:pt x="11371" y="13769"/>
                  </a:cubicBezTo>
                  <a:cubicBezTo>
                    <a:pt x="9799" y="14668"/>
                    <a:pt x="8114" y="15117"/>
                    <a:pt x="6430" y="15117"/>
                  </a:cubicBezTo>
                  <a:cubicBezTo>
                    <a:pt x="4374" y="15117"/>
                    <a:pt x="2371" y="14439"/>
                    <a:pt x="595" y="13134"/>
                  </a:cubicBezTo>
                  <a:lnTo>
                    <a:pt x="595" y="13134"/>
                  </a:lnTo>
                  <a:lnTo>
                    <a:pt x="6593" y="5446"/>
                  </a:lnTo>
                  <a:lnTo>
                    <a:pt x="6593" y="5446"/>
                  </a:lnTo>
                  <a:lnTo>
                    <a:pt x="15077" y="547"/>
                  </a:lnTo>
                  <a:close/>
                  <a:moveTo>
                    <a:pt x="15166" y="0"/>
                  </a:moveTo>
                  <a:cubicBezTo>
                    <a:pt x="15127" y="0"/>
                    <a:pt x="15086" y="13"/>
                    <a:pt x="15049" y="41"/>
                  </a:cubicBezTo>
                  <a:lnTo>
                    <a:pt x="6346" y="5066"/>
                  </a:lnTo>
                  <a:lnTo>
                    <a:pt x="6261" y="5122"/>
                  </a:lnTo>
                  <a:lnTo>
                    <a:pt x="85" y="13039"/>
                  </a:lnTo>
                  <a:cubicBezTo>
                    <a:pt x="1" y="13124"/>
                    <a:pt x="29" y="13292"/>
                    <a:pt x="113" y="13376"/>
                  </a:cubicBezTo>
                  <a:cubicBezTo>
                    <a:pt x="1994" y="14836"/>
                    <a:pt x="4212" y="15566"/>
                    <a:pt x="6430" y="15566"/>
                  </a:cubicBezTo>
                  <a:cubicBezTo>
                    <a:pt x="8199" y="15566"/>
                    <a:pt x="9967" y="15117"/>
                    <a:pt x="11596" y="14162"/>
                  </a:cubicBezTo>
                  <a:cubicBezTo>
                    <a:pt x="14908" y="12253"/>
                    <a:pt x="16733" y="8800"/>
                    <a:pt x="16733" y="5235"/>
                  </a:cubicBezTo>
                  <a:cubicBezTo>
                    <a:pt x="16733" y="3494"/>
                    <a:pt x="16284" y="1725"/>
                    <a:pt x="15358" y="125"/>
                  </a:cubicBezTo>
                  <a:cubicBezTo>
                    <a:pt x="15320" y="50"/>
                    <a:pt x="15245" y="0"/>
                    <a:pt x="15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4111;p64">
              <a:extLst>
                <a:ext uri="{FF2B5EF4-FFF2-40B4-BE49-F238E27FC236}">
                  <a16:creationId xmlns:a16="http://schemas.microsoft.com/office/drawing/2014/main" id="{10CD0C68-766B-4D7C-99EC-138CCA0F4A9E}"/>
                </a:ext>
              </a:extLst>
            </p:cNvPr>
            <p:cNvSpPr/>
            <p:nvPr/>
          </p:nvSpPr>
          <p:spPr>
            <a:xfrm>
              <a:off x="3171275" y="2124725"/>
              <a:ext cx="217625" cy="251300"/>
            </a:xfrm>
            <a:custGeom>
              <a:avLst/>
              <a:gdLst/>
              <a:ahLst/>
              <a:cxnLst/>
              <a:rect l="l" t="t" r="r" b="b"/>
              <a:pathLst>
                <a:path w="8705" h="10052" extrusionOk="0">
                  <a:moveTo>
                    <a:pt x="1" y="1"/>
                  </a:moveTo>
                  <a:lnTo>
                    <a:pt x="1" y="10052"/>
                  </a:lnTo>
                  <a:lnTo>
                    <a:pt x="8704" y="5026"/>
                  </a:lnTo>
                  <a:cubicBezTo>
                    <a:pt x="6851" y="1798"/>
                    <a:pt x="3707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4112;p64">
              <a:extLst>
                <a:ext uri="{FF2B5EF4-FFF2-40B4-BE49-F238E27FC236}">
                  <a16:creationId xmlns:a16="http://schemas.microsoft.com/office/drawing/2014/main" id="{6BB81865-738E-419B-B07A-B127059AADC4}"/>
                </a:ext>
              </a:extLst>
            </p:cNvPr>
            <p:cNvSpPr/>
            <p:nvPr/>
          </p:nvSpPr>
          <p:spPr>
            <a:xfrm>
              <a:off x="3164975" y="2118425"/>
              <a:ext cx="231625" cy="267425"/>
            </a:xfrm>
            <a:custGeom>
              <a:avLst/>
              <a:gdLst/>
              <a:ahLst/>
              <a:cxnLst/>
              <a:rect l="l" t="t" r="r" b="b"/>
              <a:pathLst>
                <a:path w="9265" h="10697" extrusionOk="0">
                  <a:moveTo>
                    <a:pt x="478" y="480"/>
                  </a:moveTo>
                  <a:cubicBezTo>
                    <a:pt x="3926" y="550"/>
                    <a:pt x="6847" y="2238"/>
                    <a:pt x="8645" y="5197"/>
                  </a:cubicBezTo>
                  <a:lnTo>
                    <a:pt x="8645" y="5197"/>
                  </a:lnTo>
                  <a:lnTo>
                    <a:pt x="478" y="9913"/>
                  </a:lnTo>
                  <a:lnTo>
                    <a:pt x="478" y="480"/>
                  </a:lnTo>
                  <a:close/>
                  <a:moveTo>
                    <a:pt x="0" y="0"/>
                  </a:moveTo>
                  <a:lnTo>
                    <a:pt x="0" y="10697"/>
                  </a:lnTo>
                  <a:lnTo>
                    <a:pt x="365" y="10500"/>
                  </a:lnTo>
                  <a:lnTo>
                    <a:pt x="9265" y="5363"/>
                  </a:lnTo>
                  <a:lnTo>
                    <a:pt x="9153" y="5166"/>
                  </a:lnTo>
                  <a:cubicBezTo>
                    <a:pt x="7272" y="1881"/>
                    <a:pt x="4043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4113;p64">
              <a:extLst>
                <a:ext uri="{FF2B5EF4-FFF2-40B4-BE49-F238E27FC236}">
                  <a16:creationId xmlns:a16="http://schemas.microsoft.com/office/drawing/2014/main" id="{7A8B2879-1948-40A0-8C7B-DD2E0C553A67}"/>
                </a:ext>
              </a:extLst>
            </p:cNvPr>
            <p:cNvSpPr/>
            <p:nvPr/>
          </p:nvSpPr>
          <p:spPr>
            <a:xfrm>
              <a:off x="3048450" y="2253175"/>
              <a:ext cx="244975" cy="244975"/>
            </a:xfrm>
            <a:custGeom>
              <a:avLst/>
              <a:gdLst/>
              <a:ahLst/>
              <a:cxnLst/>
              <a:rect l="l" t="t" r="r" b="b"/>
              <a:pathLst>
                <a:path w="9799" h="9799" extrusionOk="0">
                  <a:moveTo>
                    <a:pt x="4914" y="1"/>
                  </a:moveTo>
                  <a:cubicBezTo>
                    <a:pt x="2191" y="1"/>
                    <a:pt x="1" y="2190"/>
                    <a:pt x="1" y="4914"/>
                  </a:cubicBezTo>
                  <a:cubicBezTo>
                    <a:pt x="1" y="7609"/>
                    <a:pt x="2191" y="9799"/>
                    <a:pt x="4914" y="9799"/>
                  </a:cubicBezTo>
                  <a:cubicBezTo>
                    <a:pt x="7609" y="9799"/>
                    <a:pt x="9799" y="7609"/>
                    <a:pt x="9799" y="4914"/>
                  </a:cubicBezTo>
                  <a:cubicBezTo>
                    <a:pt x="9799" y="2190"/>
                    <a:pt x="7609" y="1"/>
                    <a:pt x="4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4114;p64">
              <a:extLst>
                <a:ext uri="{FF2B5EF4-FFF2-40B4-BE49-F238E27FC236}">
                  <a16:creationId xmlns:a16="http://schemas.microsoft.com/office/drawing/2014/main" id="{DE9407CB-A0E9-4D2C-A723-3F7AC2C4E5DD}"/>
                </a:ext>
              </a:extLst>
            </p:cNvPr>
            <p:cNvSpPr/>
            <p:nvPr/>
          </p:nvSpPr>
          <p:spPr>
            <a:xfrm>
              <a:off x="3042850" y="2247575"/>
              <a:ext cx="256900" cy="256900"/>
            </a:xfrm>
            <a:custGeom>
              <a:avLst/>
              <a:gdLst/>
              <a:ahLst/>
              <a:cxnLst/>
              <a:rect l="l" t="t" r="r" b="b"/>
              <a:pathLst>
                <a:path w="10276" h="10276" extrusionOk="0">
                  <a:moveTo>
                    <a:pt x="5138" y="477"/>
                  </a:moveTo>
                  <a:cubicBezTo>
                    <a:pt x="6429" y="477"/>
                    <a:pt x="7580" y="983"/>
                    <a:pt x="8423" y="1825"/>
                  </a:cubicBezTo>
                  <a:cubicBezTo>
                    <a:pt x="9265" y="2667"/>
                    <a:pt x="9798" y="3846"/>
                    <a:pt x="9798" y="5138"/>
                  </a:cubicBezTo>
                  <a:cubicBezTo>
                    <a:pt x="9798" y="6429"/>
                    <a:pt x="9265" y="7580"/>
                    <a:pt x="8423" y="8422"/>
                  </a:cubicBezTo>
                  <a:cubicBezTo>
                    <a:pt x="7580" y="9265"/>
                    <a:pt x="6429" y="9798"/>
                    <a:pt x="5138" y="9798"/>
                  </a:cubicBezTo>
                  <a:cubicBezTo>
                    <a:pt x="3847" y="9798"/>
                    <a:pt x="2667" y="9265"/>
                    <a:pt x="1825" y="8422"/>
                  </a:cubicBezTo>
                  <a:cubicBezTo>
                    <a:pt x="983" y="7580"/>
                    <a:pt x="478" y="6429"/>
                    <a:pt x="478" y="5138"/>
                  </a:cubicBezTo>
                  <a:cubicBezTo>
                    <a:pt x="478" y="3846"/>
                    <a:pt x="983" y="2667"/>
                    <a:pt x="1825" y="1825"/>
                  </a:cubicBezTo>
                  <a:cubicBezTo>
                    <a:pt x="2667" y="983"/>
                    <a:pt x="3847" y="477"/>
                    <a:pt x="5138" y="477"/>
                  </a:cubicBezTo>
                  <a:close/>
                  <a:moveTo>
                    <a:pt x="5138" y="0"/>
                  </a:moveTo>
                  <a:cubicBezTo>
                    <a:pt x="2302" y="0"/>
                    <a:pt x="0" y="2302"/>
                    <a:pt x="0" y="5138"/>
                  </a:cubicBezTo>
                  <a:cubicBezTo>
                    <a:pt x="0" y="7973"/>
                    <a:pt x="2302" y="10275"/>
                    <a:pt x="5138" y="10275"/>
                  </a:cubicBezTo>
                  <a:cubicBezTo>
                    <a:pt x="7974" y="10275"/>
                    <a:pt x="10276" y="7973"/>
                    <a:pt x="10276" y="5138"/>
                  </a:cubicBezTo>
                  <a:cubicBezTo>
                    <a:pt x="10276" y="2302"/>
                    <a:pt x="797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4115;p64">
              <a:extLst>
                <a:ext uri="{FF2B5EF4-FFF2-40B4-BE49-F238E27FC236}">
                  <a16:creationId xmlns:a16="http://schemas.microsoft.com/office/drawing/2014/main" id="{38DF63B4-1AA6-4A7F-A0CC-E8EB9E379153}"/>
                </a:ext>
              </a:extLst>
            </p:cNvPr>
            <p:cNvSpPr/>
            <p:nvPr/>
          </p:nvSpPr>
          <p:spPr>
            <a:xfrm>
              <a:off x="2176025" y="2376000"/>
              <a:ext cx="295525" cy="251575"/>
            </a:xfrm>
            <a:custGeom>
              <a:avLst/>
              <a:gdLst/>
              <a:ahLst/>
              <a:cxnLst/>
              <a:rect l="l" t="t" r="r" b="b"/>
              <a:pathLst>
                <a:path w="11821" h="10063" extrusionOk="0">
                  <a:moveTo>
                    <a:pt x="1" y="1"/>
                  </a:moveTo>
                  <a:cubicBezTo>
                    <a:pt x="1" y="590"/>
                    <a:pt x="57" y="1208"/>
                    <a:pt x="169" y="1769"/>
                  </a:cubicBezTo>
                  <a:cubicBezTo>
                    <a:pt x="1022" y="6632"/>
                    <a:pt x="5276" y="10063"/>
                    <a:pt x="10074" y="10063"/>
                  </a:cubicBezTo>
                  <a:cubicBezTo>
                    <a:pt x="10650" y="10063"/>
                    <a:pt x="11234" y="10013"/>
                    <a:pt x="11820" y="9911"/>
                  </a:cubicBezTo>
                  <a:lnTo>
                    <a:pt x="100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116;p64">
              <a:extLst>
                <a:ext uri="{FF2B5EF4-FFF2-40B4-BE49-F238E27FC236}">
                  <a16:creationId xmlns:a16="http://schemas.microsoft.com/office/drawing/2014/main" id="{64F09AD9-0CFF-4071-BB69-C72C865EDFA4}"/>
                </a:ext>
              </a:extLst>
            </p:cNvPr>
            <p:cNvSpPr/>
            <p:nvPr/>
          </p:nvSpPr>
          <p:spPr>
            <a:xfrm>
              <a:off x="2170425" y="2370400"/>
              <a:ext cx="306750" cy="263225"/>
            </a:xfrm>
            <a:custGeom>
              <a:avLst/>
              <a:gdLst/>
              <a:ahLst/>
              <a:cxnLst/>
              <a:rect l="l" t="t" r="r" b="b"/>
              <a:pathLst>
                <a:path w="12270" h="10529" extrusionOk="0">
                  <a:moveTo>
                    <a:pt x="10086" y="477"/>
                  </a:moveTo>
                  <a:lnTo>
                    <a:pt x="11775" y="9941"/>
                  </a:lnTo>
                  <a:lnTo>
                    <a:pt x="11775" y="9941"/>
                  </a:lnTo>
                  <a:cubicBezTo>
                    <a:pt x="11279" y="10008"/>
                    <a:pt x="10767" y="10051"/>
                    <a:pt x="10276" y="10051"/>
                  </a:cubicBezTo>
                  <a:cubicBezTo>
                    <a:pt x="5615" y="10051"/>
                    <a:pt x="1460" y="6710"/>
                    <a:pt x="618" y="1937"/>
                  </a:cubicBezTo>
                  <a:cubicBezTo>
                    <a:pt x="546" y="1483"/>
                    <a:pt x="495" y="967"/>
                    <a:pt x="481" y="477"/>
                  </a:cubicBezTo>
                  <a:close/>
                  <a:moveTo>
                    <a:pt x="225" y="0"/>
                  </a:moveTo>
                  <a:cubicBezTo>
                    <a:pt x="169" y="0"/>
                    <a:pt x="113" y="28"/>
                    <a:pt x="85" y="56"/>
                  </a:cubicBezTo>
                  <a:cubicBezTo>
                    <a:pt x="28" y="112"/>
                    <a:pt x="0" y="169"/>
                    <a:pt x="0" y="225"/>
                  </a:cubicBezTo>
                  <a:cubicBezTo>
                    <a:pt x="0" y="814"/>
                    <a:pt x="57" y="1432"/>
                    <a:pt x="169" y="2022"/>
                  </a:cubicBezTo>
                  <a:cubicBezTo>
                    <a:pt x="1039" y="7019"/>
                    <a:pt x="5391" y="10528"/>
                    <a:pt x="10276" y="10528"/>
                  </a:cubicBezTo>
                  <a:cubicBezTo>
                    <a:pt x="10865" y="10528"/>
                    <a:pt x="11483" y="10472"/>
                    <a:pt x="12073" y="10360"/>
                  </a:cubicBezTo>
                  <a:cubicBezTo>
                    <a:pt x="12129" y="10360"/>
                    <a:pt x="12185" y="10332"/>
                    <a:pt x="12241" y="10275"/>
                  </a:cubicBezTo>
                  <a:cubicBezTo>
                    <a:pt x="12269" y="10219"/>
                    <a:pt x="12269" y="10163"/>
                    <a:pt x="12269" y="10107"/>
                  </a:cubicBezTo>
                  <a:lnTo>
                    <a:pt x="10528" y="197"/>
                  </a:lnTo>
                  <a:cubicBezTo>
                    <a:pt x="10500" y="84"/>
                    <a:pt x="10416" y="0"/>
                    <a:pt x="10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117;p64">
              <a:extLst>
                <a:ext uri="{FF2B5EF4-FFF2-40B4-BE49-F238E27FC236}">
                  <a16:creationId xmlns:a16="http://schemas.microsoft.com/office/drawing/2014/main" id="{085641A2-3088-4DEB-A60E-299DFDCFB3F6}"/>
                </a:ext>
              </a:extLst>
            </p:cNvPr>
            <p:cNvSpPr/>
            <p:nvPr/>
          </p:nvSpPr>
          <p:spPr>
            <a:xfrm>
              <a:off x="2428000" y="2376000"/>
              <a:ext cx="197950" cy="247800"/>
            </a:xfrm>
            <a:custGeom>
              <a:avLst/>
              <a:gdLst/>
              <a:ahLst/>
              <a:cxnLst/>
              <a:rect l="l" t="t" r="r" b="b"/>
              <a:pathLst>
                <a:path w="7918" h="9912" extrusionOk="0">
                  <a:moveTo>
                    <a:pt x="1" y="1"/>
                  </a:moveTo>
                  <a:lnTo>
                    <a:pt x="1741" y="9911"/>
                  </a:lnTo>
                  <a:cubicBezTo>
                    <a:pt x="4324" y="9462"/>
                    <a:pt x="6290" y="8255"/>
                    <a:pt x="7918" y="620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118;p64">
              <a:extLst>
                <a:ext uri="{FF2B5EF4-FFF2-40B4-BE49-F238E27FC236}">
                  <a16:creationId xmlns:a16="http://schemas.microsoft.com/office/drawing/2014/main" id="{4C1C0438-A14A-47A2-86FC-DB9538EBBEFC}"/>
                </a:ext>
              </a:extLst>
            </p:cNvPr>
            <p:cNvSpPr/>
            <p:nvPr/>
          </p:nvSpPr>
          <p:spPr>
            <a:xfrm>
              <a:off x="2419575" y="2361975"/>
              <a:ext cx="214100" cy="268825"/>
            </a:xfrm>
            <a:custGeom>
              <a:avLst/>
              <a:gdLst/>
              <a:ahLst/>
              <a:cxnLst/>
              <a:rect l="l" t="t" r="r" b="b"/>
              <a:pathLst>
                <a:path w="8564" h="10753" extrusionOk="0">
                  <a:moveTo>
                    <a:pt x="670" y="1148"/>
                  </a:moveTo>
                  <a:lnTo>
                    <a:pt x="7928" y="6790"/>
                  </a:lnTo>
                  <a:lnTo>
                    <a:pt x="7928" y="6790"/>
                  </a:lnTo>
                  <a:cubicBezTo>
                    <a:pt x="6430" y="8647"/>
                    <a:pt x="4603" y="9738"/>
                    <a:pt x="2261" y="10203"/>
                  </a:cubicBezTo>
                  <a:lnTo>
                    <a:pt x="2261" y="10203"/>
                  </a:lnTo>
                  <a:lnTo>
                    <a:pt x="670" y="1148"/>
                  </a:lnTo>
                  <a:close/>
                  <a:moveTo>
                    <a:pt x="1" y="0"/>
                  </a:moveTo>
                  <a:lnTo>
                    <a:pt x="85" y="618"/>
                  </a:lnTo>
                  <a:lnTo>
                    <a:pt x="1882" y="10753"/>
                  </a:lnTo>
                  <a:lnTo>
                    <a:pt x="2107" y="10697"/>
                  </a:lnTo>
                  <a:cubicBezTo>
                    <a:pt x="4746" y="10248"/>
                    <a:pt x="6795" y="9012"/>
                    <a:pt x="8423" y="6907"/>
                  </a:cubicBezTo>
                  <a:lnTo>
                    <a:pt x="8564" y="6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119;p64">
              <a:extLst>
                <a:ext uri="{FF2B5EF4-FFF2-40B4-BE49-F238E27FC236}">
                  <a16:creationId xmlns:a16="http://schemas.microsoft.com/office/drawing/2014/main" id="{37C80924-B809-4D4C-8E8A-A46D78AC6D9D}"/>
                </a:ext>
              </a:extLst>
            </p:cNvPr>
            <p:cNvSpPr/>
            <p:nvPr/>
          </p:nvSpPr>
          <p:spPr>
            <a:xfrm>
              <a:off x="2302375" y="2124700"/>
              <a:ext cx="395175" cy="406450"/>
            </a:xfrm>
            <a:custGeom>
              <a:avLst/>
              <a:gdLst/>
              <a:ahLst/>
              <a:cxnLst/>
              <a:rect l="l" t="t" r="r" b="b"/>
              <a:pathLst>
                <a:path w="15807" h="16258" extrusionOk="0">
                  <a:moveTo>
                    <a:pt x="5009" y="1"/>
                  </a:moveTo>
                  <a:cubicBezTo>
                    <a:pt x="3306" y="1"/>
                    <a:pt x="1580" y="435"/>
                    <a:pt x="0" y="1350"/>
                  </a:cubicBezTo>
                  <a:lnTo>
                    <a:pt x="5026" y="10053"/>
                  </a:lnTo>
                  <a:lnTo>
                    <a:pt x="12943" y="16257"/>
                  </a:lnTo>
                  <a:cubicBezTo>
                    <a:pt x="15498" y="12972"/>
                    <a:pt x="15807" y="8649"/>
                    <a:pt x="13729" y="5027"/>
                  </a:cubicBezTo>
                  <a:cubicBezTo>
                    <a:pt x="11864" y="1806"/>
                    <a:pt x="8483" y="1"/>
                    <a:pt x="5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120;p64">
              <a:extLst>
                <a:ext uri="{FF2B5EF4-FFF2-40B4-BE49-F238E27FC236}">
                  <a16:creationId xmlns:a16="http://schemas.microsoft.com/office/drawing/2014/main" id="{A09B9630-68AC-4D3D-AA4D-6976F0829B7F}"/>
                </a:ext>
              </a:extLst>
            </p:cNvPr>
            <p:cNvSpPr/>
            <p:nvPr/>
          </p:nvSpPr>
          <p:spPr>
            <a:xfrm>
              <a:off x="2295350" y="2119125"/>
              <a:ext cx="390275" cy="417625"/>
            </a:xfrm>
            <a:custGeom>
              <a:avLst/>
              <a:gdLst/>
              <a:ahLst/>
              <a:cxnLst/>
              <a:rect l="l" t="t" r="r" b="b"/>
              <a:pathLst>
                <a:path w="15611" h="16705" extrusionOk="0">
                  <a:moveTo>
                    <a:pt x="5279" y="478"/>
                  </a:moveTo>
                  <a:cubicBezTo>
                    <a:pt x="8676" y="478"/>
                    <a:pt x="11989" y="2218"/>
                    <a:pt x="13785" y="5391"/>
                  </a:cubicBezTo>
                  <a:cubicBezTo>
                    <a:pt x="14712" y="6935"/>
                    <a:pt x="15161" y="8647"/>
                    <a:pt x="15161" y="10304"/>
                  </a:cubicBezTo>
                  <a:cubicBezTo>
                    <a:pt x="15134" y="12359"/>
                    <a:pt x="14482" y="14388"/>
                    <a:pt x="13180" y="16140"/>
                  </a:cubicBezTo>
                  <a:lnTo>
                    <a:pt x="13180" y="16140"/>
                  </a:lnTo>
                  <a:lnTo>
                    <a:pt x="5490" y="10141"/>
                  </a:lnTo>
                  <a:lnTo>
                    <a:pt x="5490" y="10141"/>
                  </a:lnTo>
                  <a:lnTo>
                    <a:pt x="593" y="1660"/>
                  </a:lnTo>
                  <a:lnTo>
                    <a:pt x="593" y="1660"/>
                  </a:lnTo>
                  <a:cubicBezTo>
                    <a:pt x="2082" y="863"/>
                    <a:pt x="3693" y="478"/>
                    <a:pt x="5279" y="478"/>
                  </a:cubicBezTo>
                  <a:close/>
                  <a:moveTo>
                    <a:pt x="5279" y="0"/>
                  </a:moveTo>
                  <a:cubicBezTo>
                    <a:pt x="3538" y="0"/>
                    <a:pt x="1769" y="450"/>
                    <a:pt x="141" y="1376"/>
                  </a:cubicBezTo>
                  <a:cubicBezTo>
                    <a:pt x="29" y="1432"/>
                    <a:pt x="1" y="1573"/>
                    <a:pt x="57" y="1685"/>
                  </a:cubicBezTo>
                  <a:lnTo>
                    <a:pt x="5082" y="10416"/>
                  </a:lnTo>
                  <a:lnTo>
                    <a:pt x="5138" y="10472"/>
                  </a:lnTo>
                  <a:lnTo>
                    <a:pt x="13084" y="16649"/>
                  </a:lnTo>
                  <a:cubicBezTo>
                    <a:pt x="13112" y="16705"/>
                    <a:pt x="13196" y="16705"/>
                    <a:pt x="13252" y="16705"/>
                  </a:cubicBezTo>
                  <a:cubicBezTo>
                    <a:pt x="13308" y="16705"/>
                    <a:pt x="13364" y="16677"/>
                    <a:pt x="13392" y="16621"/>
                  </a:cubicBezTo>
                  <a:cubicBezTo>
                    <a:pt x="14880" y="14740"/>
                    <a:pt x="15610" y="12550"/>
                    <a:pt x="15610" y="10304"/>
                  </a:cubicBezTo>
                  <a:cubicBezTo>
                    <a:pt x="15610" y="8563"/>
                    <a:pt x="15161" y="6766"/>
                    <a:pt x="14207" y="5138"/>
                  </a:cubicBezTo>
                  <a:cubicBezTo>
                    <a:pt x="12297" y="1853"/>
                    <a:pt x="8844" y="0"/>
                    <a:pt x="5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121;p64">
              <a:extLst>
                <a:ext uri="{FF2B5EF4-FFF2-40B4-BE49-F238E27FC236}">
                  <a16:creationId xmlns:a16="http://schemas.microsoft.com/office/drawing/2014/main" id="{64E176CB-1536-4E61-B4CA-7AF37C2BF468}"/>
                </a:ext>
              </a:extLst>
            </p:cNvPr>
            <p:cNvSpPr/>
            <p:nvPr/>
          </p:nvSpPr>
          <p:spPr>
            <a:xfrm>
              <a:off x="2176025" y="2158425"/>
              <a:ext cx="252000" cy="217600"/>
            </a:xfrm>
            <a:custGeom>
              <a:avLst/>
              <a:gdLst/>
              <a:ahLst/>
              <a:cxnLst/>
              <a:rect l="l" t="t" r="r" b="b"/>
              <a:pathLst>
                <a:path w="10080" h="8704" extrusionOk="0">
                  <a:moveTo>
                    <a:pt x="5054" y="1"/>
                  </a:moveTo>
                  <a:cubicBezTo>
                    <a:pt x="1826" y="1853"/>
                    <a:pt x="1" y="4998"/>
                    <a:pt x="1" y="8704"/>
                  </a:cubicBezTo>
                  <a:lnTo>
                    <a:pt x="10080" y="8704"/>
                  </a:lnTo>
                  <a:lnTo>
                    <a:pt x="50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122;p64">
              <a:extLst>
                <a:ext uri="{FF2B5EF4-FFF2-40B4-BE49-F238E27FC236}">
                  <a16:creationId xmlns:a16="http://schemas.microsoft.com/office/drawing/2014/main" id="{50AFA5CF-64A4-4BCF-8B55-FCF369A5E47E}"/>
                </a:ext>
              </a:extLst>
            </p:cNvPr>
            <p:cNvSpPr/>
            <p:nvPr/>
          </p:nvSpPr>
          <p:spPr>
            <a:xfrm>
              <a:off x="2170425" y="2150700"/>
              <a:ext cx="267425" cy="231650"/>
            </a:xfrm>
            <a:custGeom>
              <a:avLst/>
              <a:gdLst/>
              <a:ahLst/>
              <a:cxnLst/>
              <a:rect l="l" t="t" r="r" b="b"/>
              <a:pathLst>
                <a:path w="10697" h="9266" extrusionOk="0">
                  <a:moveTo>
                    <a:pt x="5176" y="634"/>
                  </a:moveTo>
                  <a:lnTo>
                    <a:pt x="9869" y="8788"/>
                  </a:lnTo>
                  <a:lnTo>
                    <a:pt x="480" y="8788"/>
                  </a:lnTo>
                  <a:cubicBezTo>
                    <a:pt x="550" y="5347"/>
                    <a:pt x="2230" y="2433"/>
                    <a:pt x="5176" y="634"/>
                  </a:cubicBezTo>
                  <a:close/>
                  <a:moveTo>
                    <a:pt x="5363" y="1"/>
                  </a:moveTo>
                  <a:lnTo>
                    <a:pt x="5138" y="113"/>
                  </a:lnTo>
                  <a:cubicBezTo>
                    <a:pt x="1853" y="1994"/>
                    <a:pt x="0" y="5223"/>
                    <a:pt x="0" y="9013"/>
                  </a:cubicBezTo>
                  <a:lnTo>
                    <a:pt x="0" y="9265"/>
                  </a:lnTo>
                  <a:lnTo>
                    <a:pt x="10697" y="9265"/>
                  </a:lnTo>
                  <a:lnTo>
                    <a:pt x="10500" y="8900"/>
                  </a:lnTo>
                  <a:lnTo>
                    <a:pt x="5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123;p64">
              <a:extLst>
                <a:ext uri="{FF2B5EF4-FFF2-40B4-BE49-F238E27FC236}">
                  <a16:creationId xmlns:a16="http://schemas.microsoft.com/office/drawing/2014/main" id="{500C02A2-8DFA-499D-9354-51A16DA864DB}"/>
                </a:ext>
              </a:extLst>
            </p:cNvPr>
            <p:cNvSpPr/>
            <p:nvPr/>
          </p:nvSpPr>
          <p:spPr>
            <a:xfrm>
              <a:off x="2305175" y="2253875"/>
              <a:ext cx="244975" cy="244975"/>
            </a:xfrm>
            <a:custGeom>
              <a:avLst/>
              <a:gdLst/>
              <a:ahLst/>
              <a:cxnLst/>
              <a:rect l="l" t="t" r="r" b="b"/>
              <a:pathLst>
                <a:path w="9799" h="9799" extrusionOk="0">
                  <a:moveTo>
                    <a:pt x="4914" y="1"/>
                  </a:moveTo>
                  <a:cubicBezTo>
                    <a:pt x="2191" y="1"/>
                    <a:pt x="1" y="2191"/>
                    <a:pt x="1" y="4886"/>
                  </a:cubicBezTo>
                  <a:cubicBezTo>
                    <a:pt x="1" y="7609"/>
                    <a:pt x="2191" y="9799"/>
                    <a:pt x="4914" y="9799"/>
                  </a:cubicBezTo>
                  <a:cubicBezTo>
                    <a:pt x="7609" y="9799"/>
                    <a:pt x="9799" y="7609"/>
                    <a:pt x="9799" y="4886"/>
                  </a:cubicBezTo>
                  <a:cubicBezTo>
                    <a:pt x="9799" y="2191"/>
                    <a:pt x="7609" y="1"/>
                    <a:pt x="4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124;p64">
              <a:extLst>
                <a:ext uri="{FF2B5EF4-FFF2-40B4-BE49-F238E27FC236}">
                  <a16:creationId xmlns:a16="http://schemas.microsoft.com/office/drawing/2014/main" id="{3EBA693F-8314-4176-9448-198CE32E5347}"/>
                </a:ext>
              </a:extLst>
            </p:cNvPr>
            <p:cNvSpPr/>
            <p:nvPr/>
          </p:nvSpPr>
          <p:spPr>
            <a:xfrm>
              <a:off x="2299575" y="2247575"/>
              <a:ext cx="256200" cy="256900"/>
            </a:xfrm>
            <a:custGeom>
              <a:avLst/>
              <a:gdLst/>
              <a:ahLst/>
              <a:cxnLst/>
              <a:rect l="l" t="t" r="r" b="b"/>
              <a:pathLst>
                <a:path w="10248" h="10276" extrusionOk="0">
                  <a:moveTo>
                    <a:pt x="5138" y="477"/>
                  </a:moveTo>
                  <a:cubicBezTo>
                    <a:pt x="6401" y="477"/>
                    <a:pt x="7580" y="1011"/>
                    <a:pt x="8423" y="1853"/>
                  </a:cubicBezTo>
                  <a:cubicBezTo>
                    <a:pt x="9265" y="2695"/>
                    <a:pt x="9798" y="3846"/>
                    <a:pt x="9798" y="5138"/>
                  </a:cubicBezTo>
                  <a:cubicBezTo>
                    <a:pt x="9798" y="6429"/>
                    <a:pt x="9265" y="7608"/>
                    <a:pt x="8423" y="8451"/>
                  </a:cubicBezTo>
                  <a:cubicBezTo>
                    <a:pt x="7580" y="9293"/>
                    <a:pt x="6401" y="9826"/>
                    <a:pt x="5138" y="9826"/>
                  </a:cubicBezTo>
                  <a:cubicBezTo>
                    <a:pt x="3846" y="9826"/>
                    <a:pt x="2667" y="9293"/>
                    <a:pt x="1825" y="8451"/>
                  </a:cubicBezTo>
                  <a:cubicBezTo>
                    <a:pt x="983" y="7608"/>
                    <a:pt x="449" y="6429"/>
                    <a:pt x="449" y="5138"/>
                  </a:cubicBezTo>
                  <a:cubicBezTo>
                    <a:pt x="449" y="3846"/>
                    <a:pt x="983" y="2695"/>
                    <a:pt x="1825" y="1853"/>
                  </a:cubicBezTo>
                  <a:cubicBezTo>
                    <a:pt x="2667" y="1011"/>
                    <a:pt x="3846" y="477"/>
                    <a:pt x="5138" y="477"/>
                  </a:cubicBezTo>
                  <a:close/>
                  <a:moveTo>
                    <a:pt x="5138" y="0"/>
                  </a:moveTo>
                  <a:cubicBezTo>
                    <a:pt x="2302" y="0"/>
                    <a:pt x="0" y="2302"/>
                    <a:pt x="0" y="5138"/>
                  </a:cubicBezTo>
                  <a:cubicBezTo>
                    <a:pt x="0" y="7973"/>
                    <a:pt x="2302" y="10275"/>
                    <a:pt x="5138" y="10275"/>
                  </a:cubicBezTo>
                  <a:cubicBezTo>
                    <a:pt x="7973" y="10275"/>
                    <a:pt x="10247" y="7973"/>
                    <a:pt x="10247" y="5138"/>
                  </a:cubicBezTo>
                  <a:cubicBezTo>
                    <a:pt x="10247" y="2302"/>
                    <a:pt x="7973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125;p64">
              <a:extLst>
                <a:ext uri="{FF2B5EF4-FFF2-40B4-BE49-F238E27FC236}">
                  <a16:creationId xmlns:a16="http://schemas.microsoft.com/office/drawing/2014/main" id="{03993A15-572C-414F-85F0-151C192F48DB}"/>
                </a:ext>
              </a:extLst>
            </p:cNvPr>
            <p:cNvSpPr/>
            <p:nvPr/>
          </p:nvSpPr>
          <p:spPr>
            <a:xfrm>
              <a:off x="3662600" y="2376000"/>
              <a:ext cx="294800" cy="251575"/>
            </a:xfrm>
            <a:custGeom>
              <a:avLst/>
              <a:gdLst/>
              <a:ahLst/>
              <a:cxnLst/>
              <a:rect l="l" t="t" r="r" b="b"/>
              <a:pathLst>
                <a:path w="11792" h="10063" extrusionOk="0">
                  <a:moveTo>
                    <a:pt x="0" y="1"/>
                  </a:moveTo>
                  <a:cubicBezTo>
                    <a:pt x="0" y="590"/>
                    <a:pt x="56" y="1208"/>
                    <a:pt x="141" y="1769"/>
                  </a:cubicBezTo>
                  <a:cubicBezTo>
                    <a:pt x="1018" y="6632"/>
                    <a:pt x="5252" y="10063"/>
                    <a:pt x="10046" y="10063"/>
                  </a:cubicBezTo>
                  <a:cubicBezTo>
                    <a:pt x="10622" y="10063"/>
                    <a:pt x="11205" y="10013"/>
                    <a:pt x="11792" y="9911"/>
                  </a:cubicBezTo>
                  <a:lnTo>
                    <a:pt x="100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26;p64">
              <a:extLst>
                <a:ext uri="{FF2B5EF4-FFF2-40B4-BE49-F238E27FC236}">
                  <a16:creationId xmlns:a16="http://schemas.microsoft.com/office/drawing/2014/main" id="{3F26C950-AEB0-4D08-80C1-BD397A301D99}"/>
                </a:ext>
              </a:extLst>
            </p:cNvPr>
            <p:cNvSpPr/>
            <p:nvPr/>
          </p:nvSpPr>
          <p:spPr>
            <a:xfrm>
              <a:off x="3656275" y="2370400"/>
              <a:ext cx="307450" cy="263225"/>
            </a:xfrm>
            <a:custGeom>
              <a:avLst/>
              <a:gdLst/>
              <a:ahLst/>
              <a:cxnLst/>
              <a:rect l="l" t="t" r="r" b="b"/>
              <a:pathLst>
                <a:path w="12298" h="10529" extrusionOk="0">
                  <a:moveTo>
                    <a:pt x="10114" y="477"/>
                  </a:moveTo>
                  <a:lnTo>
                    <a:pt x="11777" y="9943"/>
                  </a:lnTo>
                  <a:lnTo>
                    <a:pt x="11777" y="9943"/>
                  </a:lnTo>
                  <a:cubicBezTo>
                    <a:pt x="11273" y="10009"/>
                    <a:pt x="10785" y="10051"/>
                    <a:pt x="10276" y="10051"/>
                  </a:cubicBezTo>
                  <a:cubicBezTo>
                    <a:pt x="5616" y="10051"/>
                    <a:pt x="1461" y="6710"/>
                    <a:pt x="618" y="1937"/>
                  </a:cubicBezTo>
                  <a:cubicBezTo>
                    <a:pt x="547" y="1483"/>
                    <a:pt x="495" y="967"/>
                    <a:pt x="482" y="477"/>
                  </a:cubicBezTo>
                  <a:close/>
                  <a:moveTo>
                    <a:pt x="253" y="0"/>
                  </a:moveTo>
                  <a:cubicBezTo>
                    <a:pt x="197" y="0"/>
                    <a:pt x="113" y="28"/>
                    <a:pt x="85" y="56"/>
                  </a:cubicBezTo>
                  <a:cubicBezTo>
                    <a:pt x="29" y="112"/>
                    <a:pt x="1" y="169"/>
                    <a:pt x="1" y="225"/>
                  </a:cubicBezTo>
                  <a:cubicBezTo>
                    <a:pt x="1" y="814"/>
                    <a:pt x="57" y="1432"/>
                    <a:pt x="169" y="2022"/>
                  </a:cubicBezTo>
                  <a:cubicBezTo>
                    <a:pt x="1039" y="7019"/>
                    <a:pt x="5391" y="10528"/>
                    <a:pt x="10276" y="10528"/>
                  </a:cubicBezTo>
                  <a:cubicBezTo>
                    <a:pt x="10894" y="10528"/>
                    <a:pt x="11483" y="10472"/>
                    <a:pt x="12101" y="10360"/>
                  </a:cubicBezTo>
                  <a:cubicBezTo>
                    <a:pt x="12157" y="10360"/>
                    <a:pt x="12213" y="10332"/>
                    <a:pt x="12241" y="10275"/>
                  </a:cubicBezTo>
                  <a:cubicBezTo>
                    <a:pt x="12269" y="10219"/>
                    <a:pt x="12297" y="10163"/>
                    <a:pt x="12269" y="10107"/>
                  </a:cubicBezTo>
                  <a:lnTo>
                    <a:pt x="10529" y="197"/>
                  </a:lnTo>
                  <a:cubicBezTo>
                    <a:pt x="10501" y="84"/>
                    <a:pt x="10416" y="0"/>
                    <a:pt x="10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27;p64">
              <a:extLst>
                <a:ext uri="{FF2B5EF4-FFF2-40B4-BE49-F238E27FC236}">
                  <a16:creationId xmlns:a16="http://schemas.microsoft.com/office/drawing/2014/main" id="{61A02D94-3D2E-4676-BBDC-B23BADD027B2}"/>
                </a:ext>
              </a:extLst>
            </p:cNvPr>
            <p:cNvSpPr/>
            <p:nvPr/>
          </p:nvSpPr>
          <p:spPr>
            <a:xfrm>
              <a:off x="3913875" y="2376000"/>
              <a:ext cx="197950" cy="247800"/>
            </a:xfrm>
            <a:custGeom>
              <a:avLst/>
              <a:gdLst/>
              <a:ahLst/>
              <a:cxnLst/>
              <a:rect l="l" t="t" r="r" b="b"/>
              <a:pathLst>
                <a:path w="7918" h="9912" extrusionOk="0">
                  <a:moveTo>
                    <a:pt x="0" y="1"/>
                  </a:moveTo>
                  <a:lnTo>
                    <a:pt x="1741" y="9911"/>
                  </a:lnTo>
                  <a:cubicBezTo>
                    <a:pt x="4324" y="9462"/>
                    <a:pt x="6317" y="8255"/>
                    <a:pt x="7917" y="620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128;p64">
              <a:extLst>
                <a:ext uri="{FF2B5EF4-FFF2-40B4-BE49-F238E27FC236}">
                  <a16:creationId xmlns:a16="http://schemas.microsoft.com/office/drawing/2014/main" id="{275C382D-9051-4731-8230-C00A681D8735}"/>
                </a:ext>
              </a:extLst>
            </p:cNvPr>
            <p:cNvSpPr/>
            <p:nvPr/>
          </p:nvSpPr>
          <p:spPr>
            <a:xfrm>
              <a:off x="3905450" y="2361975"/>
              <a:ext cx="214800" cy="268825"/>
            </a:xfrm>
            <a:custGeom>
              <a:avLst/>
              <a:gdLst/>
              <a:ahLst/>
              <a:cxnLst/>
              <a:rect l="l" t="t" r="r" b="b"/>
              <a:pathLst>
                <a:path w="8592" h="10753" extrusionOk="0">
                  <a:moveTo>
                    <a:pt x="665" y="1124"/>
                  </a:moveTo>
                  <a:lnTo>
                    <a:pt x="7944" y="6802"/>
                  </a:lnTo>
                  <a:lnTo>
                    <a:pt x="7944" y="6802"/>
                  </a:lnTo>
                  <a:cubicBezTo>
                    <a:pt x="6418" y="8659"/>
                    <a:pt x="4610" y="9747"/>
                    <a:pt x="2261" y="10208"/>
                  </a:cubicBezTo>
                  <a:lnTo>
                    <a:pt x="2261" y="10208"/>
                  </a:lnTo>
                  <a:lnTo>
                    <a:pt x="665" y="1124"/>
                  </a:lnTo>
                  <a:close/>
                  <a:moveTo>
                    <a:pt x="0" y="0"/>
                  </a:moveTo>
                  <a:lnTo>
                    <a:pt x="112" y="618"/>
                  </a:lnTo>
                  <a:lnTo>
                    <a:pt x="1881" y="10753"/>
                  </a:lnTo>
                  <a:lnTo>
                    <a:pt x="2134" y="10697"/>
                  </a:lnTo>
                  <a:cubicBezTo>
                    <a:pt x="4745" y="10248"/>
                    <a:pt x="6794" y="9012"/>
                    <a:pt x="8451" y="6907"/>
                  </a:cubicBezTo>
                  <a:lnTo>
                    <a:pt x="8591" y="67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129;p64">
              <a:extLst>
                <a:ext uri="{FF2B5EF4-FFF2-40B4-BE49-F238E27FC236}">
                  <a16:creationId xmlns:a16="http://schemas.microsoft.com/office/drawing/2014/main" id="{396F13D9-F7C0-487C-8C37-A64218D9598C}"/>
                </a:ext>
              </a:extLst>
            </p:cNvPr>
            <p:cNvSpPr/>
            <p:nvPr/>
          </p:nvSpPr>
          <p:spPr>
            <a:xfrm>
              <a:off x="3788225" y="2124700"/>
              <a:ext cx="395175" cy="406450"/>
            </a:xfrm>
            <a:custGeom>
              <a:avLst/>
              <a:gdLst/>
              <a:ahLst/>
              <a:cxnLst/>
              <a:rect l="l" t="t" r="r" b="b"/>
              <a:pathLst>
                <a:path w="15807" h="16258" extrusionOk="0">
                  <a:moveTo>
                    <a:pt x="5010" y="1"/>
                  </a:moveTo>
                  <a:cubicBezTo>
                    <a:pt x="3306" y="1"/>
                    <a:pt x="1580" y="435"/>
                    <a:pt x="1" y="1350"/>
                  </a:cubicBezTo>
                  <a:lnTo>
                    <a:pt x="5026" y="10053"/>
                  </a:lnTo>
                  <a:lnTo>
                    <a:pt x="12943" y="16257"/>
                  </a:lnTo>
                  <a:cubicBezTo>
                    <a:pt x="15526" y="12972"/>
                    <a:pt x="15807" y="8649"/>
                    <a:pt x="13729" y="5027"/>
                  </a:cubicBezTo>
                  <a:cubicBezTo>
                    <a:pt x="11864" y="1806"/>
                    <a:pt x="8483" y="1"/>
                    <a:pt x="5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130;p64">
              <a:extLst>
                <a:ext uri="{FF2B5EF4-FFF2-40B4-BE49-F238E27FC236}">
                  <a16:creationId xmlns:a16="http://schemas.microsoft.com/office/drawing/2014/main" id="{7F1BB031-ADF5-4604-AE74-BFB8DE829191}"/>
                </a:ext>
              </a:extLst>
            </p:cNvPr>
            <p:cNvSpPr/>
            <p:nvPr/>
          </p:nvSpPr>
          <p:spPr>
            <a:xfrm>
              <a:off x="3781200" y="2119125"/>
              <a:ext cx="390975" cy="417625"/>
            </a:xfrm>
            <a:custGeom>
              <a:avLst/>
              <a:gdLst/>
              <a:ahLst/>
              <a:cxnLst/>
              <a:rect l="l" t="t" r="r" b="b"/>
              <a:pathLst>
                <a:path w="15639" h="16705" extrusionOk="0">
                  <a:moveTo>
                    <a:pt x="5307" y="478"/>
                  </a:moveTo>
                  <a:cubicBezTo>
                    <a:pt x="8676" y="478"/>
                    <a:pt x="11989" y="2218"/>
                    <a:pt x="13814" y="5391"/>
                  </a:cubicBezTo>
                  <a:cubicBezTo>
                    <a:pt x="14712" y="6935"/>
                    <a:pt x="15161" y="8647"/>
                    <a:pt x="15161" y="10304"/>
                  </a:cubicBezTo>
                  <a:cubicBezTo>
                    <a:pt x="15161" y="12364"/>
                    <a:pt x="14507" y="14398"/>
                    <a:pt x="13198" y="16154"/>
                  </a:cubicBezTo>
                  <a:lnTo>
                    <a:pt x="13198" y="16154"/>
                  </a:lnTo>
                  <a:lnTo>
                    <a:pt x="5491" y="10141"/>
                  </a:lnTo>
                  <a:lnTo>
                    <a:pt x="5491" y="10141"/>
                  </a:lnTo>
                  <a:lnTo>
                    <a:pt x="593" y="1660"/>
                  </a:lnTo>
                  <a:lnTo>
                    <a:pt x="593" y="1660"/>
                  </a:lnTo>
                  <a:cubicBezTo>
                    <a:pt x="2083" y="863"/>
                    <a:pt x="3695" y="478"/>
                    <a:pt x="5307" y="478"/>
                  </a:cubicBezTo>
                  <a:close/>
                  <a:moveTo>
                    <a:pt x="5307" y="0"/>
                  </a:moveTo>
                  <a:cubicBezTo>
                    <a:pt x="3538" y="0"/>
                    <a:pt x="1770" y="450"/>
                    <a:pt x="169" y="1376"/>
                  </a:cubicBezTo>
                  <a:cubicBezTo>
                    <a:pt x="57" y="1432"/>
                    <a:pt x="1" y="1573"/>
                    <a:pt x="85" y="1685"/>
                  </a:cubicBezTo>
                  <a:lnTo>
                    <a:pt x="5111" y="10416"/>
                  </a:lnTo>
                  <a:lnTo>
                    <a:pt x="5167" y="10472"/>
                  </a:lnTo>
                  <a:lnTo>
                    <a:pt x="13084" y="16649"/>
                  </a:lnTo>
                  <a:cubicBezTo>
                    <a:pt x="13140" y="16705"/>
                    <a:pt x="13196" y="16705"/>
                    <a:pt x="13252" y="16705"/>
                  </a:cubicBezTo>
                  <a:cubicBezTo>
                    <a:pt x="13308" y="16705"/>
                    <a:pt x="13365" y="16677"/>
                    <a:pt x="13421" y="16621"/>
                  </a:cubicBezTo>
                  <a:cubicBezTo>
                    <a:pt x="14881" y="14740"/>
                    <a:pt x="15639" y="12550"/>
                    <a:pt x="15639" y="10304"/>
                  </a:cubicBezTo>
                  <a:cubicBezTo>
                    <a:pt x="15639" y="8563"/>
                    <a:pt x="15161" y="6766"/>
                    <a:pt x="14207" y="5138"/>
                  </a:cubicBezTo>
                  <a:cubicBezTo>
                    <a:pt x="12298" y="1853"/>
                    <a:pt x="8844" y="0"/>
                    <a:pt x="5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131;p64">
              <a:extLst>
                <a:ext uri="{FF2B5EF4-FFF2-40B4-BE49-F238E27FC236}">
                  <a16:creationId xmlns:a16="http://schemas.microsoft.com/office/drawing/2014/main" id="{CBF6DB9B-2DF8-43CC-B8E0-9E0AAF5C81B4}"/>
                </a:ext>
              </a:extLst>
            </p:cNvPr>
            <p:cNvSpPr/>
            <p:nvPr/>
          </p:nvSpPr>
          <p:spPr>
            <a:xfrm>
              <a:off x="3662600" y="2158425"/>
              <a:ext cx="251300" cy="217600"/>
            </a:xfrm>
            <a:custGeom>
              <a:avLst/>
              <a:gdLst/>
              <a:ahLst/>
              <a:cxnLst/>
              <a:rect l="l" t="t" r="r" b="b"/>
              <a:pathLst>
                <a:path w="10052" h="8704" extrusionOk="0">
                  <a:moveTo>
                    <a:pt x="5026" y="1"/>
                  </a:moveTo>
                  <a:cubicBezTo>
                    <a:pt x="1797" y="1853"/>
                    <a:pt x="0" y="4998"/>
                    <a:pt x="0" y="8704"/>
                  </a:cubicBezTo>
                  <a:lnTo>
                    <a:pt x="10051" y="8704"/>
                  </a:lnTo>
                  <a:lnTo>
                    <a:pt x="50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132;p64">
              <a:extLst>
                <a:ext uri="{FF2B5EF4-FFF2-40B4-BE49-F238E27FC236}">
                  <a16:creationId xmlns:a16="http://schemas.microsoft.com/office/drawing/2014/main" id="{4B469A59-AFEA-4778-8F45-3E5C18617361}"/>
                </a:ext>
              </a:extLst>
            </p:cNvPr>
            <p:cNvSpPr/>
            <p:nvPr/>
          </p:nvSpPr>
          <p:spPr>
            <a:xfrm>
              <a:off x="3656275" y="2150700"/>
              <a:ext cx="267450" cy="231650"/>
            </a:xfrm>
            <a:custGeom>
              <a:avLst/>
              <a:gdLst/>
              <a:ahLst/>
              <a:cxnLst/>
              <a:rect l="l" t="t" r="r" b="b"/>
              <a:pathLst>
                <a:path w="10698" h="9266" extrusionOk="0">
                  <a:moveTo>
                    <a:pt x="5197" y="621"/>
                  </a:moveTo>
                  <a:lnTo>
                    <a:pt x="9897" y="8788"/>
                  </a:lnTo>
                  <a:lnTo>
                    <a:pt x="480" y="8788"/>
                  </a:lnTo>
                  <a:cubicBezTo>
                    <a:pt x="550" y="5339"/>
                    <a:pt x="2238" y="2419"/>
                    <a:pt x="5197" y="621"/>
                  </a:cubicBezTo>
                  <a:close/>
                  <a:moveTo>
                    <a:pt x="5363" y="1"/>
                  </a:moveTo>
                  <a:lnTo>
                    <a:pt x="5166" y="113"/>
                  </a:lnTo>
                  <a:cubicBezTo>
                    <a:pt x="1882" y="1994"/>
                    <a:pt x="1" y="5223"/>
                    <a:pt x="1" y="9013"/>
                  </a:cubicBezTo>
                  <a:lnTo>
                    <a:pt x="1" y="9265"/>
                  </a:lnTo>
                  <a:lnTo>
                    <a:pt x="10697" y="9265"/>
                  </a:lnTo>
                  <a:lnTo>
                    <a:pt x="10501" y="8900"/>
                  </a:lnTo>
                  <a:lnTo>
                    <a:pt x="5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133;p64">
              <a:extLst>
                <a:ext uri="{FF2B5EF4-FFF2-40B4-BE49-F238E27FC236}">
                  <a16:creationId xmlns:a16="http://schemas.microsoft.com/office/drawing/2014/main" id="{31026865-5FDA-4E0A-AD33-541D9780DB52}"/>
                </a:ext>
              </a:extLst>
            </p:cNvPr>
            <p:cNvSpPr/>
            <p:nvPr/>
          </p:nvSpPr>
          <p:spPr>
            <a:xfrm>
              <a:off x="3791025" y="2253875"/>
              <a:ext cx="245000" cy="244975"/>
            </a:xfrm>
            <a:custGeom>
              <a:avLst/>
              <a:gdLst/>
              <a:ahLst/>
              <a:cxnLst/>
              <a:rect l="l" t="t" r="r" b="b"/>
              <a:pathLst>
                <a:path w="9800" h="9799" extrusionOk="0">
                  <a:moveTo>
                    <a:pt x="4914" y="1"/>
                  </a:moveTo>
                  <a:cubicBezTo>
                    <a:pt x="2191" y="1"/>
                    <a:pt x="1" y="2191"/>
                    <a:pt x="1" y="4886"/>
                  </a:cubicBezTo>
                  <a:cubicBezTo>
                    <a:pt x="1" y="7609"/>
                    <a:pt x="2191" y="9799"/>
                    <a:pt x="4914" y="9799"/>
                  </a:cubicBezTo>
                  <a:cubicBezTo>
                    <a:pt x="7609" y="9799"/>
                    <a:pt x="9799" y="7609"/>
                    <a:pt x="9799" y="4886"/>
                  </a:cubicBezTo>
                  <a:cubicBezTo>
                    <a:pt x="9799" y="2191"/>
                    <a:pt x="7609" y="1"/>
                    <a:pt x="4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134;p64">
              <a:extLst>
                <a:ext uri="{FF2B5EF4-FFF2-40B4-BE49-F238E27FC236}">
                  <a16:creationId xmlns:a16="http://schemas.microsoft.com/office/drawing/2014/main" id="{49DA902C-2961-4222-8558-C58D7EEDEA7B}"/>
                </a:ext>
              </a:extLst>
            </p:cNvPr>
            <p:cNvSpPr/>
            <p:nvPr/>
          </p:nvSpPr>
          <p:spPr>
            <a:xfrm>
              <a:off x="3785425" y="2247575"/>
              <a:ext cx="256900" cy="256900"/>
            </a:xfrm>
            <a:custGeom>
              <a:avLst/>
              <a:gdLst/>
              <a:ahLst/>
              <a:cxnLst/>
              <a:rect l="l" t="t" r="r" b="b"/>
              <a:pathLst>
                <a:path w="10276" h="10276" extrusionOk="0">
                  <a:moveTo>
                    <a:pt x="5138" y="477"/>
                  </a:moveTo>
                  <a:cubicBezTo>
                    <a:pt x="6430" y="477"/>
                    <a:pt x="7581" y="1011"/>
                    <a:pt x="8423" y="1853"/>
                  </a:cubicBezTo>
                  <a:cubicBezTo>
                    <a:pt x="9293" y="2695"/>
                    <a:pt x="9798" y="3846"/>
                    <a:pt x="9798" y="5138"/>
                  </a:cubicBezTo>
                  <a:cubicBezTo>
                    <a:pt x="9798" y="6429"/>
                    <a:pt x="9293" y="7608"/>
                    <a:pt x="8423" y="8451"/>
                  </a:cubicBezTo>
                  <a:cubicBezTo>
                    <a:pt x="7581" y="9293"/>
                    <a:pt x="6430" y="9826"/>
                    <a:pt x="5138" y="9826"/>
                  </a:cubicBezTo>
                  <a:cubicBezTo>
                    <a:pt x="3847" y="9826"/>
                    <a:pt x="2667" y="9293"/>
                    <a:pt x="1825" y="8451"/>
                  </a:cubicBezTo>
                  <a:cubicBezTo>
                    <a:pt x="983" y="7608"/>
                    <a:pt x="478" y="6429"/>
                    <a:pt x="478" y="5138"/>
                  </a:cubicBezTo>
                  <a:cubicBezTo>
                    <a:pt x="478" y="3846"/>
                    <a:pt x="983" y="2695"/>
                    <a:pt x="1825" y="1853"/>
                  </a:cubicBezTo>
                  <a:cubicBezTo>
                    <a:pt x="2667" y="1011"/>
                    <a:pt x="3847" y="477"/>
                    <a:pt x="5138" y="477"/>
                  </a:cubicBezTo>
                  <a:close/>
                  <a:moveTo>
                    <a:pt x="5138" y="0"/>
                  </a:moveTo>
                  <a:cubicBezTo>
                    <a:pt x="2303" y="0"/>
                    <a:pt x="0" y="2302"/>
                    <a:pt x="0" y="5138"/>
                  </a:cubicBezTo>
                  <a:cubicBezTo>
                    <a:pt x="0" y="7973"/>
                    <a:pt x="2303" y="10275"/>
                    <a:pt x="5138" y="10275"/>
                  </a:cubicBezTo>
                  <a:cubicBezTo>
                    <a:pt x="7974" y="10275"/>
                    <a:pt x="10276" y="7973"/>
                    <a:pt x="10276" y="5138"/>
                  </a:cubicBezTo>
                  <a:cubicBezTo>
                    <a:pt x="10276" y="2302"/>
                    <a:pt x="797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135;p64">
              <a:extLst>
                <a:ext uri="{FF2B5EF4-FFF2-40B4-BE49-F238E27FC236}">
                  <a16:creationId xmlns:a16="http://schemas.microsoft.com/office/drawing/2014/main" id="{D4AB7FA5-AE61-48D0-804B-66128D566009}"/>
                </a:ext>
              </a:extLst>
            </p:cNvPr>
            <p:cNvSpPr/>
            <p:nvPr/>
          </p:nvSpPr>
          <p:spPr>
            <a:xfrm>
              <a:off x="2155675" y="1182825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136;p64">
              <a:extLst>
                <a:ext uri="{FF2B5EF4-FFF2-40B4-BE49-F238E27FC236}">
                  <a16:creationId xmlns:a16="http://schemas.microsoft.com/office/drawing/2014/main" id="{5AD003C0-1A41-42B9-8745-AF2680271640}"/>
                </a:ext>
              </a:extLst>
            </p:cNvPr>
            <p:cNvSpPr/>
            <p:nvPr/>
          </p:nvSpPr>
          <p:spPr>
            <a:xfrm>
              <a:off x="2155675" y="1229850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137;p64">
              <a:extLst>
                <a:ext uri="{FF2B5EF4-FFF2-40B4-BE49-F238E27FC236}">
                  <a16:creationId xmlns:a16="http://schemas.microsoft.com/office/drawing/2014/main" id="{CF5E468A-F30F-47A4-8D00-B7B54F979C7A}"/>
                </a:ext>
              </a:extLst>
            </p:cNvPr>
            <p:cNvSpPr/>
            <p:nvPr/>
          </p:nvSpPr>
          <p:spPr>
            <a:xfrm>
              <a:off x="2155675" y="1277575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138;p64">
              <a:extLst>
                <a:ext uri="{FF2B5EF4-FFF2-40B4-BE49-F238E27FC236}">
                  <a16:creationId xmlns:a16="http://schemas.microsoft.com/office/drawing/2014/main" id="{5209A179-79F1-4826-8D5B-A19E0324834D}"/>
                </a:ext>
              </a:extLst>
            </p:cNvPr>
            <p:cNvSpPr/>
            <p:nvPr/>
          </p:nvSpPr>
          <p:spPr>
            <a:xfrm>
              <a:off x="2155675" y="1324600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139;p64">
              <a:extLst>
                <a:ext uri="{FF2B5EF4-FFF2-40B4-BE49-F238E27FC236}">
                  <a16:creationId xmlns:a16="http://schemas.microsoft.com/office/drawing/2014/main" id="{0F4B888F-C6E8-4E0C-BC65-D226267B6547}"/>
                </a:ext>
              </a:extLst>
            </p:cNvPr>
            <p:cNvSpPr/>
            <p:nvPr/>
          </p:nvSpPr>
          <p:spPr>
            <a:xfrm>
              <a:off x="4314625" y="1290925"/>
              <a:ext cx="604350" cy="291850"/>
            </a:xfrm>
            <a:custGeom>
              <a:avLst/>
              <a:gdLst/>
              <a:ahLst/>
              <a:cxnLst/>
              <a:rect l="l" t="t" r="r" b="b"/>
              <a:pathLst>
                <a:path w="24174" h="11674" extrusionOk="0">
                  <a:moveTo>
                    <a:pt x="225" y="0"/>
                  </a:moveTo>
                  <a:cubicBezTo>
                    <a:pt x="113" y="0"/>
                    <a:pt x="1" y="112"/>
                    <a:pt x="1" y="225"/>
                  </a:cubicBezTo>
                  <a:cubicBezTo>
                    <a:pt x="1" y="365"/>
                    <a:pt x="113" y="477"/>
                    <a:pt x="225" y="477"/>
                  </a:cubicBezTo>
                  <a:lnTo>
                    <a:pt x="11034" y="477"/>
                  </a:lnTo>
                  <a:lnTo>
                    <a:pt x="23752" y="11623"/>
                  </a:lnTo>
                  <a:cubicBezTo>
                    <a:pt x="23799" y="11658"/>
                    <a:pt x="23851" y="11674"/>
                    <a:pt x="23902" y="11674"/>
                  </a:cubicBezTo>
                  <a:cubicBezTo>
                    <a:pt x="23972" y="11674"/>
                    <a:pt x="24040" y="11644"/>
                    <a:pt x="24089" y="11595"/>
                  </a:cubicBezTo>
                  <a:cubicBezTo>
                    <a:pt x="24173" y="11483"/>
                    <a:pt x="24173" y="11342"/>
                    <a:pt x="24061" y="11258"/>
                  </a:cubicBezTo>
                  <a:lnTo>
                    <a:pt x="11259" y="56"/>
                  </a:lnTo>
                  <a:cubicBezTo>
                    <a:pt x="11231" y="28"/>
                    <a:pt x="11174" y="0"/>
                    <a:pt x="11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140;p64">
              <a:extLst>
                <a:ext uri="{FF2B5EF4-FFF2-40B4-BE49-F238E27FC236}">
                  <a16:creationId xmlns:a16="http://schemas.microsoft.com/office/drawing/2014/main" id="{B8BB8B71-23B4-40EB-8CBA-4AE8AB60E71D}"/>
                </a:ext>
              </a:extLst>
            </p:cNvPr>
            <p:cNvSpPr/>
            <p:nvPr/>
          </p:nvSpPr>
          <p:spPr>
            <a:xfrm>
              <a:off x="4963850" y="1490950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0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141;p64">
              <a:extLst>
                <a:ext uri="{FF2B5EF4-FFF2-40B4-BE49-F238E27FC236}">
                  <a16:creationId xmlns:a16="http://schemas.microsoft.com/office/drawing/2014/main" id="{281A5BB6-5AC9-4363-BE3A-BA5F848AF57C}"/>
                </a:ext>
              </a:extLst>
            </p:cNvPr>
            <p:cNvSpPr/>
            <p:nvPr/>
          </p:nvSpPr>
          <p:spPr>
            <a:xfrm>
              <a:off x="4963850" y="1537975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0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142;p64">
              <a:extLst>
                <a:ext uri="{FF2B5EF4-FFF2-40B4-BE49-F238E27FC236}">
                  <a16:creationId xmlns:a16="http://schemas.microsoft.com/office/drawing/2014/main" id="{EAFEC8A0-8FA5-4F8E-B2C1-1278A0C89092}"/>
                </a:ext>
              </a:extLst>
            </p:cNvPr>
            <p:cNvSpPr/>
            <p:nvPr/>
          </p:nvSpPr>
          <p:spPr>
            <a:xfrm>
              <a:off x="4963850" y="1585700"/>
              <a:ext cx="277975" cy="11250"/>
            </a:xfrm>
            <a:custGeom>
              <a:avLst/>
              <a:gdLst/>
              <a:ahLst/>
              <a:cxnLst/>
              <a:rect l="l" t="t" r="r" b="b"/>
              <a:pathLst>
                <a:path w="11119" h="450" extrusionOk="0">
                  <a:moveTo>
                    <a:pt x="1" y="1"/>
                  </a:moveTo>
                  <a:lnTo>
                    <a:pt x="1" y="450"/>
                  </a:lnTo>
                  <a:lnTo>
                    <a:pt x="11118" y="450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143;p64">
              <a:extLst>
                <a:ext uri="{FF2B5EF4-FFF2-40B4-BE49-F238E27FC236}">
                  <a16:creationId xmlns:a16="http://schemas.microsoft.com/office/drawing/2014/main" id="{7D9D1EFF-CD1E-40F2-823F-81BAAD37143B}"/>
                </a:ext>
              </a:extLst>
            </p:cNvPr>
            <p:cNvSpPr/>
            <p:nvPr/>
          </p:nvSpPr>
          <p:spPr>
            <a:xfrm>
              <a:off x="4963850" y="1632725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144;p64">
              <a:extLst>
                <a:ext uri="{FF2B5EF4-FFF2-40B4-BE49-F238E27FC236}">
                  <a16:creationId xmlns:a16="http://schemas.microsoft.com/office/drawing/2014/main" id="{361F99B4-7B58-4A00-9235-0A9B942303D2}"/>
                </a:ext>
              </a:extLst>
            </p:cNvPr>
            <p:cNvSpPr/>
            <p:nvPr/>
          </p:nvSpPr>
          <p:spPr>
            <a:xfrm>
              <a:off x="4963850" y="2298800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0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145;p64">
              <a:extLst>
                <a:ext uri="{FF2B5EF4-FFF2-40B4-BE49-F238E27FC236}">
                  <a16:creationId xmlns:a16="http://schemas.microsoft.com/office/drawing/2014/main" id="{EE0858C6-C9F6-46D7-8C40-B9D27547EFDC}"/>
                </a:ext>
              </a:extLst>
            </p:cNvPr>
            <p:cNvSpPr/>
            <p:nvPr/>
          </p:nvSpPr>
          <p:spPr>
            <a:xfrm>
              <a:off x="4963850" y="2345825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146;p64">
              <a:extLst>
                <a:ext uri="{FF2B5EF4-FFF2-40B4-BE49-F238E27FC236}">
                  <a16:creationId xmlns:a16="http://schemas.microsoft.com/office/drawing/2014/main" id="{C45A48CE-CC63-4FFE-B5FB-A39C9CE57800}"/>
                </a:ext>
              </a:extLst>
            </p:cNvPr>
            <p:cNvSpPr/>
            <p:nvPr/>
          </p:nvSpPr>
          <p:spPr>
            <a:xfrm>
              <a:off x="4963850" y="2393550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147;p64">
              <a:extLst>
                <a:ext uri="{FF2B5EF4-FFF2-40B4-BE49-F238E27FC236}">
                  <a16:creationId xmlns:a16="http://schemas.microsoft.com/office/drawing/2014/main" id="{CBF208E8-6412-4A0B-92DE-A7F684E50F3F}"/>
                </a:ext>
              </a:extLst>
            </p:cNvPr>
            <p:cNvSpPr/>
            <p:nvPr/>
          </p:nvSpPr>
          <p:spPr>
            <a:xfrm>
              <a:off x="4963850" y="2440575"/>
              <a:ext cx="277975" cy="11950"/>
            </a:xfrm>
            <a:custGeom>
              <a:avLst/>
              <a:gdLst/>
              <a:ahLst/>
              <a:cxnLst/>
              <a:rect l="l" t="t" r="r" b="b"/>
              <a:pathLst>
                <a:path w="11119" h="478" extrusionOk="0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148;p64">
              <a:extLst>
                <a:ext uri="{FF2B5EF4-FFF2-40B4-BE49-F238E27FC236}">
                  <a16:creationId xmlns:a16="http://schemas.microsoft.com/office/drawing/2014/main" id="{D607FDD9-A64A-47B6-885C-527724EAAA5D}"/>
                </a:ext>
              </a:extLst>
            </p:cNvPr>
            <p:cNvSpPr/>
            <p:nvPr/>
          </p:nvSpPr>
          <p:spPr>
            <a:xfrm>
              <a:off x="2291850" y="3234400"/>
              <a:ext cx="278650" cy="11950"/>
            </a:xfrm>
            <a:custGeom>
              <a:avLst/>
              <a:gdLst/>
              <a:ahLst/>
              <a:cxnLst/>
              <a:rect l="l" t="t" r="r" b="b"/>
              <a:pathLst>
                <a:path w="11146" h="478" extrusionOk="0">
                  <a:moveTo>
                    <a:pt x="0" y="0"/>
                  </a:moveTo>
                  <a:lnTo>
                    <a:pt x="0" y="477"/>
                  </a:lnTo>
                  <a:lnTo>
                    <a:pt x="11146" y="477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149;p64">
              <a:extLst>
                <a:ext uri="{FF2B5EF4-FFF2-40B4-BE49-F238E27FC236}">
                  <a16:creationId xmlns:a16="http://schemas.microsoft.com/office/drawing/2014/main" id="{10D6445B-CA51-4C50-965F-538BDD25719E}"/>
                </a:ext>
              </a:extLst>
            </p:cNvPr>
            <p:cNvSpPr/>
            <p:nvPr/>
          </p:nvSpPr>
          <p:spPr>
            <a:xfrm>
              <a:off x="2291850" y="3282125"/>
              <a:ext cx="278650" cy="11950"/>
            </a:xfrm>
            <a:custGeom>
              <a:avLst/>
              <a:gdLst/>
              <a:ahLst/>
              <a:cxnLst/>
              <a:rect l="l" t="t" r="r" b="b"/>
              <a:pathLst>
                <a:path w="11146" h="478" extrusionOk="0">
                  <a:moveTo>
                    <a:pt x="0" y="0"/>
                  </a:moveTo>
                  <a:lnTo>
                    <a:pt x="0" y="478"/>
                  </a:lnTo>
                  <a:lnTo>
                    <a:pt x="11146" y="478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150;p64">
              <a:extLst>
                <a:ext uri="{FF2B5EF4-FFF2-40B4-BE49-F238E27FC236}">
                  <a16:creationId xmlns:a16="http://schemas.microsoft.com/office/drawing/2014/main" id="{0CCF4C71-7B95-4CD1-90C4-D007D029E0B4}"/>
                </a:ext>
              </a:extLst>
            </p:cNvPr>
            <p:cNvSpPr/>
            <p:nvPr/>
          </p:nvSpPr>
          <p:spPr>
            <a:xfrm>
              <a:off x="2291850" y="3329150"/>
              <a:ext cx="278650" cy="11950"/>
            </a:xfrm>
            <a:custGeom>
              <a:avLst/>
              <a:gdLst/>
              <a:ahLst/>
              <a:cxnLst/>
              <a:rect l="l" t="t" r="r" b="b"/>
              <a:pathLst>
                <a:path w="11146" h="478" extrusionOk="0">
                  <a:moveTo>
                    <a:pt x="0" y="0"/>
                  </a:moveTo>
                  <a:lnTo>
                    <a:pt x="0" y="478"/>
                  </a:lnTo>
                  <a:lnTo>
                    <a:pt x="11146" y="478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151;p64">
              <a:extLst>
                <a:ext uri="{FF2B5EF4-FFF2-40B4-BE49-F238E27FC236}">
                  <a16:creationId xmlns:a16="http://schemas.microsoft.com/office/drawing/2014/main" id="{08B1CA7F-BC3D-4BF1-9CE0-2EEB58DA8E86}"/>
                </a:ext>
              </a:extLst>
            </p:cNvPr>
            <p:cNvSpPr/>
            <p:nvPr/>
          </p:nvSpPr>
          <p:spPr>
            <a:xfrm>
              <a:off x="2291850" y="3376875"/>
              <a:ext cx="278650" cy="11250"/>
            </a:xfrm>
            <a:custGeom>
              <a:avLst/>
              <a:gdLst/>
              <a:ahLst/>
              <a:cxnLst/>
              <a:rect l="l" t="t" r="r" b="b"/>
              <a:pathLst>
                <a:path w="11146" h="450" extrusionOk="0">
                  <a:moveTo>
                    <a:pt x="0" y="0"/>
                  </a:moveTo>
                  <a:lnTo>
                    <a:pt x="0" y="450"/>
                  </a:lnTo>
                  <a:lnTo>
                    <a:pt x="11146" y="450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152;p64">
              <a:extLst>
                <a:ext uri="{FF2B5EF4-FFF2-40B4-BE49-F238E27FC236}">
                  <a16:creationId xmlns:a16="http://schemas.microsoft.com/office/drawing/2014/main" id="{85E09D80-131C-4456-9A66-E4E3ED86DD7A}"/>
                </a:ext>
              </a:extLst>
            </p:cNvPr>
            <p:cNvSpPr/>
            <p:nvPr/>
          </p:nvSpPr>
          <p:spPr>
            <a:xfrm>
              <a:off x="4036000" y="2098775"/>
              <a:ext cx="888575" cy="274450"/>
            </a:xfrm>
            <a:custGeom>
              <a:avLst/>
              <a:gdLst/>
              <a:ahLst/>
              <a:cxnLst/>
              <a:rect l="l" t="t" r="r" b="b"/>
              <a:pathLst>
                <a:path w="35543" h="10978" extrusionOk="0">
                  <a:moveTo>
                    <a:pt x="4548" y="0"/>
                  </a:moveTo>
                  <a:lnTo>
                    <a:pt x="0" y="5194"/>
                  </a:lnTo>
                  <a:lnTo>
                    <a:pt x="365" y="5503"/>
                  </a:lnTo>
                  <a:lnTo>
                    <a:pt x="4773" y="477"/>
                  </a:lnTo>
                  <a:lnTo>
                    <a:pt x="22488" y="477"/>
                  </a:lnTo>
                  <a:lnTo>
                    <a:pt x="35234" y="10977"/>
                  </a:lnTo>
                  <a:lnTo>
                    <a:pt x="35543" y="10612"/>
                  </a:lnTo>
                  <a:lnTo>
                    <a:pt x="22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153;p64">
              <a:extLst>
                <a:ext uri="{FF2B5EF4-FFF2-40B4-BE49-F238E27FC236}">
                  <a16:creationId xmlns:a16="http://schemas.microsoft.com/office/drawing/2014/main" id="{9E7BFE60-9E33-405A-BC8B-EBB994649275}"/>
                </a:ext>
              </a:extLst>
            </p:cNvPr>
            <p:cNvSpPr/>
            <p:nvPr/>
          </p:nvSpPr>
          <p:spPr>
            <a:xfrm>
              <a:off x="2418875" y="2616750"/>
              <a:ext cx="11975" cy="600125"/>
            </a:xfrm>
            <a:custGeom>
              <a:avLst/>
              <a:gdLst/>
              <a:ahLst/>
              <a:cxnLst/>
              <a:rect l="l" t="t" r="r" b="b"/>
              <a:pathLst>
                <a:path w="479" h="24005" extrusionOk="0">
                  <a:moveTo>
                    <a:pt x="1" y="0"/>
                  </a:moveTo>
                  <a:lnTo>
                    <a:pt x="1" y="24004"/>
                  </a:lnTo>
                  <a:lnTo>
                    <a:pt x="478" y="24004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154;p64">
              <a:extLst>
                <a:ext uri="{FF2B5EF4-FFF2-40B4-BE49-F238E27FC236}">
                  <a16:creationId xmlns:a16="http://schemas.microsoft.com/office/drawing/2014/main" id="{5B3E1C1F-BC6C-4422-A4AE-414EC86292BE}"/>
                </a:ext>
              </a:extLst>
            </p:cNvPr>
            <p:cNvSpPr/>
            <p:nvPr/>
          </p:nvSpPr>
          <p:spPr>
            <a:xfrm>
              <a:off x="1831425" y="3538000"/>
              <a:ext cx="129875" cy="102100"/>
            </a:xfrm>
            <a:custGeom>
              <a:avLst/>
              <a:gdLst/>
              <a:ahLst/>
              <a:cxnLst/>
              <a:rect l="l" t="t" r="r" b="b"/>
              <a:pathLst>
                <a:path w="5195" h="4084" extrusionOk="0">
                  <a:moveTo>
                    <a:pt x="1580" y="1"/>
                  </a:moveTo>
                  <a:cubicBezTo>
                    <a:pt x="1521" y="1"/>
                    <a:pt x="1462" y="5"/>
                    <a:pt x="1404" y="13"/>
                  </a:cubicBezTo>
                  <a:cubicBezTo>
                    <a:pt x="506" y="125"/>
                    <a:pt x="0" y="1023"/>
                    <a:pt x="197" y="1894"/>
                  </a:cubicBezTo>
                  <a:cubicBezTo>
                    <a:pt x="393" y="2736"/>
                    <a:pt x="1292" y="3381"/>
                    <a:pt x="2050" y="3718"/>
                  </a:cubicBezTo>
                  <a:cubicBezTo>
                    <a:pt x="2860" y="4062"/>
                    <a:pt x="4638" y="4084"/>
                    <a:pt x="5070" y="4084"/>
                  </a:cubicBezTo>
                  <a:cubicBezTo>
                    <a:pt x="5132" y="4084"/>
                    <a:pt x="5166" y="4083"/>
                    <a:pt x="5166" y="4083"/>
                  </a:cubicBezTo>
                  <a:cubicBezTo>
                    <a:pt x="5194" y="4083"/>
                    <a:pt x="4689" y="2623"/>
                    <a:pt x="4661" y="2539"/>
                  </a:cubicBezTo>
                  <a:cubicBezTo>
                    <a:pt x="4206" y="1576"/>
                    <a:pt x="2782" y="1"/>
                    <a:pt x="1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155;p64">
              <a:extLst>
                <a:ext uri="{FF2B5EF4-FFF2-40B4-BE49-F238E27FC236}">
                  <a16:creationId xmlns:a16="http://schemas.microsoft.com/office/drawing/2014/main" id="{3EBFDF7C-DCE8-474F-80B8-2E6AC1F4A7E2}"/>
                </a:ext>
              </a:extLst>
            </p:cNvPr>
            <p:cNvSpPr/>
            <p:nvPr/>
          </p:nvSpPr>
          <p:spPr>
            <a:xfrm>
              <a:off x="1834225" y="3377750"/>
              <a:ext cx="807875" cy="1698375"/>
            </a:xfrm>
            <a:custGeom>
              <a:avLst/>
              <a:gdLst/>
              <a:ahLst/>
              <a:cxnLst/>
              <a:rect l="l" t="t" r="r" b="b"/>
              <a:pathLst>
                <a:path w="32315" h="67935" extrusionOk="0">
                  <a:moveTo>
                    <a:pt x="15189" y="33037"/>
                  </a:moveTo>
                  <a:cubicBezTo>
                    <a:pt x="15835" y="33739"/>
                    <a:pt x="17491" y="34553"/>
                    <a:pt x="17716" y="34666"/>
                  </a:cubicBezTo>
                  <a:cubicBezTo>
                    <a:pt x="17491" y="35199"/>
                    <a:pt x="17267" y="35733"/>
                    <a:pt x="17042" y="36238"/>
                  </a:cubicBezTo>
                  <a:cubicBezTo>
                    <a:pt x="16284" y="37979"/>
                    <a:pt x="15582" y="39410"/>
                    <a:pt x="15077" y="40393"/>
                  </a:cubicBezTo>
                  <a:cubicBezTo>
                    <a:pt x="14993" y="40590"/>
                    <a:pt x="14880" y="40758"/>
                    <a:pt x="14796" y="40926"/>
                  </a:cubicBezTo>
                  <a:lnTo>
                    <a:pt x="14712" y="40926"/>
                  </a:lnTo>
                  <a:cubicBezTo>
                    <a:pt x="14712" y="40730"/>
                    <a:pt x="14684" y="40533"/>
                    <a:pt x="14628" y="40281"/>
                  </a:cubicBezTo>
                  <a:cubicBezTo>
                    <a:pt x="14487" y="39186"/>
                    <a:pt x="14234" y="37614"/>
                    <a:pt x="13870" y="35733"/>
                  </a:cubicBezTo>
                  <a:cubicBezTo>
                    <a:pt x="13757" y="35115"/>
                    <a:pt x="13617" y="34497"/>
                    <a:pt x="13476" y="33852"/>
                  </a:cubicBezTo>
                  <a:cubicBezTo>
                    <a:pt x="13617" y="33795"/>
                    <a:pt x="14459" y="33459"/>
                    <a:pt x="15189" y="33037"/>
                  </a:cubicBezTo>
                  <a:close/>
                  <a:moveTo>
                    <a:pt x="6799" y="1"/>
                  </a:moveTo>
                  <a:cubicBezTo>
                    <a:pt x="6583" y="1"/>
                    <a:pt x="6362" y="52"/>
                    <a:pt x="6149" y="162"/>
                  </a:cubicBezTo>
                  <a:cubicBezTo>
                    <a:pt x="5026" y="751"/>
                    <a:pt x="4745" y="2997"/>
                    <a:pt x="4914" y="4092"/>
                  </a:cubicBezTo>
                  <a:cubicBezTo>
                    <a:pt x="4942" y="4205"/>
                    <a:pt x="5363" y="5665"/>
                    <a:pt x="5363" y="5665"/>
                  </a:cubicBezTo>
                  <a:lnTo>
                    <a:pt x="5391" y="5636"/>
                  </a:lnTo>
                  <a:lnTo>
                    <a:pt x="5391" y="5636"/>
                  </a:lnTo>
                  <a:cubicBezTo>
                    <a:pt x="5335" y="6001"/>
                    <a:pt x="5307" y="6366"/>
                    <a:pt x="5251" y="6787"/>
                  </a:cubicBezTo>
                  <a:cubicBezTo>
                    <a:pt x="5166" y="7574"/>
                    <a:pt x="5110" y="8444"/>
                    <a:pt x="5082" y="9398"/>
                  </a:cubicBezTo>
                  <a:cubicBezTo>
                    <a:pt x="5054" y="10353"/>
                    <a:pt x="5054" y="11392"/>
                    <a:pt x="5138" y="12487"/>
                  </a:cubicBezTo>
                  <a:cubicBezTo>
                    <a:pt x="5251" y="13582"/>
                    <a:pt x="5419" y="14733"/>
                    <a:pt x="5728" y="15884"/>
                  </a:cubicBezTo>
                  <a:lnTo>
                    <a:pt x="5728" y="15940"/>
                  </a:lnTo>
                  <a:cubicBezTo>
                    <a:pt x="5531" y="15603"/>
                    <a:pt x="4942" y="14761"/>
                    <a:pt x="4914" y="14705"/>
                  </a:cubicBezTo>
                  <a:cubicBezTo>
                    <a:pt x="4274" y="13994"/>
                    <a:pt x="2816" y="13024"/>
                    <a:pt x="1685" y="13024"/>
                  </a:cubicBezTo>
                  <a:cubicBezTo>
                    <a:pt x="1475" y="13024"/>
                    <a:pt x="1276" y="13058"/>
                    <a:pt x="1096" y="13132"/>
                  </a:cubicBezTo>
                  <a:cubicBezTo>
                    <a:pt x="253" y="13497"/>
                    <a:pt x="1" y="14480"/>
                    <a:pt x="422" y="15238"/>
                  </a:cubicBezTo>
                  <a:cubicBezTo>
                    <a:pt x="843" y="16024"/>
                    <a:pt x="1882" y="16417"/>
                    <a:pt x="2724" y="16529"/>
                  </a:cubicBezTo>
                  <a:cubicBezTo>
                    <a:pt x="2826" y="16545"/>
                    <a:pt x="2941" y="16552"/>
                    <a:pt x="3065" y="16552"/>
                  </a:cubicBezTo>
                  <a:cubicBezTo>
                    <a:pt x="4063" y="16552"/>
                    <a:pt x="5634" y="16102"/>
                    <a:pt x="5784" y="16052"/>
                  </a:cubicBezTo>
                  <a:cubicBezTo>
                    <a:pt x="6093" y="17147"/>
                    <a:pt x="6486" y="18270"/>
                    <a:pt x="6963" y="19365"/>
                  </a:cubicBezTo>
                  <a:cubicBezTo>
                    <a:pt x="7244" y="19983"/>
                    <a:pt x="7525" y="20628"/>
                    <a:pt x="7833" y="21246"/>
                  </a:cubicBezTo>
                  <a:cubicBezTo>
                    <a:pt x="7665" y="20965"/>
                    <a:pt x="7497" y="20741"/>
                    <a:pt x="7468" y="20713"/>
                  </a:cubicBezTo>
                  <a:cubicBezTo>
                    <a:pt x="6853" y="20002"/>
                    <a:pt x="5378" y="19032"/>
                    <a:pt x="4241" y="19032"/>
                  </a:cubicBezTo>
                  <a:cubicBezTo>
                    <a:pt x="4030" y="19032"/>
                    <a:pt x="3831" y="19066"/>
                    <a:pt x="3650" y="19140"/>
                  </a:cubicBezTo>
                  <a:cubicBezTo>
                    <a:pt x="2808" y="19505"/>
                    <a:pt x="2583" y="20488"/>
                    <a:pt x="3005" y="21246"/>
                  </a:cubicBezTo>
                  <a:cubicBezTo>
                    <a:pt x="3426" y="22032"/>
                    <a:pt x="4436" y="22425"/>
                    <a:pt x="5279" y="22537"/>
                  </a:cubicBezTo>
                  <a:cubicBezTo>
                    <a:pt x="5385" y="22555"/>
                    <a:pt x="5505" y="22563"/>
                    <a:pt x="5634" y="22563"/>
                  </a:cubicBezTo>
                  <a:cubicBezTo>
                    <a:pt x="6527" y="22563"/>
                    <a:pt x="7862" y="22186"/>
                    <a:pt x="8255" y="22088"/>
                  </a:cubicBezTo>
                  <a:cubicBezTo>
                    <a:pt x="8367" y="22313"/>
                    <a:pt x="8479" y="22566"/>
                    <a:pt x="8620" y="22790"/>
                  </a:cubicBezTo>
                  <a:cubicBezTo>
                    <a:pt x="9181" y="23941"/>
                    <a:pt x="9743" y="25064"/>
                    <a:pt x="10276" y="26187"/>
                  </a:cubicBezTo>
                  <a:cubicBezTo>
                    <a:pt x="10472" y="26608"/>
                    <a:pt x="10641" y="27001"/>
                    <a:pt x="10809" y="27394"/>
                  </a:cubicBezTo>
                  <a:cubicBezTo>
                    <a:pt x="10641" y="27170"/>
                    <a:pt x="10529" y="26973"/>
                    <a:pt x="10501" y="26945"/>
                  </a:cubicBezTo>
                  <a:cubicBezTo>
                    <a:pt x="9867" y="26217"/>
                    <a:pt x="8427" y="25253"/>
                    <a:pt x="7300" y="25253"/>
                  </a:cubicBezTo>
                  <a:cubicBezTo>
                    <a:pt x="7079" y="25253"/>
                    <a:pt x="6871" y="25290"/>
                    <a:pt x="6682" y="25373"/>
                  </a:cubicBezTo>
                  <a:cubicBezTo>
                    <a:pt x="5840" y="25710"/>
                    <a:pt x="5587" y="26721"/>
                    <a:pt x="6009" y="27479"/>
                  </a:cubicBezTo>
                  <a:cubicBezTo>
                    <a:pt x="6458" y="28265"/>
                    <a:pt x="7468" y="28658"/>
                    <a:pt x="8311" y="28770"/>
                  </a:cubicBezTo>
                  <a:cubicBezTo>
                    <a:pt x="8406" y="28784"/>
                    <a:pt x="8514" y="28790"/>
                    <a:pt x="8630" y="28790"/>
                  </a:cubicBezTo>
                  <a:cubicBezTo>
                    <a:pt x="9464" y="28790"/>
                    <a:pt x="10734" y="28469"/>
                    <a:pt x="11202" y="28321"/>
                  </a:cubicBezTo>
                  <a:cubicBezTo>
                    <a:pt x="11371" y="28742"/>
                    <a:pt x="11539" y="29163"/>
                    <a:pt x="11680" y="29556"/>
                  </a:cubicBezTo>
                  <a:cubicBezTo>
                    <a:pt x="11764" y="29837"/>
                    <a:pt x="11848" y="30118"/>
                    <a:pt x="11932" y="30398"/>
                  </a:cubicBezTo>
                  <a:cubicBezTo>
                    <a:pt x="12017" y="30679"/>
                    <a:pt x="12101" y="30960"/>
                    <a:pt x="12157" y="31241"/>
                  </a:cubicBezTo>
                  <a:cubicBezTo>
                    <a:pt x="12297" y="31774"/>
                    <a:pt x="12438" y="32336"/>
                    <a:pt x="12550" y="32841"/>
                  </a:cubicBezTo>
                  <a:cubicBezTo>
                    <a:pt x="12634" y="33206"/>
                    <a:pt x="12690" y="33571"/>
                    <a:pt x="12775" y="33936"/>
                  </a:cubicBezTo>
                  <a:cubicBezTo>
                    <a:pt x="12578" y="33515"/>
                    <a:pt x="12213" y="32757"/>
                    <a:pt x="12185" y="32700"/>
                  </a:cubicBezTo>
                  <a:cubicBezTo>
                    <a:pt x="11624" y="31833"/>
                    <a:pt x="10159" y="30525"/>
                    <a:pt x="8990" y="30525"/>
                  </a:cubicBezTo>
                  <a:cubicBezTo>
                    <a:pt x="8872" y="30525"/>
                    <a:pt x="8758" y="30539"/>
                    <a:pt x="8648" y="30567"/>
                  </a:cubicBezTo>
                  <a:cubicBezTo>
                    <a:pt x="7777" y="30791"/>
                    <a:pt x="7384" y="31746"/>
                    <a:pt x="7665" y="32560"/>
                  </a:cubicBezTo>
                  <a:cubicBezTo>
                    <a:pt x="7974" y="33402"/>
                    <a:pt x="8928" y="33936"/>
                    <a:pt x="9743" y="34160"/>
                  </a:cubicBezTo>
                  <a:cubicBezTo>
                    <a:pt x="10047" y="34259"/>
                    <a:pt x="10487" y="34292"/>
                    <a:pt x="10940" y="34292"/>
                  </a:cubicBezTo>
                  <a:cubicBezTo>
                    <a:pt x="11780" y="34292"/>
                    <a:pt x="12667" y="34179"/>
                    <a:pt x="12831" y="34160"/>
                  </a:cubicBezTo>
                  <a:cubicBezTo>
                    <a:pt x="12943" y="34750"/>
                    <a:pt x="13055" y="35311"/>
                    <a:pt x="13140" y="35873"/>
                  </a:cubicBezTo>
                  <a:cubicBezTo>
                    <a:pt x="13476" y="37726"/>
                    <a:pt x="13673" y="39298"/>
                    <a:pt x="13785" y="40393"/>
                  </a:cubicBezTo>
                  <a:cubicBezTo>
                    <a:pt x="13813" y="40590"/>
                    <a:pt x="13841" y="40758"/>
                    <a:pt x="13870" y="40926"/>
                  </a:cubicBezTo>
                  <a:lnTo>
                    <a:pt x="10079" y="40926"/>
                  </a:lnTo>
                  <a:lnTo>
                    <a:pt x="11455" y="67934"/>
                  </a:lnTo>
                  <a:lnTo>
                    <a:pt x="17912" y="67934"/>
                  </a:lnTo>
                  <a:lnTo>
                    <a:pt x="19288" y="40926"/>
                  </a:lnTo>
                  <a:lnTo>
                    <a:pt x="15751" y="40926"/>
                  </a:lnTo>
                  <a:cubicBezTo>
                    <a:pt x="15779" y="40870"/>
                    <a:pt x="15807" y="40814"/>
                    <a:pt x="15835" y="40758"/>
                  </a:cubicBezTo>
                  <a:cubicBezTo>
                    <a:pt x="16312" y="39747"/>
                    <a:pt x="16986" y="38315"/>
                    <a:pt x="17716" y="36547"/>
                  </a:cubicBezTo>
                  <a:cubicBezTo>
                    <a:pt x="17940" y="35985"/>
                    <a:pt x="18193" y="35368"/>
                    <a:pt x="18418" y="34750"/>
                  </a:cubicBezTo>
                  <a:cubicBezTo>
                    <a:pt x="18620" y="34795"/>
                    <a:pt x="19909" y="35057"/>
                    <a:pt x="20874" y="35057"/>
                  </a:cubicBezTo>
                  <a:cubicBezTo>
                    <a:pt x="21111" y="35057"/>
                    <a:pt x="21329" y="35041"/>
                    <a:pt x="21506" y="35003"/>
                  </a:cubicBezTo>
                  <a:cubicBezTo>
                    <a:pt x="22320" y="34806"/>
                    <a:pt x="23303" y="34329"/>
                    <a:pt x="23668" y="33543"/>
                  </a:cubicBezTo>
                  <a:cubicBezTo>
                    <a:pt x="24033" y="32729"/>
                    <a:pt x="23724" y="31774"/>
                    <a:pt x="22853" y="31465"/>
                  </a:cubicBezTo>
                  <a:cubicBezTo>
                    <a:pt x="22709" y="31417"/>
                    <a:pt x="22555" y="31395"/>
                    <a:pt x="22395" y="31395"/>
                  </a:cubicBezTo>
                  <a:cubicBezTo>
                    <a:pt x="21245" y="31395"/>
                    <a:pt x="19767" y="32530"/>
                    <a:pt x="19176" y="33318"/>
                  </a:cubicBezTo>
                  <a:cubicBezTo>
                    <a:pt x="19148" y="33374"/>
                    <a:pt x="18783" y="34020"/>
                    <a:pt x="18558" y="34413"/>
                  </a:cubicBezTo>
                  <a:cubicBezTo>
                    <a:pt x="18642" y="34160"/>
                    <a:pt x="18726" y="33908"/>
                    <a:pt x="18839" y="33655"/>
                  </a:cubicBezTo>
                  <a:cubicBezTo>
                    <a:pt x="19035" y="33122"/>
                    <a:pt x="19204" y="32616"/>
                    <a:pt x="19400" y="32055"/>
                  </a:cubicBezTo>
                  <a:cubicBezTo>
                    <a:pt x="19484" y="31774"/>
                    <a:pt x="19569" y="31493"/>
                    <a:pt x="19653" y="31213"/>
                  </a:cubicBezTo>
                  <a:cubicBezTo>
                    <a:pt x="19737" y="30932"/>
                    <a:pt x="19793" y="30623"/>
                    <a:pt x="19878" y="30342"/>
                  </a:cubicBezTo>
                  <a:cubicBezTo>
                    <a:pt x="20018" y="29668"/>
                    <a:pt x="20158" y="28967"/>
                    <a:pt x="20271" y="28237"/>
                  </a:cubicBezTo>
                  <a:cubicBezTo>
                    <a:pt x="20699" y="28397"/>
                    <a:pt x="22197" y="28914"/>
                    <a:pt x="23066" y="28914"/>
                  </a:cubicBezTo>
                  <a:cubicBezTo>
                    <a:pt x="23109" y="28914"/>
                    <a:pt x="23151" y="28913"/>
                    <a:pt x="23190" y="28910"/>
                  </a:cubicBezTo>
                  <a:cubicBezTo>
                    <a:pt x="24033" y="28854"/>
                    <a:pt x="25071" y="28545"/>
                    <a:pt x="25577" y="27815"/>
                  </a:cubicBezTo>
                  <a:cubicBezTo>
                    <a:pt x="26054" y="27086"/>
                    <a:pt x="25886" y="26075"/>
                    <a:pt x="25071" y="25654"/>
                  </a:cubicBezTo>
                  <a:cubicBezTo>
                    <a:pt x="24845" y="25535"/>
                    <a:pt x="24583" y="25483"/>
                    <a:pt x="24302" y="25483"/>
                  </a:cubicBezTo>
                  <a:cubicBezTo>
                    <a:pt x="23192" y="25483"/>
                    <a:pt x="21791" y="26290"/>
                    <a:pt x="21141" y="26917"/>
                  </a:cubicBezTo>
                  <a:cubicBezTo>
                    <a:pt x="21085" y="26973"/>
                    <a:pt x="20579" y="27619"/>
                    <a:pt x="20327" y="27956"/>
                  </a:cubicBezTo>
                  <a:cubicBezTo>
                    <a:pt x="20383" y="27535"/>
                    <a:pt x="20439" y="27114"/>
                    <a:pt x="20495" y="26692"/>
                  </a:cubicBezTo>
                  <a:cubicBezTo>
                    <a:pt x="20664" y="25429"/>
                    <a:pt x="20776" y="24166"/>
                    <a:pt x="20888" y="22902"/>
                  </a:cubicBezTo>
                  <a:cubicBezTo>
                    <a:pt x="20944" y="22509"/>
                    <a:pt x="20972" y="22116"/>
                    <a:pt x="21029" y="21751"/>
                  </a:cubicBezTo>
                  <a:cubicBezTo>
                    <a:pt x="21164" y="21805"/>
                    <a:pt x="22960" y="22456"/>
                    <a:pt x="23922" y="22456"/>
                  </a:cubicBezTo>
                  <a:cubicBezTo>
                    <a:pt x="23960" y="22456"/>
                    <a:pt x="23997" y="22455"/>
                    <a:pt x="24033" y="22453"/>
                  </a:cubicBezTo>
                  <a:cubicBezTo>
                    <a:pt x="24875" y="22397"/>
                    <a:pt x="25942" y="22088"/>
                    <a:pt x="26419" y="21330"/>
                  </a:cubicBezTo>
                  <a:cubicBezTo>
                    <a:pt x="26896" y="20600"/>
                    <a:pt x="26728" y="19590"/>
                    <a:pt x="25914" y="19168"/>
                  </a:cubicBezTo>
                  <a:cubicBezTo>
                    <a:pt x="25695" y="19059"/>
                    <a:pt x="25444" y="19012"/>
                    <a:pt x="25174" y="19012"/>
                  </a:cubicBezTo>
                  <a:cubicBezTo>
                    <a:pt x="24059" y="19012"/>
                    <a:pt x="22639" y="19827"/>
                    <a:pt x="21983" y="20460"/>
                  </a:cubicBezTo>
                  <a:cubicBezTo>
                    <a:pt x="21927" y="20516"/>
                    <a:pt x="21197" y="21443"/>
                    <a:pt x="21029" y="21667"/>
                  </a:cubicBezTo>
                  <a:cubicBezTo>
                    <a:pt x="21113" y="20825"/>
                    <a:pt x="21225" y="19983"/>
                    <a:pt x="21337" y="19140"/>
                  </a:cubicBezTo>
                  <a:cubicBezTo>
                    <a:pt x="21534" y="17989"/>
                    <a:pt x="21759" y="16894"/>
                    <a:pt x="22067" y="15828"/>
                  </a:cubicBezTo>
                  <a:cubicBezTo>
                    <a:pt x="22147" y="15854"/>
                    <a:pt x="23941" y="16536"/>
                    <a:pt x="24941" y="16536"/>
                  </a:cubicBezTo>
                  <a:cubicBezTo>
                    <a:pt x="24996" y="16536"/>
                    <a:pt x="25049" y="16534"/>
                    <a:pt x="25099" y="16529"/>
                  </a:cubicBezTo>
                  <a:cubicBezTo>
                    <a:pt x="25942" y="16473"/>
                    <a:pt x="27009" y="16164"/>
                    <a:pt x="27486" y="15435"/>
                  </a:cubicBezTo>
                  <a:cubicBezTo>
                    <a:pt x="27963" y="14705"/>
                    <a:pt x="27795" y="13666"/>
                    <a:pt x="26980" y="13273"/>
                  </a:cubicBezTo>
                  <a:cubicBezTo>
                    <a:pt x="26754" y="13154"/>
                    <a:pt x="26492" y="13102"/>
                    <a:pt x="26211" y="13102"/>
                  </a:cubicBezTo>
                  <a:cubicBezTo>
                    <a:pt x="25101" y="13102"/>
                    <a:pt x="23700" y="13909"/>
                    <a:pt x="23050" y="14536"/>
                  </a:cubicBezTo>
                  <a:cubicBezTo>
                    <a:pt x="22994" y="14592"/>
                    <a:pt x="22208" y="15575"/>
                    <a:pt x="22095" y="15771"/>
                  </a:cubicBezTo>
                  <a:cubicBezTo>
                    <a:pt x="22095" y="15715"/>
                    <a:pt x="22123" y="15631"/>
                    <a:pt x="22123" y="15575"/>
                  </a:cubicBezTo>
                  <a:cubicBezTo>
                    <a:pt x="22488" y="14452"/>
                    <a:pt x="22966" y="13385"/>
                    <a:pt x="23443" y="12431"/>
                  </a:cubicBezTo>
                  <a:cubicBezTo>
                    <a:pt x="23724" y="11869"/>
                    <a:pt x="24033" y="11364"/>
                    <a:pt x="24341" y="10858"/>
                  </a:cubicBezTo>
                  <a:cubicBezTo>
                    <a:pt x="24706" y="11027"/>
                    <a:pt x="26363" y="11841"/>
                    <a:pt x="27233" y="11869"/>
                  </a:cubicBezTo>
                  <a:cubicBezTo>
                    <a:pt x="27284" y="11871"/>
                    <a:pt x="27336" y="11872"/>
                    <a:pt x="27388" y="11872"/>
                  </a:cubicBezTo>
                  <a:cubicBezTo>
                    <a:pt x="28202" y="11872"/>
                    <a:pt x="29176" y="11660"/>
                    <a:pt x="29704" y="11027"/>
                  </a:cubicBezTo>
                  <a:cubicBezTo>
                    <a:pt x="30265" y="10353"/>
                    <a:pt x="30209" y="9314"/>
                    <a:pt x="29451" y="8809"/>
                  </a:cubicBezTo>
                  <a:cubicBezTo>
                    <a:pt x="29170" y="8631"/>
                    <a:pt x="28816" y="8557"/>
                    <a:pt x="28431" y="8557"/>
                  </a:cubicBezTo>
                  <a:cubicBezTo>
                    <a:pt x="27359" y="8557"/>
                    <a:pt x="26049" y="9134"/>
                    <a:pt x="25408" y="9651"/>
                  </a:cubicBezTo>
                  <a:cubicBezTo>
                    <a:pt x="25352" y="9707"/>
                    <a:pt x="24903" y="10156"/>
                    <a:pt x="24594" y="10465"/>
                  </a:cubicBezTo>
                  <a:cubicBezTo>
                    <a:pt x="24734" y="10241"/>
                    <a:pt x="24875" y="10016"/>
                    <a:pt x="25015" y="9791"/>
                  </a:cubicBezTo>
                  <a:cubicBezTo>
                    <a:pt x="25549" y="9005"/>
                    <a:pt x="26082" y="8304"/>
                    <a:pt x="26559" y="7714"/>
                  </a:cubicBezTo>
                  <a:cubicBezTo>
                    <a:pt x="26840" y="7349"/>
                    <a:pt x="27093" y="7040"/>
                    <a:pt x="27317" y="6759"/>
                  </a:cubicBezTo>
                  <a:cubicBezTo>
                    <a:pt x="27767" y="6759"/>
                    <a:pt x="29535" y="6703"/>
                    <a:pt x="30321" y="6338"/>
                  </a:cubicBezTo>
                  <a:cubicBezTo>
                    <a:pt x="31079" y="5973"/>
                    <a:pt x="31950" y="5328"/>
                    <a:pt x="32146" y="4457"/>
                  </a:cubicBezTo>
                  <a:cubicBezTo>
                    <a:pt x="32315" y="3587"/>
                    <a:pt x="31809" y="2717"/>
                    <a:pt x="30883" y="2604"/>
                  </a:cubicBezTo>
                  <a:cubicBezTo>
                    <a:pt x="30844" y="2601"/>
                    <a:pt x="30805" y="2599"/>
                    <a:pt x="30766" y="2599"/>
                  </a:cubicBezTo>
                  <a:cubicBezTo>
                    <a:pt x="29555" y="2599"/>
                    <a:pt x="28145" y="4236"/>
                    <a:pt x="27710" y="5215"/>
                  </a:cubicBezTo>
                  <a:cubicBezTo>
                    <a:pt x="27654" y="5300"/>
                    <a:pt x="27205" y="6759"/>
                    <a:pt x="27233" y="6759"/>
                  </a:cubicBezTo>
                  <a:lnTo>
                    <a:pt x="27261" y="6759"/>
                  </a:lnTo>
                  <a:cubicBezTo>
                    <a:pt x="27009" y="7040"/>
                    <a:pt x="26756" y="7321"/>
                    <a:pt x="26503" y="7658"/>
                  </a:cubicBezTo>
                  <a:cubicBezTo>
                    <a:pt x="25998" y="8247"/>
                    <a:pt x="25464" y="8949"/>
                    <a:pt x="24903" y="9735"/>
                  </a:cubicBezTo>
                  <a:cubicBezTo>
                    <a:pt x="24369" y="10493"/>
                    <a:pt x="23780" y="11364"/>
                    <a:pt x="23275" y="12346"/>
                  </a:cubicBezTo>
                  <a:cubicBezTo>
                    <a:pt x="22741" y="13301"/>
                    <a:pt x="22236" y="14340"/>
                    <a:pt x="21871" y="15491"/>
                  </a:cubicBezTo>
                  <a:lnTo>
                    <a:pt x="21843" y="15547"/>
                  </a:lnTo>
                  <a:cubicBezTo>
                    <a:pt x="21871" y="15154"/>
                    <a:pt x="21843" y="14143"/>
                    <a:pt x="21843" y="14059"/>
                  </a:cubicBezTo>
                  <a:cubicBezTo>
                    <a:pt x="21702" y="12936"/>
                    <a:pt x="20748" y="10858"/>
                    <a:pt x="19513" y="10634"/>
                  </a:cubicBezTo>
                  <a:cubicBezTo>
                    <a:pt x="19422" y="10617"/>
                    <a:pt x="19333" y="10609"/>
                    <a:pt x="19246" y="10609"/>
                  </a:cubicBezTo>
                  <a:cubicBezTo>
                    <a:pt x="18473" y="10609"/>
                    <a:pt x="17876" y="11255"/>
                    <a:pt x="17800" y="12037"/>
                  </a:cubicBezTo>
                  <a:cubicBezTo>
                    <a:pt x="17716" y="12936"/>
                    <a:pt x="18361" y="13806"/>
                    <a:pt x="19007" y="14368"/>
                  </a:cubicBezTo>
                  <a:cubicBezTo>
                    <a:pt x="19709" y="15013"/>
                    <a:pt x="21674" y="15631"/>
                    <a:pt x="21815" y="15659"/>
                  </a:cubicBezTo>
                  <a:cubicBezTo>
                    <a:pt x="21478" y="16754"/>
                    <a:pt x="21197" y="17905"/>
                    <a:pt x="21001" y="19084"/>
                  </a:cubicBezTo>
                  <a:cubicBezTo>
                    <a:pt x="20860" y="19758"/>
                    <a:pt x="20776" y="20432"/>
                    <a:pt x="20692" y="21134"/>
                  </a:cubicBezTo>
                  <a:cubicBezTo>
                    <a:pt x="20664" y="20797"/>
                    <a:pt x="20664" y="20516"/>
                    <a:pt x="20664" y="20488"/>
                  </a:cubicBezTo>
                  <a:cubicBezTo>
                    <a:pt x="20523" y="19365"/>
                    <a:pt x="19597" y="17287"/>
                    <a:pt x="18333" y="17063"/>
                  </a:cubicBezTo>
                  <a:cubicBezTo>
                    <a:pt x="18246" y="17046"/>
                    <a:pt x="18159" y="17038"/>
                    <a:pt x="18074" y="17038"/>
                  </a:cubicBezTo>
                  <a:cubicBezTo>
                    <a:pt x="17317" y="17038"/>
                    <a:pt x="16697" y="17684"/>
                    <a:pt x="16621" y="18467"/>
                  </a:cubicBezTo>
                  <a:cubicBezTo>
                    <a:pt x="16565" y="19365"/>
                    <a:pt x="17210" y="20235"/>
                    <a:pt x="17828" y="20797"/>
                  </a:cubicBezTo>
                  <a:cubicBezTo>
                    <a:pt x="18446" y="21358"/>
                    <a:pt x="20130" y="21920"/>
                    <a:pt x="20551" y="22060"/>
                  </a:cubicBezTo>
                  <a:cubicBezTo>
                    <a:pt x="20523" y="22341"/>
                    <a:pt x="20495" y="22594"/>
                    <a:pt x="20467" y="22846"/>
                  </a:cubicBezTo>
                  <a:cubicBezTo>
                    <a:pt x="20299" y="24110"/>
                    <a:pt x="20158" y="25373"/>
                    <a:pt x="19990" y="26608"/>
                  </a:cubicBezTo>
                  <a:cubicBezTo>
                    <a:pt x="19934" y="27057"/>
                    <a:pt x="19849" y="27479"/>
                    <a:pt x="19765" y="27900"/>
                  </a:cubicBezTo>
                  <a:cubicBezTo>
                    <a:pt x="19765" y="27619"/>
                    <a:pt x="19765" y="27366"/>
                    <a:pt x="19765" y="27338"/>
                  </a:cubicBezTo>
                  <a:cubicBezTo>
                    <a:pt x="19597" y="26215"/>
                    <a:pt x="18670" y="24166"/>
                    <a:pt x="17435" y="23941"/>
                  </a:cubicBezTo>
                  <a:cubicBezTo>
                    <a:pt x="17344" y="23924"/>
                    <a:pt x="17255" y="23916"/>
                    <a:pt x="17168" y="23916"/>
                  </a:cubicBezTo>
                  <a:cubicBezTo>
                    <a:pt x="16391" y="23916"/>
                    <a:pt x="15773" y="24560"/>
                    <a:pt x="15722" y="25317"/>
                  </a:cubicBezTo>
                  <a:cubicBezTo>
                    <a:pt x="15638" y="26215"/>
                    <a:pt x="16284" y="27114"/>
                    <a:pt x="16902" y="27647"/>
                  </a:cubicBezTo>
                  <a:cubicBezTo>
                    <a:pt x="17519" y="28209"/>
                    <a:pt x="19035" y="28714"/>
                    <a:pt x="19569" y="28910"/>
                  </a:cubicBezTo>
                  <a:cubicBezTo>
                    <a:pt x="19484" y="29332"/>
                    <a:pt x="19400" y="29753"/>
                    <a:pt x="19288" y="30174"/>
                  </a:cubicBezTo>
                  <a:cubicBezTo>
                    <a:pt x="19204" y="30455"/>
                    <a:pt x="19148" y="30735"/>
                    <a:pt x="19035" y="31016"/>
                  </a:cubicBezTo>
                  <a:cubicBezTo>
                    <a:pt x="18951" y="31297"/>
                    <a:pt x="18867" y="31578"/>
                    <a:pt x="18783" y="31858"/>
                  </a:cubicBezTo>
                  <a:cubicBezTo>
                    <a:pt x="18586" y="32364"/>
                    <a:pt x="18390" y="32897"/>
                    <a:pt x="18193" y="33402"/>
                  </a:cubicBezTo>
                  <a:cubicBezTo>
                    <a:pt x="18053" y="33767"/>
                    <a:pt x="17940" y="34104"/>
                    <a:pt x="17800" y="34413"/>
                  </a:cubicBezTo>
                  <a:cubicBezTo>
                    <a:pt x="17856" y="33992"/>
                    <a:pt x="17968" y="33150"/>
                    <a:pt x="17968" y="33065"/>
                  </a:cubicBezTo>
                  <a:cubicBezTo>
                    <a:pt x="17997" y="32336"/>
                    <a:pt x="17744" y="31100"/>
                    <a:pt x="17210" y="30258"/>
                  </a:cubicBezTo>
                  <a:cubicBezTo>
                    <a:pt x="17210" y="30146"/>
                    <a:pt x="17210" y="30033"/>
                    <a:pt x="17182" y="29921"/>
                  </a:cubicBezTo>
                  <a:cubicBezTo>
                    <a:pt x="17061" y="29194"/>
                    <a:pt x="16437" y="28613"/>
                    <a:pt x="15708" y="28613"/>
                  </a:cubicBezTo>
                  <a:cubicBezTo>
                    <a:pt x="15594" y="28613"/>
                    <a:pt x="15476" y="28627"/>
                    <a:pt x="15357" y="28658"/>
                  </a:cubicBezTo>
                  <a:cubicBezTo>
                    <a:pt x="14150" y="28995"/>
                    <a:pt x="13364" y="31128"/>
                    <a:pt x="13308" y="32251"/>
                  </a:cubicBezTo>
                  <a:cubicBezTo>
                    <a:pt x="13308" y="32307"/>
                    <a:pt x="13364" y="33037"/>
                    <a:pt x="13392" y="33487"/>
                  </a:cubicBezTo>
                  <a:cubicBezTo>
                    <a:pt x="13336" y="33234"/>
                    <a:pt x="13280" y="32981"/>
                    <a:pt x="13196" y="32700"/>
                  </a:cubicBezTo>
                  <a:cubicBezTo>
                    <a:pt x="13083" y="32167"/>
                    <a:pt x="12943" y="31634"/>
                    <a:pt x="12775" y="31044"/>
                  </a:cubicBezTo>
                  <a:cubicBezTo>
                    <a:pt x="12690" y="30791"/>
                    <a:pt x="12606" y="30511"/>
                    <a:pt x="12522" y="30230"/>
                  </a:cubicBezTo>
                  <a:cubicBezTo>
                    <a:pt x="12466" y="29949"/>
                    <a:pt x="12325" y="29668"/>
                    <a:pt x="12241" y="29360"/>
                  </a:cubicBezTo>
                  <a:cubicBezTo>
                    <a:pt x="11989" y="28714"/>
                    <a:pt x="11708" y="28068"/>
                    <a:pt x="11427" y="27394"/>
                  </a:cubicBezTo>
                  <a:cubicBezTo>
                    <a:pt x="11904" y="27282"/>
                    <a:pt x="13561" y="26861"/>
                    <a:pt x="14234" y="26356"/>
                  </a:cubicBezTo>
                  <a:cubicBezTo>
                    <a:pt x="14908" y="25850"/>
                    <a:pt x="15610" y="25008"/>
                    <a:pt x="15610" y="24110"/>
                  </a:cubicBezTo>
                  <a:cubicBezTo>
                    <a:pt x="15584" y="23297"/>
                    <a:pt x="14995" y="22583"/>
                    <a:pt x="14163" y="22583"/>
                  </a:cubicBezTo>
                  <a:cubicBezTo>
                    <a:pt x="14104" y="22583"/>
                    <a:pt x="14043" y="22586"/>
                    <a:pt x="13982" y="22594"/>
                  </a:cubicBezTo>
                  <a:cubicBezTo>
                    <a:pt x="12747" y="22734"/>
                    <a:pt x="11652" y="24727"/>
                    <a:pt x="11427" y="25822"/>
                  </a:cubicBezTo>
                  <a:cubicBezTo>
                    <a:pt x="11427" y="25878"/>
                    <a:pt x="11343" y="26692"/>
                    <a:pt x="11315" y="27142"/>
                  </a:cubicBezTo>
                  <a:cubicBezTo>
                    <a:pt x="11118" y="26749"/>
                    <a:pt x="10950" y="26356"/>
                    <a:pt x="10753" y="25963"/>
                  </a:cubicBezTo>
                  <a:cubicBezTo>
                    <a:pt x="10192" y="24840"/>
                    <a:pt x="9602" y="23717"/>
                    <a:pt x="9013" y="22594"/>
                  </a:cubicBezTo>
                  <a:cubicBezTo>
                    <a:pt x="8816" y="22257"/>
                    <a:pt x="8648" y="21920"/>
                    <a:pt x="8451" y="21555"/>
                  </a:cubicBezTo>
                  <a:cubicBezTo>
                    <a:pt x="8620" y="21527"/>
                    <a:pt x="10613" y="21078"/>
                    <a:pt x="11371" y="20488"/>
                  </a:cubicBezTo>
                  <a:cubicBezTo>
                    <a:pt x="12045" y="19983"/>
                    <a:pt x="12747" y="19140"/>
                    <a:pt x="12747" y="18242"/>
                  </a:cubicBezTo>
                  <a:cubicBezTo>
                    <a:pt x="12747" y="17418"/>
                    <a:pt x="12117" y="16719"/>
                    <a:pt x="11263" y="16719"/>
                  </a:cubicBezTo>
                  <a:cubicBezTo>
                    <a:pt x="11216" y="16719"/>
                    <a:pt x="11167" y="16722"/>
                    <a:pt x="11118" y="16726"/>
                  </a:cubicBezTo>
                  <a:cubicBezTo>
                    <a:pt x="9883" y="16866"/>
                    <a:pt x="8788" y="18860"/>
                    <a:pt x="8563" y="19955"/>
                  </a:cubicBezTo>
                  <a:cubicBezTo>
                    <a:pt x="8535" y="20039"/>
                    <a:pt x="8451" y="21218"/>
                    <a:pt x="8423" y="21499"/>
                  </a:cubicBezTo>
                  <a:cubicBezTo>
                    <a:pt x="8030" y="20741"/>
                    <a:pt x="7637" y="19983"/>
                    <a:pt x="7300" y="19225"/>
                  </a:cubicBezTo>
                  <a:cubicBezTo>
                    <a:pt x="6823" y="18158"/>
                    <a:pt x="6402" y="17091"/>
                    <a:pt x="6065" y="16052"/>
                  </a:cubicBezTo>
                  <a:cubicBezTo>
                    <a:pt x="6149" y="16024"/>
                    <a:pt x="8226" y="15547"/>
                    <a:pt x="9013" y="14957"/>
                  </a:cubicBezTo>
                  <a:cubicBezTo>
                    <a:pt x="9658" y="14452"/>
                    <a:pt x="10360" y="13610"/>
                    <a:pt x="10360" y="12739"/>
                  </a:cubicBezTo>
                  <a:cubicBezTo>
                    <a:pt x="10360" y="11914"/>
                    <a:pt x="9728" y="11189"/>
                    <a:pt x="8896" y="11189"/>
                  </a:cubicBezTo>
                  <a:cubicBezTo>
                    <a:pt x="8851" y="11189"/>
                    <a:pt x="8806" y="11191"/>
                    <a:pt x="8760" y="11195"/>
                  </a:cubicBezTo>
                  <a:cubicBezTo>
                    <a:pt x="7497" y="11336"/>
                    <a:pt x="6430" y="13329"/>
                    <a:pt x="6177" y="14424"/>
                  </a:cubicBezTo>
                  <a:cubicBezTo>
                    <a:pt x="6177" y="14508"/>
                    <a:pt x="6065" y="15771"/>
                    <a:pt x="6065" y="15996"/>
                  </a:cubicBezTo>
                  <a:cubicBezTo>
                    <a:pt x="6037" y="15940"/>
                    <a:pt x="6009" y="15884"/>
                    <a:pt x="5981" y="15799"/>
                  </a:cubicBezTo>
                  <a:cubicBezTo>
                    <a:pt x="5644" y="14677"/>
                    <a:pt x="5475" y="13525"/>
                    <a:pt x="5363" y="12459"/>
                  </a:cubicBezTo>
                  <a:cubicBezTo>
                    <a:pt x="5279" y="11841"/>
                    <a:pt x="5251" y="11223"/>
                    <a:pt x="5223" y="10662"/>
                  </a:cubicBezTo>
                  <a:cubicBezTo>
                    <a:pt x="5644" y="10606"/>
                    <a:pt x="7440" y="10353"/>
                    <a:pt x="8198" y="9904"/>
                  </a:cubicBezTo>
                  <a:cubicBezTo>
                    <a:pt x="8900" y="9483"/>
                    <a:pt x="9714" y="8725"/>
                    <a:pt x="9799" y="7826"/>
                  </a:cubicBezTo>
                  <a:cubicBezTo>
                    <a:pt x="9883" y="6956"/>
                    <a:pt x="9265" y="6142"/>
                    <a:pt x="8367" y="6142"/>
                  </a:cubicBezTo>
                  <a:cubicBezTo>
                    <a:pt x="7104" y="6142"/>
                    <a:pt x="5812" y="7995"/>
                    <a:pt x="5447" y="9062"/>
                  </a:cubicBezTo>
                  <a:cubicBezTo>
                    <a:pt x="5447" y="9118"/>
                    <a:pt x="5307" y="9735"/>
                    <a:pt x="5223" y="10185"/>
                  </a:cubicBezTo>
                  <a:cubicBezTo>
                    <a:pt x="5223" y="9932"/>
                    <a:pt x="5223" y="9651"/>
                    <a:pt x="5223" y="9398"/>
                  </a:cubicBezTo>
                  <a:cubicBezTo>
                    <a:pt x="5223" y="8444"/>
                    <a:pt x="5279" y="7574"/>
                    <a:pt x="5335" y="6787"/>
                  </a:cubicBezTo>
                  <a:cubicBezTo>
                    <a:pt x="5363" y="6366"/>
                    <a:pt x="5419" y="5973"/>
                    <a:pt x="5447" y="5608"/>
                  </a:cubicBezTo>
                  <a:cubicBezTo>
                    <a:pt x="5812" y="5356"/>
                    <a:pt x="7272" y="4317"/>
                    <a:pt x="7721" y="3587"/>
                  </a:cubicBezTo>
                  <a:cubicBezTo>
                    <a:pt x="8170" y="2857"/>
                    <a:pt x="8535" y="1818"/>
                    <a:pt x="8198" y="1004"/>
                  </a:cubicBezTo>
                  <a:cubicBezTo>
                    <a:pt x="7970" y="403"/>
                    <a:pt x="7406" y="1"/>
                    <a:pt x="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156;p64">
              <a:extLst>
                <a:ext uri="{FF2B5EF4-FFF2-40B4-BE49-F238E27FC236}">
                  <a16:creationId xmlns:a16="http://schemas.microsoft.com/office/drawing/2014/main" id="{B31171B5-36D9-46DC-B81B-86B8F7A4737D}"/>
                </a:ext>
              </a:extLst>
            </p:cNvPr>
            <p:cNvSpPr/>
            <p:nvPr/>
          </p:nvSpPr>
          <p:spPr>
            <a:xfrm>
              <a:off x="2360625" y="3503225"/>
              <a:ext cx="95475" cy="140375"/>
            </a:xfrm>
            <a:custGeom>
              <a:avLst/>
              <a:gdLst/>
              <a:ahLst/>
              <a:cxnLst/>
              <a:rect l="l" t="t" r="r" b="b"/>
              <a:pathLst>
                <a:path w="3819" h="5615" extrusionOk="0">
                  <a:moveTo>
                    <a:pt x="1726" y="0"/>
                  </a:moveTo>
                  <a:cubicBezTo>
                    <a:pt x="1103" y="0"/>
                    <a:pt x="522" y="423"/>
                    <a:pt x="309" y="1039"/>
                  </a:cubicBezTo>
                  <a:cubicBezTo>
                    <a:pt x="1" y="1881"/>
                    <a:pt x="366" y="2891"/>
                    <a:pt x="843" y="3593"/>
                  </a:cubicBezTo>
                  <a:cubicBezTo>
                    <a:pt x="1376" y="4436"/>
                    <a:pt x="3229" y="5615"/>
                    <a:pt x="3229" y="5615"/>
                  </a:cubicBezTo>
                  <a:cubicBezTo>
                    <a:pt x="3257" y="5615"/>
                    <a:pt x="3650" y="4127"/>
                    <a:pt x="3650" y="4043"/>
                  </a:cubicBezTo>
                  <a:cubicBezTo>
                    <a:pt x="3819" y="2920"/>
                    <a:pt x="3454" y="674"/>
                    <a:pt x="2331" y="140"/>
                  </a:cubicBezTo>
                  <a:cubicBezTo>
                    <a:pt x="2132" y="44"/>
                    <a:pt x="1927" y="0"/>
                    <a:pt x="1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157;p64">
              <a:extLst>
                <a:ext uri="{FF2B5EF4-FFF2-40B4-BE49-F238E27FC236}">
                  <a16:creationId xmlns:a16="http://schemas.microsoft.com/office/drawing/2014/main" id="{27C8FD20-747C-4AFD-AED5-92AE581E1668}"/>
                </a:ext>
              </a:extLst>
            </p:cNvPr>
            <p:cNvSpPr/>
            <p:nvPr/>
          </p:nvSpPr>
          <p:spPr>
            <a:xfrm>
              <a:off x="3864725" y="5031175"/>
              <a:ext cx="1179875" cy="346750"/>
            </a:xfrm>
            <a:custGeom>
              <a:avLst/>
              <a:gdLst/>
              <a:ahLst/>
              <a:cxnLst/>
              <a:rect l="l" t="t" r="r" b="b"/>
              <a:pathLst>
                <a:path w="47195" h="13870" extrusionOk="0">
                  <a:moveTo>
                    <a:pt x="23584" y="1"/>
                  </a:moveTo>
                  <a:cubicBezTo>
                    <a:pt x="10557" y="1"/>
                    <a:pt x="1" y="3117"/>
                    <a:pt x="1" y="6935"/>
                  </a:cubicBezTo>
                  <a:cubicBezTo>
                    <a:pt x="1" y="10753"/>
                    <a:pt x="10557" y="13869"/>
                    <a:pt x="23584" y="13869"/>
                  </a:cubicBezTo>
                  <a:cubicBezTo>
                    <a:pt x="36610" y="13869"/>
                    <a:pt x="47194" y="10753"/>
                    <a:pt x="47194" y="6935"/>
                  </a:cubicBezTo>
                  <a:cubicBezTo>
                    <a:pt x="47194" y="3117"/>
                    <a:pt x="36610" y="1"/>
                    <a:pt x="23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158;p64">
              <a:extLst>
                <a:ext uri="{FF2B5EF4-FFF2-40B4-BE49-F238E27FC236}">
                  <a16:creationId xmlns:a16="http://schemas.microsoft.com/office/drawing/2014/main" id="{9C3CE06B-1DE8-4590-89D3-250FF81DF6CF}"/>
                </a:ext>
              </a:extLst>
            </p:cNvPr>
            <p:cNvSpPr/>
            <p:nvPr/>
          </p:nvSpPr>
          <p:spPr>
            <a:xfrm>
              <a:off x="3864725" y="5031175"/>
              <a:ext cx="1179875" cy="346750"/>
            </a:xfrm>
            <a:custGeom>
              <a:avLst/>
              <a:gdLst/>
              <a:ahLst/>
              <a:cxnLst/>
              <a:rect l="l" t="t" r="r" b="b"/>
              <a:pathLst>
                <a:path w="47195" h="13870" extrusionOk="0">
                  <a:moveTo>
                    <a:pt x="23584" y="1"/>
                  </a:moveTo>
                  <a:cubicBezTo>
                    <a:pt x="10557" y="1"/>
                    <a:pt x="1" y="3117"/>
                    <a:pt x="1" y="6935"/>
                  </a:cubicBezTo>
                  <a:cubicBezTo>
                    <a:pt x="1" y="10753"/>
                    <a:pt x="10557" y="13869"/>
                    <a:pt x="23584" y="13869"/>
                  </a:cubicBezTo>
                  <a:cubicBezTo>
                    <a:pt x="36610" y="13869"/>
                    <a:pt x="47194" y="10753"/>
                    <a:pt x="47194" y="6935"/>
                  </a:cubicBezTo>
                  <a:cubicBezTo>
                    <a:pt x="47194" y="3117"/>
                    <a:pt x="36610" y="1"/>
                    <a:pt x="23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159;p64">
              <a:extLst>
                <a:ext uri="{FF2B5EF4-FFF2-40B4-BE49-F238E27FC236}">
                  <a16:creationId xmlns:a16="http://schemas.microsoft.com/office/drawing/2014/main" id="{9C546D48-E261-4F61-8A96-4CBD95A62385}"/>
                </a:ext>
              </a:extLst>
            </p:cNvPr>
            <p:cNvSpPr/>
            <p:nvPr/>
          </p:nvSpPr>
          <p:spPr>
            <a:xfrm>
              <a:off x="4084425" y="2377175"/>
              <a:ext cx="392350" cy="435425"/>
            </a:xfrm>
            <a:custGeom>
              <a:avLst/>
              <a:gdLst/>
              <a:ahLst/>
              <a:cxnLst/>
              <a:rect l="l" t="t" r="r" b="b"/>
              <a:pathLst>
                <a:path w="15694" h="17417" extrusionOk="0">
                  <a:moveTo>
                    <a:pt x="7946" y="0"/>
                  </a:moveTo>
                  <a:cubicBezTo>
                    <a:pt x="5367" y="0"/>
                    <a:pt x="3225" y="1790"/>
                    <a:pt x="2162" y="2958"/>
                  </a:cubicBezTo>
                  <a:cubicBezTo>
                    <a:pt x="1011" y="4249"/>
                    <a:pt x="1769" y="6748"/>
                    <a:pt x="1657" y="7253"/>
                  </a:cubicBezTo>
                  <a:cubicBezTo>
                    <a:pt x="1516" y="7759"/>
                    <a:pt x="0" y="9415"/>
                    <a:pt x="56" y="9920"/>
                  </a:cubicBezTo>
                  <a:cubicBezTo>
                    <a:pt x="113" y="10426"/>
                    <a:pt x="871" y="10510"/>
                    <a:pt x="871" y="10510"/>
                  </a:cubicBezTo>
                  <a:cubicBezTo>
                    <a:pt x="871" y="10510"/>
                    <a:pt x="1516" y="13486"/>
                    <a:pt x="1909" y="14216"/>
                  </a:cubicBezTo>
                  <a:cubicBezTo>
                    <a:pt x="2274" y="14918"/>
                    <a:pt x="3313" y="15030"/>
                    <a:pt x="3678" y="15030"/>
                  </a:cubicBezTo>
                  <a:cubicBezTo>
                    <a:pt x="4071" y="15030"/>
                    <a:pt x="4464" y="15339"/>
                    <a:pt x="4464" y="15339"/>
                  </a:cubicBezTo>
                  <a:lnTo>
                    <a:pt x="5054" y="17416"/>
                  </a:lnTo>
                  <a:lnTo>
                    <a:pt x="13785" y="15423"/>
                  </a:lnTo>
                  <a:lnTo>
                    <a:pt x="13504" y="12531"/>
                  </a:lnTo>
                  <a:cubicBezTo>
                    <a:pt x="13504" y="12531"/>
                    <a:pt x="15694" y="9668"/>
                    <a:pt x="15497" y="6860"/>
                  </a:cubicBezTo>
                  <a:cubicBezTo>
                    <a:pt x="15301" y="4053"/>
                    <a:pt x="13083" y="2649"/>
                    <a:pt x="13083" y="2649"/>
                  </a:cubicBezTo>
                  <a:cubicBezTo>
                    <a:pt x="13083" y="2649"/>
                    <a:pt x="11483" y="347"/>
                    <a:pt x="8591" y="38"/>
                  </a:cubicBezTo>
                  <a:cubicBezTo>
                    <a:pt x="8373" y="12"/>
                    <a:pt x="8158" y="0"/>
                    <a:pt x="79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160;p64">
              <a:extLst>
                <a:ext uri="{FF2B5EF4-FFF2-40B4-BE49-F238E27FC236}">
                  <a16:creationId xmlns:a16="http://schemas.microsoft.com/office/drawing/2014/main" id="{E84FF032-746B-4DC9-ABA5-2975D15F99A1}"/>
                </a:ext>
              </a:extLst>
            </p:cNvPr>
            <p:cNvSpPr/>
            <p:nvPr/>
          </p:nvSpPr>
          <p:spPr>
            <a:xfrm>
              <a:off x="4079500" y="2371100"/>
              <a:ext cx="398700" cy="447250"/>
            </a:xfrm>
            <a:custGeom>
              <a:avLst/>
              <a:gdLst/>
              <a:ahLst/>
              <a:cxnLst/>
              <a:rect l="l" t="t" r="r" b="b"/>
              <a:pathLst>
                <a:path w="15948" h="17890" extrusionOk="0">
                  <a:moveTo>
                    <a:pt x="8170" y="477"/>
                  </a:moveTo>
                  <a:cubicBezTo>
                    <a:pt x="8367" y="477"/>
                    <a:pt x="8564" y="477"/>
                    <a:pt x="8788" y="506"/>
                  </a:cubicBezTo>
                  <a:cubicBezTo>
                    <a:pt x="10164" y="674"/>
                    <a:pt x="11231" y="1292"/>
                    <a:pt x="11961" y="1881"/>
                  </a:cubicBezTo>
                  <a:cubicBezTo>
                    <a:pt x="12326" y="2190"/>
                    <a:pt x="12606" y="2471"/>
                    <a:pt x="12803" y="2695"/>
                  </a:cubicBezTo>
                  <a:cubicBezTo>
                    <a:pt x="12887" y="2780"/>
                    <a:pt x="12971" y="2864"/>
                    <a:pt x="12999" y="2948"/>
                  </a:cubicBezTo>
                  <a:lnTo>
                    <a:pt x="13055" y="3004"/>
                  </a:lnTo>
                  <a:lnTo>
                    <a:pt x="13084" y="3032"/>
                  </a:lnTo>
                  <a:lnTo>
                    <a:pt x="13140" y="3088"/>
                  </a:lnTo>
                  <a:lnTo>
                    <a:pt x="13168" y="3116"/>
                  </a:lnTo>
                  <a:cubicBezTo>
                    <a:pt x="13280" y="3173"/>
                    <a:pt x="13813" y="3566"/>
                    <a:pt x="14347" y="4211"/>
                  </a:cubicBezTo>
                  <a:cubicBezTo>
                    <a:pt x="14852" y="4885"/>
                    <a:pt x="15386" y="5868"/>
                    <a:pt x="15470" y="7131"/>
                  </a:cubicBezTo>
                  <a:cubicBezTo>
                    <a:pt x="15470" y="7243"/>
                    <a:pt x="15470" y="7356"/>
                    <a:pt x="15470" y="7468"/>
                  </a:cubicBezTo>
                  <a:cubicBezTo>
                    <a:pt x="15470" y="8760"/>
                    <a:pt x="14993" y="10051"/>
                    <a:pt x="14487" y="11034"/>
                  </a:cubicBezTo>
                  <a:cubicBezTo>
                    <a:pt x="14263" y="11511"/>
                    <a:pt x="14010" y="11932"/>
                    <a:pt x="13842" y="12213"/>
                  </a:cubicBezTo>
                  <a:cubicBezTo>
                    <a:pt x="13729" y="12353"/>
                    <a:pt x="13673" y="12465"/>
                    <a:pt x="13617" y="12522"/>
                  </a:cubicBezTo>
                  <a:lnTo>
                    <a:pt x="13561" y="12606"/>
                  </a:lnTo>
                  <a:lnTo>
                    <a:pt x="13533" y="12634"/>
                  </a:lnTo>
                  <a:cubicBezTo>
                    <a:pt x="13505" y="12690"/>
                    <a:pt x="13477" y="12746"/>
                    <a:pt x="13477" y="12802"/>
                  </a:cubicBezTo>
                  <a:lnTo>
                    <a:pt x="13729" y="15469"/>
                  </a:lnTo>
                  <a:lnTo>
                    <a:pt x="5391" y="17378"/>
                  </a:lnTo>
                  <a:lnTo>
                    <a:pt x="4886" y="15526"/>
                  </a:lnTo>
                  <a:cubicBezTo>
                    <a:pt x="4858" y="15469"/>
                    <a:pt x="4830" y="15413"/>
                    <a:pt x="4801" y="15385"/>
                  </a:cubicBezTo>
                  <a:cubicBezTo>
                    <a:pt x="4773" y="15385"/>
                    <a:pt x="4689" y="15301"/>
                    <a:pt x="4521" y="15217"/>
                  </a:cubicBezTo>
                  <a:cubicBezTo>
                    <a:pt x="4352" y="15132"/>
                    <a:pt x="4128" y="15048"/>
                    <a:pt x="3875" y="15048"/>
                  </a:cubicBezTo>
                  <a:cubicBezTo>
                    <a:pt x="3707" y="15048"/>
                    <a:pt x="3398" y="15020"/>
                    <a:pt x="3061" y="14908"/>
                  </a:cubicBezTo>
                  <a:cubicBezTo>
                    <a:pt x="2752" y="14796"/>
                    <a:pt x="2443" y="14599"/>
                    <a:pt x="2303" y="14346"/>
                  </a:cubicBezTo>
                  <a:cubicBezTo>
                    <a:pt x="2219" y="14178"/>
                    <a:pt x="2106" y="13869"/>
                    <a:pt x="1994" y="13504"/>
                  </a:cubicBezTo>
                  <a:cubicBezTo>
                    <a:pt x="1826" y="12943"/>
                    <a:pt x="1657" y="12241"/>
                    <a:pt x="1517" y="11679"/>
                  </a:cubicBezTo>
                  <a:cubicBezTo>
                    <a:pt x="1404" y="11118"/>
                    <a:pt x="1320" y="10697"/>
                    <a:pt x="1292" y="10697"/>
                  </a:cubicBezTo>
                  <a:cubicBezTo>
                    <a:pt x="1292" y="10584"/>
                    <a:pt x="1208" y="10528"/>
                    <a:pt x="1096" y="10500"/>
                  </a:cubicBezTo>
                  <a:cubicBezTo>
                    <a:pt x="1068" y="10500"/>
                    <a:pt x="899" y="10472"/>
                    <a:pt x="731" y="10416"/>
                  </a:cubicBezTo>
                  <a:cubicBezTo>
                    <a:pt x="675" y="10388"/>
                    <a:pt x="590" y="10332"/>
                    <a:pt x="562" y="10304"/>
                  </a:cubicBezTo>
                  <a:cubicBezTo>
                    <a:pt x="506" y="10247"/>
                    <a:pt x="478" y="10191"/>
                    <a:pt x="478" y="10135"/>
                  </a:cubicBezTo>
                  <a:cubicBezTo>
                    <a:pt x="478" y="10107"/>
                    <a:pt x="478" y="10051"/>
                    <a:pt x="534" y="9967"/>
                  </a:cubicBezTo>
                  <a:cubicBezTo>
                    <a:pt x="646" y="9686"/>
                    <a:pt x="983" y="9181"/>
                    <a:pt x="1320" y="8731"/>
                  </a:cubicBezTo>
                  <a:cubicBezTo>
                    <a:pt x="1489" y="8507"/>
                    <a:pt x="1657" y="8282"/>
                    <a:pt x="1797" y="8086"/>
                  </a:cubicBezTo>
                  <a:cubicBezTo>
                    <a:pt x="1910" y="7889"/>
                    <a:pt x="2022" y="7721"/>
                    <a:pt x="2078" y="7552"/>
                  </a:cubicBezTo>
                  <a:cubicBezTo>
                    <a:pt x="2078" y="7468"/>
                    <a:pt x="2078" y="7412"/>
                    <a:pt x="2078" y="7328"/>
                  </a:cubicBezTo>
                  <a:cubicBezTo>
                    <a:pt x="2078" y="7103"/>
                    <a:pt x="2050" y="6822"/>
                    <a:pt x="2022" y="6485"/>
                  </a:cubicBezTo>
                  <a:cubicBezTo>
                    <a:pt x="1966" y="6149"/>
                    <a:pt x="1938" y="5756"/>
                    <a:pt x="1938" y="5362"/>
                  </a:cubicBezTo>
                  <a:cubicBezTo>
                    <a:pt x="1938" y="4604"/>
                    <a:pt x="2078" y="3875"/>
                    <a:pt x="2527" y="3369"/>
                  </a:cubicBezTo>
                  <a:cubicBezTo>
                    <a:pt x="3033" y="2780"/>
                    <a:pt x="3847" y="2050"/>
                    <a:pt x="4801" y="1488"/>
                  </a:cubicBezTo>
                  <a:cubicBezTo>
                    <a:pt x="5784" y="899"/>
                    <a:pt x="6935" y="477"/>
                    <a:pt x="8170" y="477"/>
                  </a:cubicBezTo>
                  <a:close/>
                  <a:moveTo>
                    <a:pt x="8170" y="0"/>
                  </a:moveTo>
                  <a:cubicBezTo>
                    <a:pt x="6823" y="0"/>
                    <a:pt x="5588" y="477"/>
                    <a:pt x="4577" y="1067"/>
                  </a:cubicBezTo>
                  <a:cubicBezTo>
                    <a:pt x="3538" y="1685"/>
                    <a:pt x="2724" y="2443"/>
                    <a:pt x="2191" y="3060"/>
                  </a:cubicBezTo>
                  <a:cubicBezTo>
                    <a:pt x="1601" y="3706"/>
                    <a:pt x="1489" y="4576"/>
                    <a:pt x="1489" y="5362"/>
                  </a:cubicBezTo>
                  <a:cubicBezTo>
                    <a:pt x="1489" y="5784"/>
                    <a:pt x="1517" y="6177"/>
                    <a:pt x="1545" y="6514"/>
                  </a:cubicBezTo>
                  <a:cubicBezTo>
                    <a:pt x="1601" y="6879"/>
                    <a:pt x="1629" y="7159"/>
                    <a:pt x="1629" y="7328"/>
                  </a:cubicBezTo>
                  <a:cubicBezTo>
                    <a:pt x="1629" y="7384"/>
                    <a:pt x="1629" y="7412"/>
                    <a:pt x="1601" y="7440"/>
                  </a:cubicBezTo>
                  <a:lnTo>
                    <a:pt x="1626" y="7446"/>
                  </a:lnTo>
                  <a:lnTo>
                    <a:pt x="1626" y="7446"/>
                  </a:lnTo>
                  <a:cubicBezTo>
                    <a:pt x="1594" y="7508"/>
                    <a:pt x="1484" y="7700"/>
                    <a:pt x="1348" y="7917"/>
                  </a:cubicBezTo>
                  <a:cubicBezTo>
                    <a:pt x="1124" y="8226"/>
                    <a:pt x="787" y="8675"/>
                    <a:pt x="534" y="9068"/>
                  </a:cubicBezTo>
                  <a:cubicBezTo>
                    <a:pt x="394" y="9265"/>
                    <a:pt x="253" y="9433"/>
                    <a:pt x="169" y="9630"/>
                  </a:cubicBezTo>
                  <a:cubicBezTo>
                    <a:pt x="85" y="9798"/>
                    <a:pt x="29" y="9967"/>
                    <a:pt x="1" y="10135"/>
                  </a:cubicBezTo>
                  <a:lnTo>
                    <a:pt x="29" y="10219"/>
                  </a:lnTo>
                  <a:lnTo>
                    <a:pt x="30" y="10219"/>
                  </a:lnTo>
                  <a:lnTo>
                    <a:pt x="30" y="10219"/>
                  </a:lnTo>
                  <a:cubicBezTo>
                    <a:pt x="40" y="10401"/>
                    <a:pt x="146" y="10534"/>
                    <a:pt x="253" y="10641"/>
                  </a:cubicBezTo>
                  <a:cubicBezTo>
                    <a:pt x="422" y="10809"/>
                    <a:pt x="618" y="10865"/>
                    <a:pt x="759" y="10921"/>
                  </a:cubicBezTo>
                  <a:cubicBezTo>
                    <a:pt x="804" y="10936"/>
                    <a:pt x="845" y="10947"/>
                    <a:pt x="882" y="10956"/>
                  </a:cubicBezTo>
                  <a:lnTo>
                    <a:pt x="882" y="10956"/>
                  </a:lnTo>
                  <a:cubicBezTo>
                    <a:pt x="943" y="11227"/>
                    <a:pt x="1068" y="11783"/>
                    <a:pt x="1208" y="12381"/>
                  </a:cubicBezTo>
                  <a:cubicBezTo>
                    <a:pt x="1320" y="12802"/>
                    <a:pt x="1433" y="13251"/>
                    <a:pt x="1545" y="13645"/>
                  </a:cubicBezTo>
                  <a:cubicBezTo>
                    <a:pt x="1657" y="14038"/>
                    <a:pt x="1769" y="14346"/>
                    <a:pt x="1882" y="14543"/>
                  </a:cubicBezTo>
                  <a:cubicBezTo>
                    <a:pt x="2134" y="14992"/>
                    <a:pt x="2527" y="15217"/>
                    <a:pt x="2920" y="15357"/>
                  </a:cubicBezTo>
                  <a:cubicBezTo>
                    <a:pt x="3314" y="15469"/>
                    <a:pt x="3679" y="15497"/>
                    <a:pt x="3875" y="15497"/>
                  </a:cubicBezTo>
                  <a:cubicBezTo>
                    <a:pt x="4015" y="15497"/>
                    <a:pt x="4184" y="15554"/>
                    <a:pt x="4296" y="15638"/>
                  </a:cubicBezTo>
                  <a:cubicBezTo>
                    <a:pt x="4350" y="15665"/>
                    <a:pt x="4403" y="15691"/>
                    <a:pt x="4432" y="15718"/>
                  </a:cubicBezTo>
                  <a:lnTo>
                    <a:pt x="4432" y="15718"/>
                  </a:lnTo>
                  <a:lnTo>
                    <a:pt x="5026" y="17715"/>
                  </a:lnTo>
                  <a:cubicBezTo>
                    <a:pt x="5050" y="17813"/>
                    <a:pt x="5138" y="17889"/>
                    <a:pt x="5235" y="17889"/>
                  </a:cubicBezTo>
                  <a:cubicBezTo>
                    <a:pt x="5249" y="17889"/>
                    <a:pt x="5264" y="17888"/>
                    <a:pt x="5279" y="17884"/>
                  </a:cubicBezTo>
                  <a:lnTo>
                    <a:pt x="14010" y="15891"/>
                  </a:lnTo>
                  <a:cubicBezTo>
                    <a:pt x="14150" y="15862"/>
                    <a:pt x="14207" y="15750"/>
                    <a:pt x="14207" y="15638"/>
                  </a:cubicBezTo>
                  <a:lnTo>
                    <a:pt x="13959" y="12830"/>
                  </a:lnTo>
                  <a:lnTo>
                    <a:pt x="13959" y="12830"/>
                  </a:lnTo>
                  <a:cubicBezTo>
                    <a:pt x="14108" y="12620"/>
                    <a:pt x="14508" y="12030"/>
                    <a:pt x="14908" y="11230"/>
                  </a:cubicBezTo>
                  <a:cubicBezTo>
                    <a:pt x="15414" y="10219"/>
                    <a:pt x="15947" y="8872"/>
                    <a:pt x="15947" y="7468"/>
                  </a:cubicBezTo>
                  <a:cubicBezTo>
                    <a:pt x="15947" y="7328"/>
                    <a:pt x="15947" y="7215"/>
                    <a:pt x="15919" y="7075"/>
                  </a:cubicBezTo>
                  <a:cubicBezTo>
                    <a:pt x="15835" y="5615"/>
                    <a:pt x="15189" y="4520"/>
                    <a:pt x="14600" y="3790"/>
                  </a:cubicBezTo>
                  <a:cubicBezTo>
                    <a:pt x="14040" y="3129"/>
                    <a:pt x="13526" y="2767"/>
                    <a:pt x="13414" y="2705"/>
                  </a:cubicBezTo>
                  <a:lnTo>
                    <a:pt x="13414" y="2705"/>
                  </a:lnTo>
                  <a:cubicBezTo>
                    <a:pt x="13299" y="2554"/>
                    <a:pt x="12901" y="2054"/>
                    <a:pt x="12269" y="1516"/>
                  </a:cubicBezTo>
                  <a:cubicBezTo>
                    <a:pt x="11483" y="899"/>
                    <a:pt x="10332" y="197"/>
                    <a:pt x="8816" y="56"/>
                  </a:cubicBezTo>
                  <a:cubicBezTo>
                    <a:pt x="8620" y="28"/>
                    <a:pt x="8395" y="0"/>
                    <a:pt x="8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161;p64">
              <a:extLst>
                <a:ext uri="{FF2B5EF4-FFF2-40B4-BE49-F238E27FC236}">
                  <a16:creationId xmlns:a16="http://schemas.microsoft.com/office/drawing/2014/main" id="{80E14000-4808-4240-BCEA-BD79B69CE769}"/>
                </a:ext>
              </a:extLst>
            </p:cNvPr>
            <p:cNvSpPr/>
            <p:nvPr/>
          </p:nvSpPr>
          <p:spPr>
            <a:xfrm>
              <a:off x="4160925" y="2436200"/>
              <a:ext cx="315850" cy="264150"/>
            </a:xfrm>
            <a:custGeom>
              <a:avLst/>
              <a:gdLst/>
              <a:ahLst/>
              <a:cxnLst/>
              <a:rect l="l" t="t" r="r" b="b"/>
              <a:pathLst>
                <a:path w="12634" h="10566" extrusionOk="0">
                  <a:moveTo>
                    <a:pt x="3102" y="0"/>
                  </a:moveTo>
                  <a:cubicBezTo>
                    <a:pt x="2764" y="0"/>
                    <a:pt x="2447" y="83"/>
                    <a:pt x="2162" y="288"/>
                  </a:cubicBezTo>
                  <a:cubicBezTo>
                    <a:pt x="2162" y="288"/>
                    <a:pt x="0" y="2085"/>
                    <a:pt x="113" y="2899"/>
                  </a:cubicBezTo>
                  <a:cubicBezTo>
                    <a:pt x="253" y="3741"/>
                    <a:pt x="1264" y="4387"/>
                    <a:pt x="1208" y="5145"/>
                  </a:cubicBezTo>
                  <a:cubicBezTo>
                    <a:pt x="1161" y="5772"/>
                    <a:pt x="1364" y="6975"/>
                    <a:pt x="1659" y="6975"/>
                  </a:cubicBezTo>
                  <a:cubicBezTo>
                    <a:pt x="1720" y="6975"/>
                    <a:pt x="1785" y="6923"/>
                    <a:pt x="1853" y="6801"/>
                  </a:cubicBezTo>
                  <a:cubicBezTo>
                    <a:pt x="2218" y="6099"/>
                    <a:pt x="2022" y="5341"/>
                    <a:pt x="2611" y="5145"/>
                  </a:cubicBezTo>
                  <a:cubicBezTo>
                    <a:pt x="2659" y="5128"/>
                    <a:pt x="2709" y="5120"/>
                    <a:pt x="2760" y="5120"/>
                  </a:cubicBezTo>
                  <a:cubicBezTo>
                    <a:pt x="3311" y="5120"/>
                    <a:pt x="4025" y="6040"/>
                    <a:pt x="4127" y="6914"/>
                  </a:cubicBezTo>
                  <a:cubicBezTo>
                    <a:pt x="4268" y="7896"/>
                    <a:pt x="4071" y="8317"/>
                    <a:pt x="4577" y="9019"/>
                  </a:cubicBezTo>
                  <a:cubicBezTo>
                    <a:pt x="5094" y="9700"/>
                    <a:pt x="6245" y="10566"/>
                    <a:pt x="7518" y="10566"/>
                  </a:cubicBezTo>
                  <a:cubicBezTo>
                    <a:pt x="7558" y="10566"/>
                    <a:pt x="7597" y="10565"/>
                    <a:pt x="7637" y="10563"/>
                  </a:cubicBezTo>
                  <a:cubicBezTo>
                    <a:pt x="8984" y="10507"/>
                    <a:pt x="10444" y="10170"/>
                    <a:pt x="10444" y="10170"/>
                  </a:cubicBezTo>
                  <a:cubicBezTo>
                    <a:pt x="10444" y="10170"/>
                    <a:pt x="12634" y="7307"/>
                    <a:pt x="12437" y="4499"/>
                  </a:cubicBezTo>
                  <a:cubicBezTo>
                    <a:pt x="12241" y="1692"/>
                    <a:pt x="10023" y="288"/>
                    <a:pt x="10023" y="288"/>
                  </a:cubicBezTo>
                  <a:lnTo>
                    <a:pt x="10023" y="288"/>
                  </a:lnTo>
                  <a:cubicBezTo>
                    <a:pt x="10023" y="288"/>
                    <a:pt x="10079" y="1186"/>
                    <a:pt x="8226" y="1495"/>
                  </a:cubicBezTo>
                  <a:cubicBezTo>
                    <a:pt x="8116" y="1515"/>
                    <a:pt x="8003" y="1524"/>
                    <a:pt x="7887" y="1524"/>
                  </a:cubicBezTo>
                  <a:cubicBezTo>
                    <a:pt x="6410" y="1524"/>
                    <a:pt x="4554" y="0"/>
                    <a:pt x="3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162;p64">
              <a:extLst>
                <a:ext uri="{FF2B5EF4-FFF2-40B4-BE49-F238E27FC236}">
                  <a16:creationId xmlns:a16="http://schemas.microsoft.com/office/drawing/2014/main" id="{D595355A-BC1D-4DBB-9300-332519DABA76}"/>
                </a:ext>
              </a:extLst>
            </p:cNvPr>
            <p:cNvSpPr/>
            <p:nvPr/>
          </p:nvSpPr>
          <p:spPr>
            <a:xfrm>
              <a:off x="4158125" y="2430050"/>
              <a:ext cx="320075" cy="275850"/>
            </a:xfrm>
            <a:custGeom>
              <a:avLst/>
              <a:gdLst/>
              <a:ahLst/>
              <a:cxnLst/>
              <a:rect l="l" t="t" r="r" b="b"/>
              <a:pathLst>
                <a:path w="12803" h="11034" extrusionOk="0">
                  <a:moveTo>
                    <a:pt x="3201" y="478"/>
                  </a:moveTo>
                  <a:cubicBezTo>
                    <a:pt x="3846" y="478"/>
                    <a:pt x="4689" y="843"/>
                    <a:pt x="5503" y="1236"/>
                  </a:cubicBezTo>
                  <a:cubicBezTo>
                    <a:pt x="6345" y="1601"/>
                    <a:pt x="7187" y="1994"/>
                    <a:pt x="8001" y="1994"/>
                  </a:cubicBezTo>
                  <a:cubicBezTo>
                    <a:pt x="8142" y="1994"/>
                    <a:pt x="8254" y="1994"/>
                    <a:pt x="8366" y="1966"/>
                  </a:cubicBezTo>
                  <a:cubicBezTo>
                    <a:pt x="9265" y="1825"/>
                    <a:pt x="9770" y="1517"/>
                    <a:pt x="10051" y="1236"/>
                  </a:cubicBezTo>
                  <a:cubicBezTo>
                    <a:pt x="10150" y="1127"/>
                    <a:pt x="10217" y="1022"/>
                    <a:pt x="10263" y="926"/>
                  </a:cubicBezTo>
                  <a:lnTo>
                    <a:pt x="10263" y="926"/>
                  </a:lnTo>
                  <a:cubicBezTo>
                    <a:pt x="10494" y="1108"/>
                    <a:pt x="10848" y="1425"/>
                    <a:pt x="11202" y="1853"/>
                  </a:cubicBezTo>
                  <a:cubicBezTo>
                    <a:pt x="11707" y="2527"/>
                    <a:pt x="12241" y="3510"/>
                    <a:pt x="12325" y="4773"/>
                  </a:cubicBezTo>
                  <a:cubicBezTo>
                    <a:pt x="12325" y="4885"/>
                    <a:pt x="12325" y="4998"/>
                    <a:pt x="12325" y="5110"/>
                  </a:cubicBezTo>
                  <a:cubicBezTo>
                    <a:pt x="12325" y="6402"/>
                    <a:pt x="11848" y="7693"/>
                    <a:pt x="11342" y="8676"/>
                  </a:cubicBezTo>
                  <a:cubicBezTo>
                    <a:pt x="11118" y="9153"/>
                    <a:pt x="10865" y="9574"/>
                    <a:pt x="10697" y="9855"/>
                  </a:cubicBezTo>
                  <a:cubicBezTo>
                    <a:pt x="10584" y="9995"/>
                    <a:pt x="10528" y="10107"/>
                    <a:pt x="10472" y="10164"/>
                  </a:cubicBezTo>
                  <a:lnTo>
                    <a:pt x="10437" y="10216"/>
                  </a:lnTo>
                  <a:lnTo>
                    <a:pt x="10437" y="10216"/>
                  </a:lnTo>
                  <a:cubicBezTo>
                    <a:pt x="10397" y="10225"/>
                    <a:pt x="10343" y="10237"/>
                    <a:pt x="10275" y="10248"/>
                  </a:cubicBezTo>
                  <a:cubicBezTo>
                    <a:pt x="9798" y="10332"/>
                    <a:pt x="8731" y="10529"/>
                    <a:pt x="7749" y="10585"/>
                  </a:cubicBezTo>
                  <a:lnTo>
                    <a:pt x="7636" y="10585"/>
                  </a:lnTo>
                  <a:cubicBezTo>
                    <a:pt x="7047" y="10585"/>
                    <a:pt x="6457" y="10388"/>
                    <a:pt x="5980" y="10107"/>
                  </a:cubicBezTo>
                  <a:cubicBezTo>
                    <a:pt x="5503" y="9827"/>
                    <a:pt x="5110" y="9462"/>
                    <a:pt x="4885" y="9153"/>
                  </a:cubicBezTo>
                  <a:cubicBezTo>
                    <a:pt x="4660" y="8816"/>
                    <a:pt x="4604" y="8591"/>
                    <a:pt x="4576" y="8311"/>
                  </a:cubicBezTo>
                  <a:cubicBezTo>
                    <a:pt x="4520" y="8002"/>
                    <a:pt x="4548" y="7637"/>
                    <a:pt x="4492" y="7131"/>
                  </a:cubicBezTo>
                  <a:cubicBezTo>
                    <a:pt x="4408" y="6654"/>
                    <a:pt x="4183" y="6177"/>
                    <a:pt x="3902" y="5784"/>
                  </a:cubicBezTo>
                  <a:cubicBezTo>
                    <a:pt x="3762" y="5615"/>
                    <a:pt x="3594" y="5447"/>
                    <a:pt x="3425" y="5335"/>
                  </a:cubicBezTo>
                  <a:cubicBezTo>
                    <a:pt x="3257" y="5222"/>
                    <a:pt x="3060" y="5138"/>
                    <a:pt x="2864" y="5138"/>
                  </a:cubicBezTo>
                  <a:cubicBezTo>
                    <a:pt x="2779" y="5138"/>
                    <a:pt x="2723" y="5138"/>
                    <a:pt x="2639" y="5166"/>
                  </a:cubicBezTo>
                  <a:cubicBezTo>
                    <a:pt x="2443" y="5222"/>
                    <a:pt x="2302" y="5363"/>
                    <a:pt x="2218" y="5503"/>
                  </a:cubicBezTo>
                  <a:cubicBezTo>
                    <a:pt x="2078" y="5728"/>
                    <a:pt x="2050" y="5980"/>
                    <a:pt x="1993" y="6205"/>
                  </a:cubicBezTo>
                  <a:cubicBezTo>
                    <a:pt x="1940" y="6445"/>
                    <a:pt x="1887" y="6685"/>
                    <a:pt x="1762" y="6900"/>
                  </a:cubicBezTo>
                  <a:lnTo>
                    <a:pt x="1762" y="6900"/>
                  </a:lnTo>
                  <a:cubicBezTo>
                    <a:pt x="1754" y="6885"/>
                    <a:pt x="1747" y="6869"/>
                    <a:pt x="1741" y="6851"/>
                  </a:cubicBezTo>
                  <a:cubicBezTo>
                    <a:pt x="1628" y="6570"/>
                    <a:pt x="1544" y="6008"/>
                    <a:pt x="1544" y="5587"/>
                  </a:cubicBezTo>
                  <a:cubicBezTo>
                    <a:pt x="1544" y="5531"/>
                    <a:pt x="1544" y="5475"/>
                    <a:pt x="1544" y="5391"/>
                  </a:cubicBezTo>
                  <a:lnTo>
                    <a:pt x="1544" y="5307"/>
                  </a:lnTo>
                  <a:cubicBezTo>
                    <a:pt x="1544" y="5082"/>
                    <a:pt x="1488" y="4857"/>
                    <a:pt x="1376" y="4661"/>
                  </a:cubicBezTo>
                  <a:cubicBezTo>
                    <a:pt x="1207" y="4380"/>
                    <a:pt x="1011" y="4127"/>
                    <a:pt x="814" y="3875"/>
                  </a:cubicBezTo>
                  <a:cubicBezTo>
                    <a:pt x="646" y="3594"/>
                    <a:pt x="505" y="3341"/>
                    <a:pt x="449" y="3117"/>
                  </a:cubicBezTo>
                  <a:lnTo>
                    <a:pt x="449" y="3089"/>
                  </a:lnTo>
                  <a:cubicBezTo>
                    <a:pt x="449" y="2948"/>
                    <a:pt x="562" y="2724"/>
                    <a:pt x="730" y="2443"/>
                  </a:cubicBezTo>
                  <a:cubicBezTo>
                    <a:pt x="1011" y="2050"/>
                    <a:pt x="1432" y="1629"/>
                    <a:pt x="1797" y="1292"/>
                  </a:cubicBezTo>
                  <a:cubicBezTo>
                    <a:pt x="1965" y="1123"/>
                    <a:pt x="2134" y="983"/>
                    <a:pt x="2246" y="871"/>
                  </a:cubicBezTo>
                  <a:cubicBezTo>
                    <a:pt x="2329" y="788"/>
                    <a:pt x="2381" y="736"/>
                    <a:pt x="2403" y="714"/>
                  </a:cubicBezTo>
                  <a:lnTo>
                    <a:pt x="2403" y="714"/>
                  </a:lnTo>
                  <a:lnTo>
                    <a:pt x="2415" y="730"/>
                  </a:lnTo>
                  <a:cubicBezTo>
                    <a:pt x="2639" y="562"/>
                    <a:pt x="2920" y="478"/>
                    <a:pt x="3201" y="478"/>
                  </a:cubicBezTo>
                  <a:close/>
                  <a:moveTo>
                    <a:pt x="3201" y="0"/>
                  </a:moveTo>
                  <a:cubicBezTo>
                    <a:pt x="2836" y="0"/>
                    <a:pt x="2471" y="113"/>
                    <a:pt x="2134" y="337"/>
                  </a:cubicBezTo>
                  <a:lnTo>
                    <a:pt x="2134" y="365"/>
                  </a:lnTo>
                  <a:cubicBezTo>
                    <a:pt x="2106" y="365"/>
                    <a:pt x="1600" y="787"/>
                    <a:pt x="1067" y="1320"/>
                  </a:cubicBezTo>
                  <a:cubicBezTo>
                    <a:pt x="814" y="1601"/>
                    <a:pt x="562" y="1881"/>
                    <a:pt x="365" y="2190"/>
                  </a:cubicBezTo>
                  <a:cubicBezTo>
                    <a:pt x="140" y="2471"/>
                    <a:pt x="0" y="2780"/>
                    <a:pt x="0" y="3089"/>
                  </a:cubicBezTo>
                  <a:lnTo>
                    <a:pt x="0" y="3201"/>
                  </a:lnTo>
                  <a:lnTo>
                    <a:pt x="5" y="3200"/>
                  </a:lnTo>
                  <a:lnTo>
                    <a:pt x="5" y="3200"/>
                  </a:lnTo>
                  <a:cubicBezTo>
                    <a:pt x="95" y="3691"/>
                    <a:pt x="397" y="4050"/>
                    <a:pt x="618" y="4408"/>
                  </a:cubicBezTo>
                  <a:cubicBezTo>
                    <a:pt x="758" y="4577"/>
                    <a:pt x="870" y="4745"/>
                    <a:pt x="955" y="4885"/>
                  </a:cubicBezTo>
                  <a:cubicBezTo>
                    <a:pt x="1039" y="5054"/>
                    <a:pt x="1095" y="5194"/>
                    <a:pt x="1095" y="5307"/>
                  </a:cubicBezTo>
                  <a:lnTo>
                    <a:pt x="1095" y="5363"/>
                  </a:lnTo>
                  <a:cubicBezTo>
                    <a:pt x="1067" y="5447"/>
                    <a:pt x="1067" y="5531"/>
                    <a:pt x="1067" y="5587"/>
                  </a:cubicBezTo>
                  <a:cubicBezTo>
                    <a:pt x="1067" y="5952"/>
                    <a:pt x="1123" y="6373"/>
                    <a:pt x="1207" y="6710"/>
                  </a:cubicBezTo>
                  <a:cubicBezTo>
                    <a:pt x="1263" y="6879"/>
                    <a:pt x="1292" y="7047"/>
                    <a:pt x="1376" y="7160"/>
                  </a:cubicBezTo>
                  <a:cubicBezTo>
                    <a:pt x="1404" y="7244"/>
                    <a:pt x="1460" y="7300"/>
                    <a:pt x="1516" y="7356"/>
                  </a:cubicBezTo>
                  <a:cubicBezTo>
                    <a:pt x="1572" y="7412"/>
                    <a:pt x="1656" y="7440"/>
                    <a:pt x="1769" y="7440"/>
                  </a:cubicBezTo>
                  <a:cubicBezTo>
                    <a:pt x="1853" y="7440"/>
                    <a:pt x="1937" y="7412"/>
                    <a:pt x="2021" y="7356"/>
                  </a:cubicBezTo>
                  <a:cubicBezTo>
                    <a:pt x="2078" y="7300"/>
                    <a:pt x="2106" y="7244"/>
                    <a:pt x="2162" y="7160"/>
                  </a:cubicBezTo>
                  <a:cubicBezTo>
                    <a:pt x="2386" y="6766"/>
                    <a:pt x="2415" y="6373"/>
                    <a:pt x="2499" y="6065"/>
                  </a:cubicBezTo>
                  <a:cubicBezTo>
                    <a:pt x="2527" y="5924"/>
                    <a:pt x="2555" y="5812"/>
                    <a:pt x="2611" y="5756"/>
                  </a:cubicBezTo>
                  <a:cubicBezTo>
                    <a:pt x="2667" y="5672"/>
                    <a:pt x="2695" y="5644"/>
                    <a:pt x="2779" y="5615"/>
                  </a:cubicBezTo>
                  <a:lnTo>
                    <a:pt x="2864" y="5587"/>
                  </a:lnTo>
                  <a:cubicBezTo>
                    <a:pt x="2948" y="5587"/>
                    <a:pt x="3060" y="5615"/>
                    <a:pt x="3173" y="5700"/>
                  </a:cubicBezTo>
                  <a:cubicBezTo>
                    <a:pt x="3341" y="5840"/>
                    <a:pt x="3537" y="6065"/>
                    <a:pt x="3706" y="6317"/>
                  </a:cubicBezTo>
                  <a:cubicBezTo>
                    <a:pt x="3874" y="6598"/>
                    <a:pt x="3987" y="6907"/>
                    <a:pt x="4015" y="7216"/>
                  </a:cubicBezTo>
                  <a:cubicBezTo>
                    <a:pt x="4071" y="7665"/>
                    <a:pt x="4071" y="8002"/>
                    <a:pt x="4099" y="8339"/>
                  </a:cubicBezTo>
                  <a:cubicBezTo>
                    <a:pt x="4127" y="8676"/>
                    <a:pt x="4239" y="9041"/>
                    <a:pt x="4520" y="9406"/>
                  </a:cubicBezTo>
                  <a:cubicBezTo>
                    <a:pt x="4773" y="9799"/>
                    <a:pt x="5222" y="10192"/>
                    <a:pt x="5755" y="10500"/>
                  </a:cubicBezTo>
                  <a:cubicBezTo>
                    <a:pt x="6289" y="10809"/>
                    <a:pt x="6935" y="11034"/>
                    <a:pt x="7636" y="11034"/>
                  </a:cubicBezTo>
                  <a:lnTo>
                    <a:pt x="7777" y="11034"/>
                  </a:lnTo>
                  <a:cubicBezTo>
                    <a:pt x="9152" y="10978"/>
                    <a:pt x="10612" y="10669"/>
                    <a:pt x="10612" y="10669"/>
                  </a:cubicBezTo>
                  <a:cubicBezTo>
                    <a:pt x="10668" y="10641"/>
                    <a:pt x="10725" y="10613"/>
                    <a:pt x="10753" y="10557"/>
                  </a:cubicBezTo>
                  <a:cubicBezTo>
                    <a:pt x="10753" y="10557"/>
                    <a:pt x="11258" y="9883"/>
                    <a:pt x="11763" y="8872"/>
                  </a:cubicBezTo>
                  <a:cubicBezTo>
                    <a:pt x="12269" y="7861"/>
                    <a:pt x="12802" y="6514"/>
                    <a:pt x="12802" y="5110"/>
                  </a:cubicBezTo>
                  <a:cubicBezTo>
                    <a:pt x="12802" y="4970"/>
                    <a:pt x="12802" y="4857"/>
                    <a:pt x="12774" y="4717"/>
                  </a:cubicBezTo>
                  <a:cubicBezTo>
                    <a:pt x="12690" y="3257"/>
                    <a:pt x="12044" y="2162"/>
                    <a:pt x="11455" y="1432"/>
                  </a:cubicBezTo>
                  <a:cubicBezTo>
                    <a:pt x="10837" y="702"/>
                    <a:pt x="10275" y="337"/>
                    <a:pt x="10247" y="337"/>
                  </a:cubicBezTo>
                  <a:cubicBezTo>
                    <a:pt x="10205" y="309"/>
                    <a:pt x="10163" y="295"/>
                    <a:pt x="10125" y="295"/>
                  </a:cubicBezTo>
                  <a:cubicBezTo>
                    <a:pt x="10086" y="295"/>
                    <a:pt x="10051" y="309"/>
                    <a:pt x="10023" y="337"/>
                  </a:cubicBezTo>
                  <a:cubicBezTo>
                    <a:pt x="9939" y="365"/>
                    <a:pt x="9882" y="450"/>
                    <a:pt x="9882" y="534"/>
                  </a:cubicBezTo>
                  <a:cubicBezTo>
                    <a:pt x="9882" y="562"/>
                    <a:pt x="9882" y="702"/>
                    <a:pt x="9714" y="927"/>
                  </a:cubicBezTo>
                  <a:cubicBezTo>
                    <a:pt x="9517" y="1123"/>
                    <a:pt x="9124" y="1376"/>
                    <a:pt x="8282" y="1517"/>
                  </a:cubicBezTo>
                  <a:lnTo>
                    <a:pt x="8284" y="1523"/>
                  </a:lnTo>
                  <a:lnTo>
                    <a:pt x="8284" y="1523"/>
                  </a:lnTo>
                  <a:cubicBezTo>
                    <a:pt x="8184" y="1545"/>
                    <a:pt x="8105" y="1545"/>
                    <a:pt x="8001" y="1545"/>
                  </a:cubicBezTo>
                  <a:cubicBezTo>
                    <a:pt x="7356" y="1545"/>
                    <a:pt x="6541" y="1180"/>
                    <a:pt x="5699" y="787"/>
                  </a:cubicBezTo>
                  <a:cubicBezTo>
                    <a:pt x="4857" y="422"/>
                    <a:pt x="4015" y="29"/>
                    <a:pt x="3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163;p64">
              <a:extLst>
                <a:ext uri="{FF2B5EF4-FFF2-40B4-BE49-F238E27FC236}">
                  <a16:creationId xmlns:a16="http://schemas.microsoft.com/office/drawing/2014/main" id="{061D0284-C6F2-408C-9A1C-E7FE7E85446F}"/>
                </a:ext>
              </a:extLst>
            </p:cNvPr>
            <p:cNvSpPr/>
            <p:nvPr/>
          </p:nvSpPr>
          <p:spPr>
            <a:xfrm>
              <a:off x="4207250" y="2635575"/>
              <a:ext cx="66700" cy="50675"/>
            </a:xfrm>
            <a:custGeom>
              <a:avLst/>
              <a:gdLst/>
              <a:ahLst/>
              <a:cxnLst/>
              <a:rect l="l" t="t" r="r" b="b"/>
              <a:pathLst>
                <a:path w="2668" h="2027" extrusionOk="0">
                  <a:moveTo>
                    <a:pt x="2398" y="0"/>
                  </a:moveTo>
                  <a:cubicBezTo>
                    <a:pt x="2297" y="0"/>
                    <a:pt x="2190" y="80"/>
                    <a:pt x="2190" y="202"/>
                  </a:cubicBezTo>
                  <a:cubicBezTo>
                    <a:pt x="2162" y="258"/>
                    <a:pt x="2106" y="567"/>
                    <a:pt x="1966" y="848"/>
                  </a:cubicBezTo>
                  <a:cubicBezTo>
                    <a:pt x="1881" y="1016"/>
                    <a:pt x="1797" y="1156"/>
                    <a:pt x="1685" y="1269"/>
                  </a:cubicBezTo>
                  <a:cubicBezTo>
                    <a:pt x="1572" y="1409"/>
                    <a:pt x="1432" y="1493"/>
                    <a:pt x="1264" y="1521"/>
                  </a:cubicBezTo>
                  <a:cubicBezTo>
                    <a:pt x="1208" y="1549"/>
                    <a:pt x="1179" y="1549"/>
                    <a:pt x="1123" y="1549"/>
                  </a:cubicBezTo>
                  <a:cubicBezTo>
                    <a:pt x="1011" y="1549"/>
                    <a:pt x="927" y="1521"/>
                    <a:pt x="843" y="1437"/>
                  </a:cubicBezTo>
                  <a:cubicBezTo>
                    <a:pt x="730" y="1297"/>
                    <a:pt x="618" y="1072"/>
                    <a:pt x="562" y="876"/>
                  </a:cubicBezTo>
                  <a:cubicBezTo>
                    <a:pt x="534" y="763"/>
                    <a:pt x="506" y="679"/>
                    <a:pt x="506" y="623"/>
                  </a:cubicBezTo>
                  <a:lnTo>
                    <a:pt x="478" y="539"/>
                  </a:lnTo>
                  <a:lnTo>
                    <a:pt x="478" y="511"/>
                  </a:lnTo>
                  <a:cubicBezTo>
                    <a:pt x="452" y="410"/>
                    <a:pt x="360" y="310"/>
                    <a:pt x="260" y="310"/>
                  </a:cubicBezTo>
                  <a:cubicBezTo>
                    <a:pt x="249" y="310"/>
                    <a:pt x="237" y="311"/>
                    <a:pt x="225" y="314"/>
                  </a:cubicBezTo>
                  <a:cubicBezTo>
                    <a:pt x="85" y="342"/>
                    <a:pt x="0" y="455"/>
                    <a:pt x="0" y="567"/>
                  </a:cubicBezTo>
                  <a:cubicBezTo>
                    <a:pt x="0" y="595"/>
                    <a:pt x="56" y="904"/>
                    <a:pt x="197" y="1269"/>
                  </a:cubicBezTo>
                  <a:cubicBezTo>
                    <a:pt x="281" y="1437"/>
                    <a:pt x="365" y="1606"/>
                    <a:pt x="506" y="1774"/>
                  </a:cubicBezTo>
                  <a:cubicBezTo>
                    <a:pt x="674" y="1914"/>
                    <a:pt x="871" y="2027"/>
                    <a:pt x="1123" y="2027"/>
                  </a:cubicBezTo>
                  <a:cubicBezTo>
                    <a:pt x="1208" y="2027"/>
                    <a:pt x="1292" y="1999"/>
                    <a:pt x="1404" y="1971"/>
                  </a:cubicBezTo>
                  <a:cubicBezTo>
                    <a:pt x="1657" y="1914"/>
                    <a:pt x="1881" y="1746"/>
                    <a:pt x="2050" y="1578"/>
                  </a:cubicBezTo>
                  <a:cubicBezTo>
                    <a:pt x="2527" y="1016"/>
                    <a:pt x="2639" y="286"/>
                    <a:pt x="2639" y="258"/>
                  </a:cubicBezTo>
                  <a:cubicBezTo>
                    <a:pt x="2667" y="146"/>
                    <a:pt x="2583" y="5"/>
                    <a:pt x="2443" y="5"/>
                  </a:cubicBezTo>
                  <a:cubicBezTo>
                    <a:pt x="2428" y="2"/>
                    <a:pt x="2413" y="0"/>
                    <a:pt x="2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164;p64">
              <a:extLst>
                <a:ext uri="{FF2B5EF4-FFF2-40B4-BE49-F238E27FC236}">
                  <a16:creationId xmlns:a16="http://schemas.microsoft.com/office/drawing/2014/main" id="{D293EACF-6A7D-47FF-ABE0-671B4222C10F}"/>
                </a:ext>
              </a:extLst>
            </p:cNvPr>
            <p:cNvSpPr/>
            <p:nvPr/>
          </p:nvSpPr>
          <p:spPr>
            <a:xfrm>
              <a:off x="4134950" y="2749975"/>
              <a:ext cx="383950" cy="124375"/>
            </a:xfrm>
            <a:custGeom>
              <a:avLst/>
              <a:gdLst/>
              <a:ahLst/>
              <a:cxnLst/>
              <a:rect l="l" t="t" r="r" b="b"/>
              <a:pathLst>
                <a:path w="15358" h="4975" extrusionOk="0">
                  <a:moveTo>
                    <a:pt x="9549" y="0"/>
                  </a:moveTo>
                  <a:cubicBezTo>
                    <a:pt x="9483" y="0"/>
                    <a:pt x="9416" y="2"/>
                    <a:pt x="9350" y="6"/>
                  </a:cubicBezTo>
                  <a:cubicBezTo>
                    <a:pt x="7188" y="146"/>
                    <a:pt x="2499" y="1887"/>
                    <a:pt x="1657" y="2785"/>
                  </a:cubicBezTo>
                  <a:cubicBezTo>
                    <a:pt x="843" y="3683"/>
                    <a:pt x="394" y="4469"/>
                    <a:pt x="394" y="4469"/>
                  </a:cubicBezTo>
                  <a:lnTo>
                    <a:pt x="1" y="4975"/>
                  </a:lnTo>
                  <a:cubicBezTo>
                    <a:pt x="1" y="4975"/>
                    <a:pt x="2948" y="4217"/>
                    <a:pt x="7272" y="3627"/>
                  </a:cubicBezTo>
                  <a:cubicBezTo>
                    <a:pt x="8093" y="3521"/>
                    <a:pt x="8880" y="3478"/>
                    <a:pt x="9617" y="3478"/>
                  </a:cubicBezTo>
                  <a:cubicBezTo>
                    <a:pt x="12785" y="3478"/>
                    <a:pt x="15021" y="4273"/>
                    <a:pt x="15021" y="4273"/>
                  </a:cubicBezTo>
                  <a:cubicBezTo>
                    <a:pt x="15021" y="4273"/>
                    <a:pt x="15357" y="3318"/>
                    <a:pt x="14319" y="2504"/>
                  </a:cubicBezTo>
                  <a:cubicBezTo>
                    <a:pt x="13339" y="1688"/>
                    <a:pt x="11647" y="0"/>
                    <a:pt x="9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165;p64">
              <a:extLst>
                <a:ext uri="{FF2B5EF4-FFF2-40B4-BE49-F238E27FC236}">
                  <a16:creationId xmlns:a16="http://schemas.microsoft.com/office/drawing/2014/main" id="{F83ADA27-C52E-4F0D-A3F5-B807FDB106F7}"/>
                </a:ext>
              </a:extLst>
            </p:cNvPr>
            <p:cNvSpPr/>
            <p:nvPr/>
          </p:nvSpPr>
          <p:spPr>
            <a:xfrm>
              <a:off x="4128625" y="2744475"/>
              <a:ext cx="388875" cy="135675"/>
            </a:xfrm>
            <a:custGeom>
              <a:avLst/>
              <a:gdLst/>
              <a:ahLst/>
              <a:cxnLst/>
              <a:rect l="l" t="t" r="r" b="b"/>
              <a:pathLst>
                <a:path w="15555" h="5427" extrusionOk="0">
                  <a:moveTo>
                    <a:pt x="459" y="4555"/>
                  </a:moveTo>
                  <a:cubicBezTo>
                    <a:pt x="459" y="4555"/>
                    <a:pt x="459" y="4555"/>
                    <a:pt x="459" y="4555"/>
                  </a:cubicBezTo>
                  <a:lnTo>
                    <a:pt x="459" y="4555"/>
                  </a:lnTo>
                  <a:lnTo>
                    <a:pt x="459" y="4555"/>
                  </a:lnTo>
                  <a:close/>
                  <a:moveTo>
                    <a:pt x="9827" y="450"/>
                  </a:moveTo>
                  <a:cubicBezTo>
                    <a:pt x="10810" y="450"/>
                    <a:pt x="11708" y="843"/>
                    <a:pt x="12494" y="1377"/>
                  </a:cubicBezTo>
                  <a:cubicBezTo>
                    <a:pt x="13280" y="1882"/>
                    <a:pt x="13926" y="2500"/>
                    <a:pt x="14431" y="2893"/>
                  </a:cubicBezTo>
                  <a:cubicBezTo>
                    <a:pt x="14993" y="3342"/>
                    <a:pt x="15077" y="3791"/>
                    <a:pt x="15077" y="4100"/>
                  </a:cubicBezTo>
                  <a:cubicBezTo>
                    <a:pt x="15077" y="4133"/>
                    <a:pt x="15077" y="4161"/>
                    <a:pt x="15076" y="4185"/>
                  </a:cubicBezTo>
                  <a:lnTo>
                    <a:pt x="15076" y="4185"/>
                  </a:lnTo>
                  <a:cubicBezTo>
                    <a:pt x="14405" y="3978"/>
                    <a:pt x="12456" y="3454"/>
                    <a:pt x="9911" y="3454"/>
                  </a:cubicBezTo>
                  <a:cubicBezTo>
                    <a:pt x="9153" y="3454"/>
                    <a:pt x="8339" y="3510"/>
                    <a:pt x="7497" y="3623"/>
                  </a:cubicBezTo>
                  <a:cubicBezTo>
                    <a:pt x="4351" y="4029"/>
                    <a:pt x="1938" y="4552"/>
                    <a:pt x="843" y="4811"/>
                  </a:cubicBezTo>
                  <a:lnTo>
                    <a:pt x="843" y="4811"/>
                  </a:lnTo>
                  <a:lnTo>
                    <a:pt x="843" y="4802"/>
                  </a:lnTo>
                  <a:lnTo>
                    <a:pt x="871" y="4774"/>
                  </a:lnTo>
                  <a:cubicBezTo>
                    <a:pt x="955" y="4605"/>
                    <a:pt x="1377" y="3931"/>
                    <a:pt x="2078" y="3173"/>
                  </a:cubicBezTo>
                  <a:cubicBezTo>
                    <a:pt x="2247" y="3005"/>
                    <a:pt x="2696" y="2724"/>
                    <a:pt x="3258" y="2415"/>
                  </a:cubicBezTo>
                  <a:cubicBezTo>
                    <a:pt x="4128" y="1994"/>
                    <a:pt x="5335" y="1517"/>
                    <a:pt x="6514" y="1152"/>
                  </a:cubicBezTo>
                  <a:cubicBezTo>
                    <a:pt x="7693" y="787"/>
                    <a:pt x="8844" y="506"/>
                    <a:pt x="9631" y="450"/>
                  </a:cubicBezTo>
                  <a:close/>
                  <a:moveTo>
                    <a:pt x="9603" y="1"/>
                  </a:moveTo>
                  <a:cubicBezTo>
                    <a:pt x="8451" y="57"/>
                    <a:pt x="6739" y="534"/>
                    <a:pt x="5167" y="1124"/>
                  </a:cubicBezTo>
                  <a:cubicBezTo>
                    <a:pt x="4409" y="1405"/>
                    <a:pt x="3651" y="1714"/>
                    <a:pt x="3061" y="1994"/>
                  </a:cubicBezTo>
                  <a:cubicBezTo>
                    <a:pt x="2443" y="2303"/>
                    <a:pt x="1994" y="2584"/>
                    <a:pt x="1742" y="2865"/>
                  </a:cubicBezTo>
                  <a:cubicBezTo>
                    <a:pt x="968" y="3690"/>
                    <a:pt x="526" y="4420"/>
                    <a:pt x="459" y="4555"/>
                  </a:cubicBezTo>
                  <a:lnTo>
                    <a:pt x="459" y="4555"/>
                  </a:lnTo>
                  <a:lnTo>
                    <a:pt x="450" y="4549"/>
                  </a:lnTo>
                  <a:lnTo>
                    <a:pt x="85" y="5054"/>
                  </a:lnTo>
                  <a:cubicBezTo>
                    <a:pt x="1" y="5139"/>
                    <a:pt x="1" y="5251"/>
                    <a:pt x="57" y="5307"/>
                  </a:cubicBezTo>
                  <a:cubicBezTo>
                    <a:pt x="103" y="5376"/>
                    <a:pt x="188" y="5427"/>
                    <a:pt x="263" y="5427"/>
                  </a:cubicBezTo>
                  <a:cubicBezTo>
                    <a:pt x="279" y="5427"/>
                    <a:pt x="295" y="5424"/>
                    <a:pt x="310" y="5419"/>
                  </a:cubicBezTo>
                  <a:cubicBezTo>
                    <a:pt x="310" y="5419"/>
                    <a:pt x="506" y="5363"/>
                    <a:pt x="843" y="5279"/>
                  </a:cubicBezTo>
                  <a:cubicBezTo>
                    <a:pt x="1854" y="5054"/>
                    <a:pt x="4324" y="4521"/>
                    <a:pt x="7581" y="4072"/>
                  </a:cubicBezTo>
                  <a:cubicBezTo>
                    <a:pt x="8395" y="3960"/>
                    <a:pt x="9181" y="3931"/>
                    <a:pt x="9911" y="3931"/>
                  </a:cubicBezTo>
                  <a:cubicBezTo>
                    <a:pt x="11455" y="3931"/>
                    <a:pt x="12775" y="4128"/>
                    <a:pt x="13701" y="4324"/>
                  </a:cubicBezTo>
                  <a:cubicBezTo>
                    <a:pt x="14179" y="4409"/>
                    <a:pt x="14544" y="4521"/>
                    <a:pt x="14796" y="4577"/>
                  </a:cubicBezTo>
                  <a:cubicBezTo>
                    <a:pt x="14937" y="4633"/>
                    <a:pt x="15021" y="4661"/>
                    <a:pt x="15077" y="4689"/>
                  </a:cubicBezTo>
                  <a:cubicBezTo>
                    <a:pt x="15161" y="4689"/>
                    <a:pt x="15189" y="4718"/>
                    <a:pt x="15189" y="4718"/>
                  </a:cubicBezTo>
                  <a:cubicBezTo>
                    <a:pt x="15209" y="4722"/>
                    <a:pt x="15229" y="4725"/>
                    <a:pt x="15249" y="4725"/>
                  </a:cubicBezTo>
                  <a:cubicBezTo>
                    <a:pt x="15347" y="4725"/>
                    <a:pt x="15447" y="4670"/>
                    <a:pt x="15470" y="4577"/>
                  </a:cubicBezTo>
                  <a:cubicBezTo>
                    <a:pt x="15498" y="4549"/>
                    <a:pt x="15554" y="4381"/>
                    <a:pt x="15554" y="4100"/>
                  </a:cubicBezTo>
                  <a:cubicBezTo>
                    <a:pt x="15554" y="3707"/>
                    <a:pt x="15386" y="3061"/>
                    <a:pt x="14740" y="2528"/>
                  </a:cubicBezTo>
                  <a:cubicBezTo>
                    <a:pt x="14235" y="2135"/>
                    <a:pt x="13561" y="1517"/>
                    <a:pt x="12747" y="984"/>
                  </a:cubicBezTo>
                  <a:cubicBezTo>
                    <a:pt x="11905" y="422"/>
                    <a:pt x="10922" y="1"/>
                    <a:pt x="9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166;p64">
              <a:extLst>
                <a:ext uri="{FF2B5EF4-FFF2-40B4-BE49-F238E27FC236}">
                  <a16:creationId xmlns:a16="http://schemas.microsoft.com/office/drawing/2014/main" id="{6C510812-B63A-4769-8DBF-3FCAD39E276F}"/>
                </a:ext>
              </a:extLst>
            </p:cNvPr>
            <p:cNvSpPr/>
            <p:nvPr/>
          </p:nvSpPr>
          <p:spPr>
            <a:xfrm>
              <a:off x="3856300" y="3795025"/>
              <a:ext cx="103200" cy="213500"/>
            </a:xfrm>
            <a:custGeom>
              <a:avLst/>
              <a:gdLst/>
              <a:ahLst/>
              <a:cxnLst/>
              <a:rect l="l" t="t" r="r" b="b"/>
              <a:pathLst>
                <a:path w="4128" h="8540" extrusionOk="0">
                  <a:moveTo>
                    <a:pt x="2125" y="1"/>
                  </a:moveTo>
                  <a:cubicBezTo>
                    <a:pt x="1332" y="1"/>
                    <a:pt x="1" y="203"/>
                    <a:pt x="1" y="203"/>
                  </a:cubicBezTo>
                  <a:cubicBezTo>
                    <a:pt x="1" y="203"/>
                    <a:pt x="562" y="4134"/>
                    <a:pt x="759" y="5088"/>
                  </a:cubicBezTo>
                  <a:cubicBezTo>
                    <a:pt x="935" y="5969"/>
                    <a:pt x="2058" y="8540"/>
                    <a:pt x="2835" y="8540"/>
                  </a:cubicBezTo>
                  <a:cubicBezTo>
                    <a:pt x="2925" y="8540"/>
                    <a:pt x="3010" y="8505"/>
                    <a:pt x="3089" y="8429"/>
                  </a:cubicBezTo>
                  <a:cubicBezTo>
                    <a:pt x="3847" y="7699"/>
                    <a:pt x="4128" y="5201"/>
                    <a:pt x="3735" y="3937"/>
                  </a:cubicBezTo>
                  <a:cubicBezTo>
                    <a:pt x="3342" y="2702"/>
                    <a:pt x="2780" y="400"/>
                    <a:pt x="2696" y="119"/>
                  </a:cubicBezTo>
                  <a:cubicBezTo>
                    <a:pt x="2664" y="32"/>
                    <a:pt x="2436" y="1"/>
                    <a:pt x="2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167;p64">
              <a:extLst>
                <a:ext uri="{FF2B5EF4-FFF2-40B4-BE49-F238E27FC236}">
                  <a16:creationId xmlns:a16="http://schemas.microsoft.com/office/drawing/2014/main" id="{3EB61B22-7632-4C0A-8F58-E961CBF0B176}"/>
                </a:ext>
              </a:extLst>
            </p:cNvPr>
            <p:cNvSpPr/>
            <p:nvPr/>
          </p:nvSpPr>
          <p:spPr>
            <a:xfrm>
              <a:off x="3850000" y="3788875"/>
              <a:ext cx="110200" cy="225325"/>
            </a:xfrm>
            <a:custGeom>
              <a:avLst/>
              <a:gdLst/>
              <a:ahLst/>
              <a:cxnLst/>
              <a:rect l="l" t="t" r="r" b="b"/>
              <a:pathLst>
                <a:path w="4408" h="9013" extrusionOk="0">
                  <a:moveTo>
                    <a:pt x="2415" y="477"/>
                  </a:moveTo>
                  <a:cubicBezTo>
                    <a:pt x="2555" y="477"/>
                    <a:pt x="2667" y="477"/>
                    <a:pt x="2724" y="506"/>
                  </a:cubicBezTo>
                  <a:lnTo>
                    <a:pt x="2737" y="506"/>
                  </a:lnTo>
                  <a:cubicBezTo>
                    <a:pt x="2759" y="600"/>
                    <a:pt x="2804" y="756"/>
                    <a:pt x="2864" y="955"/>
                  </a:cubicBezTo>
                  <a:cubicBezTo>
                    <a:pt x="3088" y="1797"/>
                    <a:pt x="3482" y="3313"/>
                    <a:pt x="3762" y="4268"/>
                  </a:cubicBezTo>
                  <a:cubicBezTo>
                    <a:pt x="3875" y="4604"/>
                    <a:pt x="3931" y="5082"/>
                    <a:pt x="3931" y="5559"/>
                  </a:cubicBezTo>
                  <a:cubicBezTo>
                    <a:pt x="3931" y="6149"/>
                    <a:pt x="3847" y="6794"/>
                    <a:pt x="3706" y="7328"/>
                  </a:cubicBezTo>
                  <a:cubicBezTo>
                    <a:pt x="3594" y="7861"/>
                    <a:pt x="3369" y="8310"/>
                    <a:pt x="3173" y="8507"/>
                  </a:cubicBezTo>
                  <a:cubicBezTo>
                    <a:pt x="3117" y="8535"/>
                    <a:pt x="3117" y="8535"/>
                    <a:pt x="3088" y="8563"/>
                  </a:cubicBezTo>
                  <a:cubicBezTo>
                    <a:pt x="3032" y="8563"/>
                    <a:pt x="2976" y="8535"/>
                    <a:pt x="2892" y="8479"/>
                  </a:cubicBezTo>
                  <a:cubicBezTo>
                    <a:pt x="2752" y="8395"/>
                    <a:pt x="2583" y="8170"/>
                    <a:pt x="2415" y="7917"/>
                  </a:cubicBezTo>
                  <a:cubicBezTo>
                    <a:pt x="2134" y="7524"/>
                    <a:pt x="1853" y="6991"/>
                    <a:pt x="1657" y="6514"/>
                  </a:cubicBezTo>
                  <a:cubicBezTo>
                    <a:pt x="1460" y="6008"/>
                    <a:pt x="1292" y="5559"/>
                    <a:pt x="1236" y="5306"/>
                  </a:cubicBezTo>
                  <a:cubicBezTo>
                    <a:pt x="1151" y="4829"/>
                    <a:pt x="955" y="3594"/>
                    <a:pt x="786" y="2499"/>
                  </a:cubicBezTo>
                  <a:cubicBezTo>
                    <a:pt x="666" y="1717"/>
                    <a:pt x="560" y="992"/>
                    <a:pt x="509" y="642"/>
                  </a:cubicBezTo>
                  <a:lnTo>
                    <a:pt x="509" y="642"/>
                  </a:lnTo>
                  <a:cubicBezTo>
                    <a:pt x="649" y="625"/>
                    <a:pt x="844" y="604"/>
                    <a:pt x="1067" y="590"/>
                  </a:cubicBezTo>
                  <a:cubicBezTo>
                    <a:pt x="1488" y="534"/>
                    <a:pt x="2022" y="477"/>
                    <a:pt x="2415" y="477"/>
                  </a:cubicBezTo>
                  <a:close/>
                  <a:moveTo>
                    <a:pt x="2415" y="0"/>
                  </a:moveTo>
                  <a:cubicBezTo>
                    <a:pt x="1572" y="0"/>
                    <a:pt x="225" y="225"/>
                    <a:pt x="225" y="225"/>
                  </a:cubicBezTo>
                  <a:cubicBezTo>
                    <a:pt x="84" y="225"/>
                    <a:pt x="0" y="365"/>
                    <a:pt x="28" y="477"/>
                  </a:cubicBezTo>
                  <a:cubicBezTo>
                    <a:pt x="28" y="477"/>
                    <a:pt x="590" y="4408"/>
                    <a:pt x="786" y="5391"/>
                  </a:cubicBezTo>
                  <a:cubicBezTo>
                    <a:pt x="871" y="5868"/>
                    <a:pt x="1207" y="6710"/>
                    <a:pt x="1601" y="7496"/>
                  </a:cubicBezTo>
                  <a:cubicBezTo>
                    <a:pt x="1825" y="7889"/>
                    <a:pt x="2050" y="8254"/>
                    <a:pt x="2274" y="8507"/>
                  </a:cubicBezTo>
                  <a:cubicBezTo>
                    <a:pt x="2387" y="8647"/>
                    <a:pt x="2499" y="8788"/>
                    <a:pt x="2639" y="8872"/>
                  </a:cubicBezTo>
                  <a:cubicBezTo>
                    <a:pt x="2780" y="8956"/>
                    <a:pt x="2920" y="9012"/>
                    <a:pt x="3088" y="9012"/>
                  </a:cubicBezTo>
                  <a:cubicBezTo>
                    <a:pt x="3229" y="9012"/>
                    <a:pt x="3369" y="8956"/>
                    <a:pt x="3482" y="8844"/>
                  </a:cubicBezTo>
                  <a:cubicBezTo>
                    <a:pt x="3818" y="8535"/>
                    <a:pt x="4015" y="8030"/>
                    <a:pt x="4183" y="7440"/>
                  </a:cubicBezTo>
                  <a:cubicBezTo>
                    <a:pt x="4324" y="6850"/>
                    <a:pt x="4408" y="6205"/>
                    <a:pt x="4408" y="5559"/>
                  </a:cubicBezTo>
                  <a:cubicBezTo>
                    <a:pt x="4408" y="5026"/>
                    <a:pt x="4352" y="4520"/>
                    <a:pt x="4211" y="4127"/>
                  </a:cubicBezTo>
                  <a:cubicBezTo>
                    <a:pt x="4015" y="3510"/>
                    <a:pt x="3790" y="2611"/>
                    <a:pt x="3594" y="1853"/>
                  </a:cubicBezTo>
                  <a:cubicBezTo>
                    <a:pt x="3482" y="1460"/>
                    <a:pt x="3397" y="1123"/>
                    <a:pt x="3313" y="842"/>
                  </a:cubicBezTo>
                  <a:cubicBezTo>
                    <a:pt x="3229" y="562"/>
                    <a:pt x="3173" y="365"/>
                    <a:pt x="3145" y="281"/>
                  </a:cubicBezTo>
                  <a:cubicBezTo>
                    <a:pt x="3117" y="169"/>
                    <a:pt x="3032" y="113"/>
                    <a:pt x="2976" y="84"/>
                  </a:cubicBezTo>
                  <a:cubicBezTo>
                    <a:pt x="2892" y="56"/>
                    <a:pt x="2808" y="28"/>
                    <a:pt x="2724" y="28"/>
                  </a:cubicBezTo>
                  <a:cubicBezTo>
                    <a:pt x="2611" y="28"/>
                    <a:pt x="2527" y="0"/>
                    <a:pt x="2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168;p64">
              <a:extLst>
                <a:ext uri="{FF2B5EF4-FFF2-40B4-BE49-F238E27FC236}">
                  <a16:creationId xmlns:a16="http://schemas.microsoft.com/office/drawing/2014/main" id="{6EC2DD52-E811-4A67-AF52-E3466B24335E}"/>
                </a:ext>
              </a:extLst>
            </p:cNvPr>
            <p:cNvSpPr/>
            <p:nvPr/>
          </p:nvSpPr>
          <p:spPr>
            <a:xfrm>
              <a:off x="3807875" y="3450575"/>
              <a:ext cx="162875" cy="381150"/>
            </a:xfrm>
            <a:custGeom>
              <a:avLst/>
              <a:gdLst/>
              <a:ahLst/>
              <a:cxnLst/>
              <a:rect l="l" t="t" r="r" b="b"/>
              <a:pathLst>
                <a:path w="6515" h="15246" extrusionOk="0">
                  <a:moveTo>
                    <a:pt x="843" y="0"/>
                  </a:moveTo>
                  <a:cubicBezTo>
                    <a:pt x="843" y="0"/>
                    <a:pt x="1" y="2723"/>
                    <a:pt x="1" y="4717"/>
                  </a:cubicBezTo>
                  <a:cubicBezTo>
                    <a:pt x="1" y="6682"/>
                    <a:pt x="338" y="8928"/>
                    <a:pt x="759" y="11848"/>
                  </a:cubicBezTo>
                  <a:cubicBezTo>
                    <a:pt x="1037" y="13546"/>
                    <a:pt x="2144" y="15245"/>
                    <a:pt x="3039" y="15245"/>
                  </a:cubicBezTo>
                  <a:cubicBezTo>
                    <a:pt x="3046" y="15245"/>
                    <a:pt x="3054" y="15245"/>
                    <a:pt x="3061" y="15245"/>
                  </a:cubicBezTo>
                  <a:cubicBezTo>
                    <a:pt x="5812" y="15104"/>
                    <a:pt x="4802" y="10023"/>
                    <a:pt x="5307" y="7075"/>
                  </a:cubicBezTo>
                  <a:cubicBezTo>
                    <a:pt x="5812" y="4127"/>
                    <a:pt x="6261" y="3959"/>
                    <a:pt x="6514" y="702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169;p64">
              <a:extLst>
                <a:ext uri="{FF2B5EF4-FFF2-40B4-BE49-F238E27FC236}">
                  <a16:creationId xmlns:a16="http://schemas.microsoft.com/office/drawing/2014/main" id="{56C2FDF9-AD7D-4FB6-A6C2-CA180D12573F}"/>
                </a:ext>
              </a:extLst>
            </p:cNvPr>
            <p:cNvSpPr/>
            <p:nvPr/>
          </p:nvSpPr>
          <p:spPr>
            <a:xfrm>
              <a:off x="3802275" y="3444500"/>
              <a:ext cx="174775" cy="392825"/>
            </a:xfrm>
            <a:custGeom>
              <a:avLst/>
              <a:gdLst/>
              <a:ahLst/>
              <a:cxnLst/>
              <a:rect l="l" t="t" r="r" b="b"/>
              <a:pathLst>
                <a:path w="6991" h="15713" extrusionOk="0">
                  <a:moveTo>
                    <a:pt x="1047" y="1"/>
                  </a:moveTo>
                  <a:cubicBezTo>
                    <a:pt x="955" y="1"/>
                    <a:pt x="864" y="71"/>
                    <a:pt x="842" y="159"/>
                  </a:cubicBezTo>
                  <a:cubicBezTo>
                    <a:pt x="842" y="187"/>
                    <a:pt x="0" y="2910"/>
                    <a:pt x="0" y="4960"/>
                  </a:cubicBezTo>
                  <a:cubicBezTo>
                    <a:pt x="0" y="6953"/>
                    <a:pt x="309" y="9199"/>
                    <a:pt x="758" y="12147"/>
                  </a:cubicBezTo>
                  <a:cubicBezTo>
                    <a:pt x="899" y="13017"/>
                    <a:pt x="1264" y="13888"/>
                    <a:pt x="1685" y="14561"/>
                  </a:cubicBezTo>
                  <a:cubicBezTo>
                    <a:pt x="1909" y="14898"/>
                    <a:pt x="2162" y="15179"/>
                    <a:pt x="2415" y="15375"/>
                  </a:cubicBezTo>
                  <a:cubicBezTo>
                    <a:pt x="2695" y="15572"/>
                    <a:pt x="2976" y="15712"/>
                    <a:pt x="3257" y="15712"/>
                  </a:cubicBezTo>
                  <a:lnTo>
                    <a:pt x="3313" y="15712"/>
                  </a:lnTo>
                  <a:cubicBezTo>
                    <a:pt x="3678" y="15712"/>
                    <a:pt x="4015" y="15600"/>
                    <a:pt x="4296" y="15404"/>
                  </a:cubicBezTo>
                  <a:cubicBezTo>
                    <a:pt x="4773" y="15095"/>
                    <a:pt x="5054" y="14561"/>
                    <a:pt x="5222" y="13944"/>
                  </a:cubicBezTo>
                  <a:cubicBezTo>
                    <a:pt x="5503" y="13017"/>
                    <a:pt x="5531" y="11838"/>
                    <a:pt x="5559" y="10659"/>
                  </a:cubicBezTo>
                  <a:cubicBezTo>
                    <a:pt x="5587" y="9480"/>
                    <a:pt x="5587" y="8301"/>
                    <a:pt x="5756" y="7346"/>
                  </a:cubicBezTo>
                  <a:cubicBezTo>
                    <a:pt x="6008" y="5886"/>
                    <a:pt x="6261" y="5128"/>
                    <a:pt x="6457" y="4314"/>
                  </a:cubicBezTo>
                  <a:cubicBezTo>
                    <a:pt x="6654" y="3472"/>
                    <a:pt x="6850" y="2601"/>
                    <a:pt x="6963" y="945"/>
                  </a:cubicBezTo>
                  <a:cubicBezTo>
                    <a:pt x="6991" y="833"/>
                    <a:pt x="6878" y="720"/>
                    <a:pt x="6766" y="692"/>
                  </a:cubicBezTo>
                  <a:cubicBezTo>
                    <a:pt x="6626" y="692"/>
                    <a:pt x="6514" y="777"/>
                    <a:pt x="6514" y="917"/>
                  </a:cubicBezTo>
                  <a:cubicBezTo>
                    <a:pt x="6373" y="2545"/>
                    <a:pt x="6205" y="3388"/>
                    <a:pt x="6008" y="4174"/>
                  </a:cubicBezTo>
                  <a:cubicBezTo>
                    <a:pt x="5812" y="4988"/>
                    <a:pt x="5559" y="5802"/>
                    <a:pt x="5306" y="7290"/>
                  </a:cubicBezTo>
                  <a:cubicBezTo>
                    <a:pt x="5026" y="8778"/>
                    <a:pt x="5166" y="10799"/>
                    <a:pt x="5026" y="12428"/>
                  </a:cubicBezTo>
                  <a:cubicBezTo>
                    <a:pt x="4941" y="13242"/>
                    <a:pt x="4801" y="13972"/>
                    <a:pt x="4520" y="14449"/>
                  </a:cubicBezTo>
                  <a:cubicBezTo>
                    <a:pt x="4380" y="14702"/>
                    <a:pt x="4239" y="14898"/>
                    <a:pt x="4015" y="15039"/>
                  </a:cubicBezTo>
                  <a:cubicBezTo>
                    <a:pt x="3818" y="15151"/>
                    <a:pt x="3594" y="15235"/>
                    <a:pt x="3285" y="15263"/>
                  </a:cubicBezTo>
                  <a:lnTo>
                    <a:pt x="3257" y="15263"/>
                  </a:lnTo>
                  <a:cubicBezTo>
                    <a:pt x="3116" y="15263"/>
                    <a:pt x="2920" y="15179"/>
                    <a:pt x="2723" y="15011"/>
                  </a:cubicBezTo>
                  <a:cubicBezTo>
                    <a:pt x="2078" y="14505"/>
                    <a:pt x="1404" y="13270"/>
                    <a:pt x="1235" y="12063"/>
                  </a:cubicBezTo>
                  <a:cubicBezTo>
                    <a:pt x="786" y="9143"/>
                    <a:pt x="477" y="6897"/>
                    <a:pt x="477" y="4960"/>
                  </a:cubicBezTo>
                  <a:cubicBezTo>
                    <a:pt x="477" y="4005"/>
                    <a:pt x="674" y="2826"/>
                    <a:pt x="871" y="1900"/>
                  </a:cubicBezTo>
                  <a:cubicBezTo>
                    <a:pt x="983" y="1450"/>
                    <a:pt x="1067" y="1029"/>
                    <a:pt x="1151" y="749"/>
                  </a:cubicBezTo>
                  <a:cubicBezTo>
                    <a:pt x="1235" y="468"/>
                    <a:pt x="1292" y="299"/>
                    <a:pt x="1292" y="299"/>
                  </a:cubicBezTo>
                  <a:cubicBezTo>
                    <a:pt x="1320" y="187"/>
                    <a:pt x="1264" y="47"/>
                    <a:pt x="1123" y="19"/>
                  </a:cubicBezTo>
                  <a:cubicBezTo>
                    <a:pt x="1099" y="6"/>
                    <a:pt x="1073" y="1"/>
                    <a:pt x="10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170;p64">
              <a:extLst>
                <a:ext uri="{FF2B5EF4-FFF2-40B4-BE49-F238E27FC236}">
                  <a16:creationId xmlns:a16="http://schemas.microsoft.com/office/drawing/2014/main" id="{1A238FDC-EBAA-4F81-A199-D78E52B102FE}"/>
                </a:ext>
              </a:extLst>
            </p:cNvPr>
            <p:cNvSpPr/>
            <p:nvPr/>
          </p:nvSpPr>
          <p:spPr>
            <a:xfrm>
              <a:off x="4094250" y="5104850"/>
              <a:ext cx="209875" cy="142550"/>
            </a:xfrm>
            <a:custGeom>
              <a:avLst/>
              <a:gdLst/>
              <a:ahLst/>
              <a:cxnLst/>
              <a:rect l="l" t="t" r="r" b="b"/>
              <a:pathLst>
                <a:path w="8395" h="5702" extrusionOk="0">
                  <a:moveTo>
                    <a:pt x="2570" y="1"/>
                  </a:moveTo>
                  <a:cubicBezTo>
                    <a:pt x="2394" y="1"/>
                    <a:pt x="1689" y="22"/>
                    <a:pt x="983" y="338"/>
                  </a:cubicBezTo>
                  <a:cubicBezTo>
                    <a:pt x="197" y="703"/>
                    <a:pt x="0" y="1209"/>
                    <a:pt x="253" y="1714"/>
                  </a:cubicBezTo>
                  <a:cubicBezTo>
                    <a:pt x="534" y="2219"/>
                    <a:pt x="1123" y="3427"/>
                    <a:pt x="2106" y="4016"/>
                  </a:cubicBezTo>
                  <a:cubicBezTo>
                    <a:pt x="3060" y="4634"/>
                    <a:pt x="4408" y="4914"/>
                    <a:pt x="5166" y="5420"/>
                  </a:cubicBezTo>
                  <a:cubicBezTo>
                    <a:pt x="5456" y="5606"/>
                    <a:pt x="5835" y="5701"/>
                    <a:pt x="6222" y="5701"/>
                  </a:cubicBezTo>
                  <a:cubicBezTo>
                    <a:pt x="6883" y="5701"/>
                    <a:pt x="7571" y="5425"/>
                    <a:pt x="7889" y="4858"/>
                  </a:cubicBezTo>
                  <a:cubicBezTo>
                    <a:pt x="8395" y="3960"/>
                    <a:pt x="7777" y="1939"/>
                    <a:pt x="7777" y="1939"/>
                  </a:cubicBezTo>
                  <a:cubicBezTo>
                    <a:pt x="7777" y="1939"/>
                    <a:pt x="5643" y="1405"/>
                    <a:pt x="4464" y="872"/>
                  </a:cubicBezTo>
                  <a:cubicBezTo>
                    <a:pt x="3313" y="338"/>
                    <a:pt x="2611" y="1"/>
                    <a:pt x="2611" y="1"/>
                  </a:cubicBezTo>
                  <a:cubicBezTo>
                    <a:pt x="2611" y="1"/>
                    <a:pt x="2597" y="1"/>
                    <a:pt x="2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171;p64">
              <a:extLst>
                <a:ext uri="{FF2B5EF4-FFF2-40B4-BE49-F238E27FC236}">
                  <a16:creationId xmlns:a16="http://schemas.microsoft.com/office/drawing/2014/main" id="{AF254D52-7931-4CB2-8166-AB1E295541CB}"/>
                </a:ext>
              </a:extLst>
            </p:cNvPr>
            <p:cNvSpPr/>
            <p:nvPr/>
          </p:nvSpPr>
          <p:spPr>
            <a:xfrm>
              <a:off x="4092150" y="5099250"/>
              <a:ext cx="209875" cy="153750"/>
            </a:xfrm>
            <a:custGeom>
              <a:avLst/>
              <a:gdLst/>
              <a:ahLst/>
              <a:cxnLst/>
              <a:rect l="l" t="t" r="r" b="b"/>
              <a:pathLst>
                <a:path w="8395" h="6150" extrusionOk="0">
                  <a:moveTo>
                    <a:pt x="2584" y="451"/>
                  </a:moveTo>
                  <a:cubicBezTo>
                    <a:pt x="2619" y="467"/>
                    <a:pt x="3315" y="800"/>
                    <a:pt x="4464" y="1320"/>
                  </a:cubicBezTo>
                  <a:cubicBezTo>
                    <a:pt x="5502" y="1779"/>
                    <a:pt x="7224" y="2237"/>
                    <a:pt x="7687" y="2357"/>
                  </a:cubicBezTo>
                  <a:lnTo>
                    <a:pt x="7687" y="2357"/>
                  </a:lnTo>
                  <a:cubicBezTo>
                    <a:pt x="7765" y="2647"/>
                    <a:pt x="7945" y="3393"/>
                    <a:pt x="7945" y="4072"/>
                  </a:cubicBezTo>
                  <a:cubicBezTo>
                    <a:pt x="7945" y="4437"/>
                    <a:pt x="7889" y="4773"/>
                    <a:pt x="7777" y="4970"/>
                  </a:cubicBezTo>
                  <a:cubicBezTo>
                    <a:pt x="7636" y="5195"/>
                    <a:pt x="7412" y="5391"/>
                    <a:pt x="7159" y="5503"/>
                  </a:cubicBezTo>
                  <a:cubicBezTo>
                    <a:pt x="6906" y="5644"/>
                    <a:pt x="6598" y="5700"/>
                    <a:pt x="6289" y="5700"/>
                  </a:cubicBezTo>
                  <a:cubicBezTo>
                    <a:pt x="5952" y="5700"/>
                    <a:pt x="5615" y="5616"/>
                    <a:pt x="5390" y="5447"/>
                  </a:cubicBezTo>
                  <a:cubicBezTo>
                    <a:pt x="4969" y="5195"/>
                    <a:pt x="4436" y="4970"/>
                    <a:pt x="3874" y="4773"/>
                  </a:cubicBezTo>
                  <a:cubicBezTo>
                    <a:pt x="3341" y="4549"/>
                    <a:pt x="2751" y="4324"/>
                    <a:pt x="2302" y="4044"/>
                  </a:cubicBezTo>
                  <a:cubicBezTo>
                    <a:pt x="1404" y="3482"/>
                    <a:pt x="814" y="2331"/>
                    <a:pt x="562" y="1826"/>
                  </a:cubicBezTo>
                  <a:cubicBezTo>
                    <a:pt x="477" y="1713"/>
                    <a:pt x="477" y="1601"/>
                    <a:pt x="477" y="1517"/>
                  </a:cubicBezTo>
                  <a:cubicBezTo>
                    <a:pt x="477" y="1405"/>
                    <a:pt x="505" y="1292"/>
                    <a:pt x="618" y="1152"/>
                  </a:cubicBezTo>
                  <a:cubicBezTo>
                    <a:pt x="730" y="1040"/>
                    <a:pt x="898" y="899"/>
                    <a:pt x="1179" y="787"/>
                  </a:cubicBezTo>
                  <a:cubicBezTo>
                    <a:pt x="1748" y="502"/>
                    <a:pt x="2341" y="456"/>
                    <a:pt x="2584" y="451"/>
                  </a:cubicBezTo>
                  <a:close/>
                  <a:moveTo>
                    <a:pt x="2639" y="1"/>
                  </a:moveTo>
                  <a:cubicBezTo>
                    <a:pt x="2414" y="1"/>
                    <a:pt x="1713" y="29"/>
                    <a:pt x="983" y="338"/>
                  </a:cubicBezTo>
                  <a:cubicBezTo>
                    <a:pt x="674" y="506"/>
                    <a:pt x="421" y="675"/>
                    <a:pt x="253" y="871"/>
                  </a:cubicBezTo>
                  <a:cubicBezTo>
                    <a:pt x="84" y="1040"/>
                    <a:pt x="0" y="1292"/>
                    <a:pt x="0" y="1517"/>
                  </a:cubicBezTo>
                  <a:cubicBezTo>
                    <a:pt x="0" y="1713"/>
                    <a:pt x="56" y="1882"/>
                    <a:pt x="140" y="2050"/>
                  </a:cubicBezTo>
                  <a:cubicBezTo>
                    <a:pt x="393" y="2556"/>
                    <a:pt x="1011" y="3791"/>
                    <a:pt x="2050" y="4437"/>
                  </a:cubicBezTo>
                  <a:cubicBezTo>
                    <a:pt x="2583" y="4745"/>
                    <a:pt x="3173" y="4998"/>
                    <a:pt x="3706" y="5195"/>
                  </a:cubicBezTo>
                  <a:cubicBezTo>
                    <a:pt x="4267" y="5419"/>
                    <a:pt x="4773" y="5616"/>
                    <a:pt x="5138" y="5840"/>
                  </a:cubicBezTo>
                  <a:cubicBezTo>
                    <a:pt x="5475" y="6065"/>
                    <a:pt x="5868" y="6149"/>
                    <a:pt x="6289" y="6149"/>
                  </a:cubicBezTo>
                  <a:cubicBezTo>
                    <a:pt x="6654" y="6149"/>
                    <a:pt x="7047" y="6093"/>
                    <a:pt x="7356" y="5925"/>
                  </a:cubicBezTo>
                  <a:cubicBezTo>
                    <a:pt x="7693" y="5784"/>
                    <a:pt x="7973" y="5532"/>
                    <a:pt x="8170" y="5195"/>
                  </a:cubicBezTo>
                  <a:cubicBezTo>
                    <a:pt x="8338" y="4858"/>
                    <a:pt x="8394" y="4465"/>
                    <a:pt x="8394" y="4072"/>
                  </a:cubicBezTo>
                  <a:cubicBezTo>
                    <a:pt x="8394" y="3117"/>
                    <a:pt x="8086" y="2106"/>
                    <a:pt x="8086" y="2106"/>
                  </a:cubicBezTo>
                  <a:cubicBezTo>
                    <a:pt x="8058" y="2022"/>
                    <a:pt x="8001" y="1966"/>
                    <a:pt x="7917" y="1938"/>
                  </a:cubicBezTo>
                  <a:cubicBezTo>
                    <a:pt x="7917" y="1938"/>
                    <a:pt x="7805" y="1910"/>
                    <a:pt x="7580" y="1854"/>
                  </a:cubicBezTo>
                  <a:cubicBezTo>
                    <a:pt x="6935" y="1685"/>
                    <a:pt x="5503" y="1264"/>
                    <a:pt x="4660" y="899"/>
                  </a:cubicBezTo>
                  <a:cubicBezTo>
                    <a:pt x="4071" y="618"/>
                    <a:pt x="3594" y="394"/>
                    <a:pt x="3285" y="253"/>
                  </a:cubicBezTo>
                  <a:cubicBezTo>
                    <a:pt x="2948" y="113"/>
                    <a:pt x="2779" y="29"/>
                    <a:pt x="2779" y="29"/>
                  </a:cubicBezTo>
                  <a:lnTo>
                    <a:pt x="26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172;p64">
              <a:extLst>
                <a:ext uri="{FF2B5EF4-FFF2-40B4-BE49-F238E27FC236}">
                  <a16:creationId xmlns:a16="http://schemas.microsoft.com/office/drawing/2014/main" id="{557FFFC6-D2A4-491E-9F9D-5FA1F4995A54}"/>
                </a:ext>
              </a:extLst>
            </p:cNvPr>
            <p:cNvSpPr/>
            <p:nvPr/>
          </p:nvSpPr>
          <p:spPr>
            <a:xfrm>
              <a:off x="4095650" y="5121025"/>
              <a:ext cx="197950" cy="126375"/>
            </a:xfrm>
            <a:custGeom>
              <a:avLst/>
              <a:gdLst/>
              <a:ahLst/>
              <a:cxnLst/>
              <a:rect l="l" t="t" r="r" b="b"/>
              <a:pathLst>
                <a:path w="7918" h="5055" extrusionOk="0">
                  <a:moveTo>
                    <a:pt x="450" y="0"/>
                  </a:moveTo>
                  <a:cubicBezTo>
                    <a:pt x="57" y="309"/>
                    <a:pt x="0" y="702"/>
                    <a:pt x="197" y="1067"/>
                  </a:cubicBezTo>
                  <a:cubicBezTo>
                    <a:pt x="478" y="1572"/>
                    <a:pt x="1067" y="2780"/>
                    <a:pt x="2050" y="3369"/>
                  </a:cubicBezTo>
                  <a:cubicBezTo>
                    <a:pt x="3004" y="3987"/>
                    <a:pt x="4352" y="4267"/>
                    <a:pt x="5110" y="4773"/>
                  </a:cubicBezTo>
                  <a:cubicBezTo>
                    <a:pt x="5400" y="4959"/>
                    <a:pt x="5779" y="5054"/>
                    <a:pt x="6166" y="5054"/>
                  </a:cubicBezTo>
                  <a:cubicBezTo>
                    <a:pt x="6827" y="5054"/>
                    <a:pt x="7515" y="4778"/>
                    <a:pt x="7833" y="4211"/>
                  </a:cubicBezTo>
                  <a:cubicBezTo>
                    <a:pt x="7861" y="4127"/>
                    <a:pt x="7889" y="4043"/>
                    <a:pt x="7918" y="3959"/>
                  </a:cubicBezTo>
                  <a:lnTo>
                    <a:pt x="7918" y="3959"/>
                  </a:lnTo>
                  <a:cubicBezTo>
                    <a:pt x="7377" y="4500"/>
                    <a:pt x="6619" y="4674"/>
                    <a:pt x="6043" y="4674"/>
                  </a:cubicBezTo>
                  <a:cubicBezTo>
                    <a:pt x="5871" y="4674"/>
                    <a:pt x="5716" y="4658"/>
                    <a:pt x="5587" y="4632"/>
                  </a:cubicBezTo>
                  <a:cubicBezTo>
                    <a:pt x="4914" y="4520"/>
                    <a:pt x="3706" y="3678"/>
                    <a:pt x="2948" y="3369"/>
                  </a:cubicBezTo>
                  <a:cubicBezTo>
                    <a:pt x="2162" y="3060"/>
                    <a:pt x="1264" y="2162"/>
                    <a:pt x="843" y="1404"/>
                  </a:cubicBezTo>
                  <a:cubicBezTo>
                    <a:pt x="534" y="842"/>
                    <a:pt x="450" y="281"/>
                    <a:pt x="4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173;p64">
              <a:extLst>
                <a:ext uri="{FF2B5EF4-FFF2-40B4-BE49-F238E27FC236}">
                  <a16:creationId xmlns:a16="http://schemas.microsoft.com/office/drawing/2014/main" id="{1A2503B3-499E-46C1-9FEC-D36CE2F0F402}"/>
                </a:ext>
              </a:extLst>
            </p:cNvPr>
            <p:cNvSpPr/>
            <p:nvPr/>
          </p:nvSpPr>
          <p:spPr>
            <a:xfrm>
              <a:off x="4092150" y="5115125"/>
              <a:ext cx="208475" cy="137875"/>
            </a:xfrm>
            <a:custGeom>
              <a:avLst/>
              <a:gdLst/>
              <a:ahLst/>
              <a:cxnLst/>
              <a:rect l="l" t="t" r="r" b="b"/>
              <a:pathLst>
                <a:path w="8339" h="5515" extrusionOk="0">
                  <a:moveTo>
                    <a:pt x="606" y="0"/>
                  </a:moveTo>
                  <a:cubicBezTo>
                    <a:pt x="544" y="0"/>
                    <a:pt x="483" y="27"/>
                    <a:pt x="421" y="68"/>
                  </a:cubicBezTo>
                  <a:cubicBezTo>
                    <a:pt x="140" y="292"/>
                    <a:pt x="0" y="573"/>
                    <a:pt x="0" y="882"/>
                  </a:cubicBezTo>
                  <a:cubicBezTo>
                    <a:pt x="0" y="1078"/>
                    <a:pt x="56" y="1247"/>
                    <a:pt x="140" y="1415"/>
                  </a:cubicBezTo>
                  <a:cubicBezTo>
                    <a:pt x="393" y="1921"/>
                    <a:pt x="1011" y="3156"/>
                    <a:pt x="2050" y="3802"/>
                  </a:cubicBezTo>
                  <a:cubicBezTo>
                    <a:pt x="2583" y="4110"/>
                    <a:pt x="3173" y="4363"/>
                    <a:pt x="3706" y="4560"/>
                  </a:cubicBezTo>
                  <a:cubicBezTo>
                    <a:pt x="4267" y="4784"/>
                    <a:pt x="4773" y="4981"/>
                    <a:pt x="5138" y="5205"/>
                  </a:cubicBezTo>
                  <a:cubicBezTo>
                    <a:pt x="5475" y="5430"/>
                    <a:pt x="5868" y="5514"/>
                    <a:pt x="6289" y="5514"/>
                  </a:cubicBezTo>
                  <a:cubicBezTo>
                    <a:pt x="6654" y="5514"/>
                    <a:pt x="7047" y="5458"/>
                    <a:pt x="7356" y="5290"/>
                  </a:cubicBezTo>
                  <a:cubicBezTo>
                    <a:pt x="7693" y="5149"/>
                    <a:pt x="7973" y="4897"/>
                    <a:pt x="8170" y="4560"/>
                  </a:cubicBezTo>
                  <a:cubicBezTo>
                    <a:pt x="8226" y="4475"/>
                    <a:pt x="8254" y="4363"/>
                    <a:pt x="8282" y="4279"/>
                  </a:cubicBezTo>
                  <a:cubicBezTo>
                    <a:pt x="8338" y="4167"/>
                    <a:pt x="8282" y="4054"/>
                    <a:pt x="8198" y="3998"/>
                  </a:cubicBezTo>
                  <a:cubicBezTo>
                    <a:pt x="8155" y="3977"/>
                    <a:pt x="8112" y="3968"/>
                    <a:pt x="8072" y="3968"/>
                  </a:cubicBezTo>
                  <a:cubicBezTo>
                    <a:pt x="8008" y="3968"/>
                    <a:pt x="7952" y="3991"/>
                    <a:pt x="7917" y="4026"/>
                  </a:cubicBezTo>
                  <a:cubicBezTo>
                    <a:pt x="7443" y="4474"/>
                    <a:pt x="6796" y="4675"/>
                    <a:pt x="6278" y="4675"/>
                  </a:cubicBezTo>
                  <a:cubicBezTo>
                    <a:pt x="6243" y="4675"/>
                    <a:pt x="6210" y="4674"/>
                    <a:pt x="6176" y="4672"/>
                  </a:cubicBezTo>
                  <a:cubicBezTo>
                    <a:pt x="6008" y="4672"/>
                    <a:pt x="5868" y="4672"/>
                    <a:pt x="5783" y="4644"/>
                  </a:cubicBezTo>
                  <a:cubicBezTo>
                    <a:pt x="5503" y="4588"/>
                    <a:pt x="5025" y="4363"/>
                    <a:pt x="4548" y="4110"/>
                  </a:cubicBezTo>
                  <a:cubicBezTo>
                    <a:pt x="4071" y="3830"/>
                    <a:pt x="3594" y="3549"/>
                    <a:pt x="3173" y="3380"/>
                  </a:cubicBezTo>
                  <a:cubicBezTo>
                    <a:pt x="2836" y="3268"/>
                    <a:pt x="2414" y="2959"/>
                    <a:pt x="2078" y="2622"/>
                  </a:cubicBezTo>
                  <a:cubicBezTo>
                    <a:pt x="1713" y="2286"/>
                    <a:pt x="1376" y="1893"/>
                    <a:pt x="1179" y="1528"/>
                  </a:cubicBezTo>
                  <a:cubicBezTo>
                    <a:pt x="898" y="1022"/>
                    <a:pt x="814" y="489"/>
                    <a:pt x="814" y="236"/>
                  </a:cubicBezTo>
                  <a:cubicBezTo>
                    <a:pt x="814" y="124"/>
                    <a:pt x="758" y="68"/>
                    <a:pt x="674" y="12"/>
                  </a:cubicBezTo>
                  <a:cubicBezTo>
                    <a:pt x="651" y="4"/>
                    <a:pt x="629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174;p64">
              <a:extLst>
                <a:ext uri="{FF2B5EF4-FFF2-40B4-BE49-F238E27FC236}">
                  <a16:creationId xmlns:a16="http://schemas.microsoft.com/office/drawing/2014/main" id="{2A49C10F-1089-4351-8530-FCC7E824BE21}"/>
                </a:ext>
              </a:extLst>
            </p:cNvPr>
            <p:cNvSpPr/>
            <p:nvPr/>
          </p:nvSpPr>
          <p:spPr>
            <a:xfrm>
              <a:off x="4480275" y="5126625"/>
              <a:ext cx="139000" cy="99000"/>
            </a:xfrm>
            <a:custGeom>
              <a:avLst/>
              <a:gdLst/>
              <a:ahLst/>
              <a:cxnLst/>
              <a:rect l="l" t="t" r="r" b="b"/>
              <a:pathLst>
                <a:path w="5560" h="396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53" y="1573"/>
                    <a:pt x="253" y="2191"/>
                  </a:cubicBezTo>
                  <a:cubicBezTo>
                    <a:pt x="253" y="2836"/>
                    <a:pt x="1320" y="3959"/>
                    <a:pt x="2415" y="3959"/>
                  </a:cubicBezTo>
                  <a:cubicBezTo>
                    <a:pt x="3538" y="3959"/>
                    <a:pt x="4633" y="3538"/>
                    <a:pt x="5110" y="2977"/>
                  </a:cubicBezTo>
                  <a:cubicBezTo>
                    <a:pt x="5559" y="2387"/>
                    <a:pt x="5391" y="422"/>
                    <a:pt x="5391" y="422"/>
                  </a:cubicBezTo>
                  <a:lnTo>
                    <a:pt x="5391" y="422"/>
                  </a:lnTo>
                  <a:cubicBezTo>
                    <a:pt x="5391" y="422"/>
                    <a:pt x="4066" y="627"/>
                    <a:pt x="2704" y="627"/>
                  </a:cubicBezTo>
                  <a:cubicBezTo>
                    <a:pt x="1597" y="627"/>
                    <a:pt x="466" y="49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175;p64">
              <a:extLst>
                <a:ext uri="{FF2B5EF4-FFF2-40B4-BE49-F238E27FC236}">
                  <a16:creationId xmlns:a16="http://schemas.microsoft.com/office/drawing/2014/main" id="{F5ED1675-8052-4158-8557-9794E16DFFF5}"/>
                </a:ext>
              </a:extLst>
            </p:cNvPr>
            <p:cNvSpPr/>
            <p:nvPr/>
          </p:nvSpPr>
          <p:spPr>
            <a:xfrm>
              <a:off x="4474650" y="5120600"/>
              <a:ext cx="147425" cy="111325"/>
            </a:xfrm>
            <a:custGeom>
              <a:avLst/>
              <a:gdLst/>
              <a:ahLst/>
              <a:cxnLst/>
              <a:rect l="l" t="t" r="r" b="b"/>
              <a:pathLst>
                <a:path w="5897" h="4453" extrusionOk="0">
                  <a:moveTo>
                    <a:pt x="549" y="720"/>
                  </a:moveTo>
                  <a:lnTo>
                    <a:pt x="549" y="720"/>
                  </a:lnTo>
                  <a:cubicBezTo>
                    <a:pt x="780" y="831"/>
                    <a:pt x="1042" y="910"/>
                    <a:pt x="1320" y="972"/>
                  </a:cubicBezTo>
                  <a:cubicBezTo>
                    <a:pt x="1826" y="1056"/>
                    <a:pt x="2387" y="1112"/>
                    <a:pt x="2977" y="1112"/>
                  </a:cubicBezTo>
                  <a:cubicBezTo>
                    <a:pt x="3987" y="1112"/>
                    <a:pt x="4953" y="991"/>
                    <a:pt x="5394" y="926"/>
                  </a:cubicBezTo>
                  <a:lnTo>
                    <a:pt x="5394" y="926"/>
                  </a:lnTo>
                  <a:cubicBezTo>
                    <a:pt x="5419" y="1040"/>
                    <a:pt x="5419" y="1231"/>
                    <a:pt x="5419" y="1449"/>
                  </a:cubicBezTo>
                  <a:cubicBezTo>
                    <a:pt x="5419" y="1758"/>
                    <a:pt x="5391" y="2095"/>
                    <a:pt x="5363" y="2403"/>
                  </a:cubicBezTo>
                  <a:cubicBezTo>
                    <a:pt x="5307" y="2712"/>
                    <a:pt x="5223" y="2965"/>
                    <a:pt x="5138" y="3049"/>
                  </a:cubicBezTo>
                  <a:cubicBezTo>
                    <a:pt x="4942" y="3302"/>
                    <a:pt x="4577" y="3526"/>
                    <a:pt x="4128" y="3695"/>
                  </a:cubicBezTo>
                  <a:cubicBezTo>
                    <a:pt x="3707" y="3863"/>
                    <a:pt x="3173" y="3976"/>
                    <a:pt x="2640" y="3976"/>
                  </a:cubicBezTo>
                  <a:cubicBezTo>
                    <a:pt x="2163" y="3976"/>
                    <a:pt x="1685" y="3723"/>
                    <a:pt x="1292" y="3386"/>
                  </a:cubicBezTo>
                  <a:cubicBezTo>
                    <a:pt x="1124" y="3218"/>
                    <a:pt x="955" y="3049"/>
                    <a:pt x="843" y="2853"/>
                  </a:cubicBezTo>
                  <a:cubicBezTo>
                    <a:pt x="759" y="2684"/>
                    <a:pt x="703" y="2544"/>
                    <a:pt x="703" y="2432"/>
                  </a:cubicBezTo>
                  <a:cubicBezTo>
                    <a:pt x="703" y="2095"/>
                    <a:pt x="647" y="1533"/>
                    <a:pt x="590" y="1056"/>
                  </a:cubicBezTo>
                  <a:cubicBezTo>
                    <a:pt x="576" y="937"/>
                    <a:pt x="562" y="824"/>
                    <a:pt x="549" y="720"/>
                  </a:cubicBezTo>
                  <a:close/>
                  <a:moveTo>
                    <a:pt x="241" y="0"/>
                  </a:moveTo>
                  <a:cubicBezTo>
                    <a:pt x="207" y="0"/>
                    <a:pt x="172" y="7"/>
                    <a:pt x="141" y="17"/>
                  </a:cubicBezTo>
                  <a:cubicBezTo>
                    <a:pt x="29" y="73"/>
                    <a:pt x="1" y="157"/>
                    <a:pt x="1" y="270"/>
                  </a:cubicBezTo>
                  <a:cubicBezTo>
                    <a:pt x="1" y="270"/>
                    <a:pt x="57" y="663"/>
                    <a:pt x="113" y="1112"/>
                  </a:cubicBezTo>
                  <a:cubicBezTo>
                    <a:pt x="169" y="1589"/>
                    <a:pt x="225" y="2151"/>
                    <a:pt x="225" y="2432"/>
                  </a:cubicBezTo>
                  <a:cubicBezTo>
                    <a:pt x="225" y="2656"/>
                    <a:pt x="338" y="2881"/>
                    <a:pt x="450" y="3105"/>
                  </a:cubicBezTo>
                  <a:cubicBezTo>
                    <a:pt x="647" y="3442"/>
                    <a:pt x="955" y="3751"/>
                    <a:pt x="1348" y="4004"/>
                  </a:cubicBezTo>
                  <a:cubicBezTo>
                    <a:pt x="1713" y="4256"/>
                    <a:pt x="2163" y="4453"/>
                    <a:pt x="2640" y="4453"/>
                  </a:cubicBezTo>
                  <a:cubicBezTo>
                    <a:pt x="3229" y="4453"/>
                    <a:pt x="3791" y="4341"/>
                    <a:pt x="4296" y="4144"/>
                  </a:cubicBezTo>
                  <a:cubicBezTo>
                    <a:pt x="4802" y="3948"/>
                    <a:pt x="5223" y="3695"/>
                    <a:pt x="5503" y="3358"/>
                  </a:cubicBezTo>
                  <a:cubicBezTo>
                    <a:pt x="5700" y="3133"/>
                    <a:pt x="5756" y="2797"/>
                    <a:pt x="5812" y="2460"/>
                  </a:cubicBezTo>
                  <a:cubicBezTo>
                    <a:pt x="5868" y="2123"/>
                    <a:pt x="5896" y="1758"/>
                    <a:pt x="5896" y="1449"/>
                  </a:cubicBezTo>
                  <a:cubicBezTo>
                    <a:pt x="5896" y="1000"/>
                    <a:pt x="5868" y="663"/>
                    <a:pt x="5868" y="635"/>
                  </a:cubicBezTo>
                  <a:cubicBezTo>
                    <a:pt x="5840" y="579"/>
                    <a:pt x="5812" y="522"/>
                    <a:pt x="5756" y="494"/>
                  </a:cubicBezTo>
                  <a:cubicBezTo>
                    <a:pt x="5728" y="438"/>
                    <a:pt x="5644" y="438"/>
                    <a:pt x="5588" y="438"/>
                  </a:cubicBezTo>
                  <a:cubicBezTo>
                    <a:pt x="5588" y="438"/>
                    <a:pt x="5503" y="438"/>
                    <a:pt x="5363" y="466"/>
                  </a:cubicBezTo>
                  <a:cubicBezTo>
                    <a:pt x="4942" y="522"/>
                    <a:pt x="3959" y="635"/>
                    <a:pt x="2977" y="635"/>
                  </a:cubicBezTo>
                  <a:cubicBezTo>
                    <a:pt x="2415" y="635"/>
                    <a:pt x="1854" y="607"/>
                    <a:pt x="1405" y="494"/>
                  </a:cubicBezTo>
                  <a:cubicBezTo>
                    <a:pt x="955" y="410"/>
                    <a:pt x="590" y="270"/>
                    <a:pt x="394" y="73"/>
                  </a:cubicBezTo>
                  <a:cubicBezTo>
                    <a:pt x="358" y="20"/>
                    <a:pt x="300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176;p64">
              <a:extLst>
                <a:ext uri="{FF2B5EF4-FFF2-40B4-BE49-F238E27FC236}">
                  <a16:creationId xmlns:a16="http://schemas.microsoft.com/office/drawing/2014/main" id="{5BE2EC8A-CDFE-4C8F-B14C-B90A67341303}"/>
                </a:ext>
              </a:extLst>
            </p:cNvPr>
            <p:cNvSpPr/>
            <p:nvPr/>
          </p:nvSpPr>
          <p:spPr>
            <a:xfrm>
              <a:off x="4485875" y="5175750"/>
              <a:ext cx="127775" cy="49875"/>
            </a:xfrm>
            <a:custGeom>
              <a:avLst/>
              <a:gdLst/>
              <a:ahLst/>
              <a:cxnLst/>
              <a:rect l="l" t="t" r="r" b="b"/>
              <a:pathLst>
                <a:path w="5111" h="1995" extrusionOk="0">
                  <a:moveTo>
                    <a:pt x="1" y="1"/>
                  </a:moveTo>
                  <a:cubicBezTo>
                    <a:pt x="29" y="85"/>
                    <a:pt x="29" y="169"/>
                    <a:pt x="29" y="226"/>
                  </a:cubicBezTo>
                  <a:cubicBezTo>
                    <a:pt x="29" y="871"/>
                    <a:pt x="1096" y="1994"/>
                    <a:pt x="2191" y="1994"/>
                  </a:cubicBezTo>
                  <a:cubicBezTo>
                    <a:pt x="3314" y="1994"/>
                    <a:pt x="4409" y="1573"/>
                    <a:pt x="4886" y="1012"/>
                  </a:cubicBezTo>
                  <a:cubicBezTo>
                    <a:pt x="4998" y="843"/>
                    <a:pt x="5083" y="619"/>
                    <a:pt x="5111" y="338"/>
                  </a:cubicBezTo>
                  <a:lnTo>
                    <a:pt x="5111" y="338"/>
                  </a:lnTo>
                  <a:cubicBezTo>
                    <a:pt x="4636" y="862"/>
                    <a:pt x="3739" y="1609"/>
                    <a:pt x="2697" y="1609"/>
                  </a:cubicBezTo>
                  <a:cubicBezTo>
                    <a:pt x="2567" y="1609"/>
                    <a:pt x="2436" y="1598"/>
                    <a:pt x="2303" y="1573"/>
                  </a:cubicBezTo>
                  <a:cubicBezTo>
                    <a:pt x="1180" y="1349"/>
                    <a:pt x="366" y="478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177;p64">
              <a:extLst>
                <a:ext uri="{FF2B5EF4-FFF2-40B4-BE49-F238E27FC236}">
                  <a16:creationId xmlns:a16="http://schemas.microsoft.com/office/drawing/2014/main" id="{D83D78CE-997C-4B55-AC9C-4930D73FB1F9}"/>
                </a:ext>
              </a:extLst>
            </p:cNvPr>
            <p:cNvSpPr/>
            <p:nvPr/>
          </p:nvSpPr>
          <p:spPr>
            <a:xfrm>
              <a:off x="4480275" y="5169875"/>
              <a:ext cx="139700" cy="62050"/>
            </a:xfrm>
            <a:custGeom>
              <a:avLst/>
              <a:gdLst/>
              <a:ahLst/>
              <a:cxnLst/>
              <a:rect l="l" t="t" r="r" b="b"/>
              <a:pathLst>
                <a:path w="5588" h="2482" extrusionOk="0">
                  <a:moveTo>
                    <a:pt x="1012" y="1359"/>
                  </a:moveTo>
                  <a:cubicBezTo>
                    <a:pt x="1374" y="1636"/>
                    <a:pt x="1814" y="1880"/>
                    <a:pt x="2324" y="2002"/>
                  </a:cubicBezTo>
                  <a:lnTo>
                    <a:pt x="2324" y="2002"/>
                  </a:lnTo>
                  <a:cubicBezTo>
                    <a:pt x="1878" y="1972"/>
                    <a:pt x="1435" y="1731"/>
                    <a:pt x="1067" y="1415"/>
                  </a:cubicBezTo>
                  <a:cubicBezTo>
                    <a:pt x="1049" y="1397"/>
                    <a:pt x="1030" y="1378"/>
                    <a:pt x="1012" y="1359"/>
                  </a:cubicBezTo>
                  <a:close/>
                  <a:moveTo>
                    <a:pt x="236" y="1"/>
                  </a:moveTo>
                  <a:cubicBezTo>
                    <a:pt x="213" y="1"/>
                    <a:pt x="190" y="4"/>
                    <a:pt x="169" y="11"/>
                  </a:cubicBezTo>
                  <a:cubicBezTo>
                    <a:pt x="57" y="39"/>
                    <a:pt x="0" y="152"/>
                    <a:pt x="0" y="236"/>
                  </a:cubicBezTo>
                  <a:cubicBezTo>
                    <a:pt x="0" y="320"/>
                    <a:pt x="0" y="404"/>
                    <a:pt x="0" y="461"/>
                  </a:cubicBezTo>
                  <a:cubicBezTo>
                    <a:pt x="0" y="685"/>
                    <a:pt x="113" y="910"/>
                    <a:pt x="225" y="1134"/>
                  </a:cubicBezTo>
                  <a:cubicBezTo>
                    <a:pt x="422" y="1471"/>
                    <a:pt x="730" y="1780"/>
                    <a:pt x="1123" y="2033"/>
                  </a:cubicBezTo>
                  <a:cubicBezTo>
                    <a:pt x="1488" y="2285"/>
                    <a:pt x="1938" y="2482"/>
                    <a:pt x="2415" y="2482"/>
                  </a:cubicBezTo>
                  <a:cubicBezTo>
                    <a:pt x="3004" y="2482"/>
                    <a:pt x="3566" y="2370"/>
                    <a:pt x="4071" y="2173"/>
                  </a:cubicBezTo>
                  <a:cubicBezTo>
                    <a:pt x="4577" y="1977"/>
                    <a:pt x="4998" y="1724"/>
                    <a:pt x="5278" y="1387"/>
                  </a:cubicBezTo>
                  <a:cubicBezTo>
                    <a:pt x="5447" y="1190"/>
                    <a:pt x="5531" y="910"/>
                    <a:pt x="5587" y="629"/>
                  </a:cubicBezTo>
                  <a:cubicBezTo>
                    <a:pt x="5587" y="517"/>
                    <a:pt x="5531" y="404"/>
                    <a:pt x="5447" y="376"/>
                  </a:cubicBezTo>
                  <a:cubicBezTo>
                    <a:pt x="5417" y="356"/>
                    <a:pt x="5384" y="347"/>
                    <a:pt x="5349" y="347"/>
                  </a:cubicBezTo>
                  <a:cubicBezTo>
                    <a:pt x="5287" y="347"/>
                    <a:pt x="5221" y="378"/>
                    <a:pt x="5166" y="432"/>
                  </a:cubicBezTo>
                  <a:cubicBezTo>
                    <a:pt x="4942" y="685"/>
                    <a:pt x="4605" y="966"/>
                    <a:pt x="4240" y="1219"/>
                  </a:cubicBezTo>
                  <a:cubicBezTo>
                    <a:pt x="3847" y="1443"/>
                    <a:pt x="3397" y="1612"/>
                    <a:pt x="2920" y="1612"/>
                  </a:cubicBezTo>
                  <a:cubicBezTo>
                    <a:pt x="2808" y="1612"/>
                    <a:pt x="2696" y="1612"/>
                    <a:pt x="2555" y="1584"/>
                  </a:cubicBezTo>
                  <a:cubicBezTo>
                    <a:pt x="1544" y="1387"/>
                    <a:pt x="786" y="545"/>
                    <a:pt x="422" y="96"/>
                  </a:cubicBezTo>
                  <a:cubicBezTo>
                    <a:pt x="379" y="32"/>
                    <a:pt x="306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178;p64">
              <a:extLst>
                <a:ext uri="{FF2B5EF4-FFF2-40B4-BE49-F238E27FC236}">
                  <a16:creationId xmlns:a16="http://schemas.microsoft.com/office/drawing/2014/main" id="{890200D7-50CA-4A9C-9B85-B8075ED3929A}"/>
                </a:ext>
              </a:extLst>
            </p:cNvPr>
            <p:cNvSpPr/>
            <p:nvPr/>
          </p:nvSpPr>
          <p:spPr>
            <a:xfrm>
              <a:off x="4017975" y="3637125"/>
              <a:ext cx="654625" cy="1546225"/>
            </a:xfrm>
            <a:custGeom>
              <a:avLst/>
              <a:gdLst/>
              <a:ahLst/>
              <a:cxnLst/>
              <a:rect l="l" t="t" r="r" b="b"/>
              <a:pathLst>
                <a:path w="26185" h="61849" extrusionOk="0">
                  <a:moveTo>
                    <a:pt x="360" y="0"/>
                  </a:moveTo>
                  <a:cubicBezTo>
                    <a:pt x="136" y="0"/>
                    <a:pt x="0" y="108"/>
                    <a:pt x="103" y="427"/>
                  </a:cubicBezTo>
                  <a:cubicBezTo>
                    <a:pt x="103" y="427"/>
                    <a:pt x="356" y="5677"/>
                    <a:pt x="216" y="7895"/>
                  </a:cubicBezTo>
                  <a:cubicBezTo>
                    <a:pt x="103" y="10141"/>
                    <a:pt x="412" y="21567"/>
                    <a:pt x="665" y="25329"/>
                  </a:cubicBezTo>
                  <a:cubicBezTo>
                    <a:pt x="918" y="29092"/>
                    <a:pt x="1760" y="37598"/>
                    <a:pt x="2321" y="41023"/>
                  </a:cubicBezTo>
                  <a:cubicBezTo>
                    <a:pt x="2911" y="44476"/>
                    <a:pt x="5915" y="58009"/>
                    <a:pt x="5915" y="58009"/>
                  </a:cubicBezTo>
                  <a:cubicBezTo>
                    <a:pt x="5915" y="58009"/>
                    <a:pt x="5297" y="59244"/>
                    <a:pt x="5466" y="59749"/>
                  </a:cubicBezTo>
                  <a:cubicBezTo>
                    <a:pt x="5606" y="60254"/>
                    <a:pt x="6841" y="61602"/>
                    <a:pt x="8666" y="61799"/>
                  </a:cubicBezTo>
                  <a:cubicBezTo>
                    <a:pt x="8981" y="61832"/>
                    <a:pt x="9254" y="61848"/>
                    <a:pt x="9490" y="61848"/>
                  </a:cubicBezTo>
                  <a:cubicBezTo>
                    <a:pt x="10643" y="61848"/>
                    <a:pt x="10941" y="61459"/>
                    <a:pt x="11221" y="60760"/>
                  </a:cubicBezTo>
                  <a:cubicBezTo>
                    <a:pt x="11586" y="59946"/>
                    <a:pt x="11726" y="57812"/>
                    <a:pt x="11839" y="56492"/>
                  </a:cubicBezTo>
                  <a:cubicBezTo>
                    <a:pt x="11951" y="55145"/>
                    <a:pt x="13046" y="52450"/>
                    <a:pt x="12653" y="48884"/>
                  </a:cubicBezTo>
                  <a:cubicBezTo>
                    <a:pt x="12288" y="45319"/>
                    <a:pt x="12990" y="32854"/>
                    <a:pt x="12990" y="32854"/>
                  </a:cubicBezTo>
                  <a:lnTo>
                    <a:pt x="13551" y="24319"/>
                  </a:lnTo>
                  <a:cubicBezTo>
                    <a:pt x="13551" y="24319"/>
                    <a:pt x="13944" y="34791"/>
                    <a:pt x="14337" y="36363"/>
                  </a:cubicBezTo>
                  <a:cubicBezTo>
                    <a:pt x="14702" y="37963"/>
                    <a:pt x="17622" y="55201"/>
                    <a:pt x="17931" y="56156"/>
                  </a:cubicBezTo>
                  <a:cubicBezTo>
                    <a:pt x="18240" y="57138"/>
                    <a:pt x="17987" y="58879"/>
                    <a:pt x="18184" y="59272"/>
                  </a:cubicBezTo>
                  <a:cubicBezTo>
                    <a:pt x="18380" y="59693"/>
                    <a:pt x="18549" y="60619"/>
                    <a:pt x="19054" y="61013"/>
                  </a:cubicBezTo>
                  <a:cubicBezTo>
                    <a:pt x="19375" y="61280"/>
                    <a:pt x="20375" y="61457"/>
                    <a:pt x="21271" y="61457"/>
                  </a:cubicBezTo>
                  <a:cubicBezTo>
                    <a:pt x="21786" y="61457"/>
                    <a:pt x="22266" y="61398"/>
                    <a:pt x="22563" y="61265"/>
                  </a:cubicBezTo>
                  <a:cubicBezTo>
                    <a:pt x="23377" y="60928"/>
                    <a:pt x="24051" y="60451"/>
                    <a:pt x="24051" y="60086"/>
                  </a:cubicBezTo>
                  <a:cubicBezTo>
                    <a:pt x="24051" y="59749"/>
                    <a:pt x="24360" y="58065"/>
                    <a:pt x="24248" y="57138"/>
                  </a:cubicBezTo>
                  <a:cubicBezTo>
                    <a:pt x="24163" y="56212"/>
                    <a:pt x="23911" y="55454"/>
                    <a:pt x="23911" y="55201"/>
                  </a:cubicBezTo>
                  <a:cubicBezTo>
                    <a:pt x="23911" y="54948"/>
                    <a:pt x="24669" y="41360"/>
                    <a:pt x="24669" y="37598"/>
                  </a:cubicBezTo>
                  <a:cubicBezTo>
                    <a:pt x="24669" y="33836"/>
                    <a:pt x="24220" y="29597"/>
                    <a:pt x="24220" y="29597"/>
                  </a:cubicBezTo>
                  <a:cubicBezTo>
                    <a:pt x="24220" y="29597"/>
                    <a:pt x="25680" y="18507"/>
                    <a:pt x="25932" y="14043"/>
                  </a:cubicBezTo>
                  <a:cubicBezTo>
                    <a:pt x="26185" y="9580"/>
                    <a:pt x="25876" y="5930"/>
                    <a:pt x="25623" y="4582"/>
                  </a:cubicBezTo>
                  <a:cubicBezTo>
                    <a:pt x="25371" y="3263"/>
                    <a:pt x="24922" y="371"/>
                    <a:pt x="24922" y="371"/>
                  </a:cubicBezTo>
                  <a:cubicBezTo>
                    <a:pt x="24922" y="371"/>
                    <a:pt x="19559" y="2027"/>
                    <a:pt x="15348" y="2168"/>
                  </a:cubicBezTo>
                  <a:cubicBezTo>
                    <a:pt x="12975" y="2231"/>
                    <a:pt x="11476" y="2366"/>
                    <a:pt x="10192" y="2366"/>
                  </a:cubicBezTo>
                  <a:cubicBezTo>
                    <a:pt x="9198" y="2366"/>
                    <a:pt x="8332" y="2285"/>
                    <a:pt x="7291" y="2027"/>
                  </a:cubicBezTo>
                  <a:cubicBezTo>
                    <a:pt x="4932" y="1466"/>
                    <a:pt x="1816" y="624"/>
                    <a:pt x="1563" y="427"/>
                  </a:cubicBezTo>
                  <a:cubicBezTo>
                    <a:pt x="1403" y="321"/>
                    <a:pt x="748" y="0"/>
                    <a:pt x="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179;p64">
              <a:extLst>
                <a:ext uri="{FF2B5EF4-FFF2-40B4-BE49-F238E27FC236}">
                  <a16:creationId xmlns:a16="http://schemas.microsoft.com/office/drawing/2014/main" id="{7D92A931-ACBE-4116-8CF3-2A21A3326498}"/>
                </a:ext>
              </a:extLst>
            </p:cNvPr>
            <p:cNvSpPr/>
            <p:nvPr/>
          </p:nvSpPr>
          <p:spPr>
            <a:xfrm>
              <a:off x="4013525" y="3630950"/>
              <a:ext cx="661200" cy="1558175"/>
            </a:xfrm>
            <a:custGeom>
              <a:avLst/>
              <a:gdLst/>
              <a:ahLst/>
              <a:cxnLst/>
              <a:rect l="l" t="t" r="r" b="b"/>
              <a:pathLst>
                <a:path w="26448" h="62327" extrusionOk="0">
                  <a:moveTo>
                    <a:pt x="534" y="478"/>
                  </a:moveTo>
                  <a:cubicBezTo>
                    <a:pt x="674" y="478"/>
                    <a:pt x="927" y="534"/>
                    <a:pt x="1124" y="646"/>
                  </a:cubicBezTo>
                  <a:cubicBezTo>
                    <a:pt x="1236" y="674"/>
                    <a:pt x="1348" y="730"/>
                    <a:pt x="1432" y="786"/>
                  </a:cubicBezTo>
                  <a:cubicBezTo>
                    <a:pt x="1517" y="815"/>
                    <a:pt x="1573" y="871"/>
                    <a:pt x="1601" y="871"/>
                  </a:cubicBezTo>
                  <a:cubicBezTo>
                    <a:pt x="1629" y="899"/>
                    <a:pt x="1685" y="927"/>
                    <a:pt x="1713" y="955"/>
                  </a:cubicBezTo>
                  <a:cubicBezTo>
                    <a:pt x="1882" y="1011"/>
                    <a:pt x="2162" y="1123"/>
                    <a:pt x="2555" y="1236"/>
                  </a:cubicBezTo>
                  <a:cubicBezTo>
                    <a:pt x="3735" y="1573"/>
                    <a:pt x="5756" y="2106"/>
                    <a:pt x="7440" y="2499"/>
                  </a:cubicBezTo>
                  <a:cubicBezTo>
                    <a:pt x="8479" y="2780"/>
                    <a:pt x="9378" y="2836"/>
                    <a:pt x="10388" y="2836"/>
                  </a:cubicBezTo>
                  <a:cubicBezTo>
                    <a:pt x="11680" y="2836"/>
                    <a:pt x="13168" y="2724"/>
                    <a:pt x="15526" y="2639"/>
                  </a:cubicBezTo>
                  <a:cubicBezTo>
                    <a:pt x="19256" y="2541"/>
                    <a:pt x="23822" y="1242"/>
                    <a:pt x="24913" y="916"/>
                  </a:cubicBezTo>
                  <a:lnTo>
                    <a:pt x="24913" y="916"/>
                  </a:lnTo>
                  <a:cubicBezTo>
                    <a:pt x="25027" y="1635"/>
                    <a:pt x="25369" y="3775"/>
                    <a:pt x="25577" y="4885"/>
                  </a:cubicBezTo>
                  <a:cubicBezTo>
                    <a:pt x="25745" y="5840"/>
                    <a:pt x="25970" y="8086"/>
                    <a:pt x="25970" y="11006"/>
                  </a:cubicBezTo>
                  <a:cubicBezTo>
                    <a:pt x="25970" y="12016"/>
                    <a:pt x="25942" y="13111"/>
                    <a:pt x="25886" y="14262"/>
                  </a:cubicBezTo>
                  <a:cubicBezTo>
                    <a:pt x="25773" y="16480"/>
                    <a:pt x="25324" y="20383"/>
                    <a:pt x="24931" y="23724"/>
                  </a:cubicBezTo>
                  <a:cubicBezTo>
                    <a:pt x="24735" y="25380"/>
                    <a:pt x="24538" y="26924"/>
                    <a:pt x="24398" y="28019"/>
                  </a:cubicBezTo>
                  <a:cubicBezTo>
                    <a:pt x="24257" y="29142"/>
                    <a:pt x="24173" y="29816"/>
                    <a:pt x="24173" y="29816"/>
                  </a:cubicBezTo>
                  <a:lnTo>
                    <a:pt x="24173" y="29872"/>
                  </a:lnTo>
                  <a:cubicBezTo>
                    <a:pt x="24173" y="29872"/>
                    <a:pt x="24201" y="30153"/>
                    <a:pt x="24229" y="30602"/>
                  </a:cubicBezTo>
                  <a:cubicBezTo>
                    <a:pt x="24370" y="31949"/>
                    <a:pt x="24622" y="35038"/>
                    <a:pt x="24622" y="37845"/>
                  </a:cubicBezTo>
                  <a:cubicBezTo>
                    <a:pt x="24622" y="39698"/>
                    <a:pt x="24426" y="44050"/>
                    <a:pt x="24229" y="47952"/>
                  </a:cubicBezTo>
                  <a:cubicBezTo>
                    <a:pt x="24145" y="49889"/>
                    <a:pt x="24033" y="51742"/>
                    <a:pt x="23977" y="53090"/>
                  </a:cubicBezTo>
                  <a:cubicBezTo>
                    <a:pt x="23920" y="53792"/>
                    <a:pt x="23892" y="54353"/>
                    <a:pt x="23892" y="54746"/>
                  </a:cubicBezTo>
                  <a:cubicBezTo>
                    <a:pt x="23864" y="54971"/>
                    <a:pt x="23864" y="55111"/>
                    <a:pt x="23864" y="55223"/>
                  </a:cubicBezTo>
                  <a:cubicBezTo>
                    <a:pt x="23836" y="55364"/>
                    <a:pt x="23836" y="55420"/>
                    <a:pt x="23836" y="55448"/>
                  </a:cubicBezTo>
                  <a:cubicBezTo>
                    <a:pt x="23836" y="55532"/>
                    <a:pt x="23864" y="55645"/>
                    <a:pt x="23892" y="55785"/>
                  </a:cubicBezTo>
                  <a:cubicBezTo>
                    <a:pt x="23977" y="56150"/>
                    <a:pt x="24117" y="56739"/>
                    <a:pt x="24201" y="57413"/>
                  </a:cubicBezTo>
                  <a:cubicBezTo>
                    <a:pt x="24229" y="57526"/>
                    <a:pt x="24229" y="57666"/>
                    <a:pt x="24229" y="57806"/>
                  </a:cubicBezTo>
                  <a:cubicBezTo>
                    <a:pt x="24229" y="58256"/>
                    <a:pt x="24173" y="58817"/>
                    <a:pt x="24117" y="59294"/>
                  </a:cubicBezTo>
                  <a:cubicBezTo>
                    <a:pt x="24089" y="59519"/>
                    <a:pt x="24061" y="59743"/>
                    <a:pt x="24033" y="59912"/>
                  </a:cubicBezTo>
                  <a:cubicBezTo>
                    <a:pt x="24005" y="60108"/>
                    <a:pt x="24005" y="60249"/>
                    <a:pt x="24005" y="60333"/>
                  </a:cubicBezTo>
                  <a:cubicBezTo>
                    <a:pt x="24005" y="60361"/>
                    <a:pt x="23977" y="60417"/>
                    <a:pt x="23920" y="60501"/>
                  </a:cubicBezTo>
                  <a:cubicBezTo>
                    <a:pt x="23752" y="60726"/>
                    <a:pt x="23247" y="61063"/>
                    <a:pt x="22657" y="61316"/>
                  </a:cubicBezTo>
                  <a:cubicBezTo>
                    <a:pt x="22462" y="61389"/>
                    <a:pt x="22078" y="61462"/>
                    <a:pt x="21669" y="61462"/>
                  </a:cubicBezTo>
                  <a:cubicBezTo>
                    <a:pt x="21606" y="61462"/>
                    <a:pt x="21542" y="61460"/>
                    <a:pt x="21478" y="61456"/>
                  </a:cubicBezTo>
                  <a:cubicBezTo>
                    <a:pt x="21057" y="61456"/>
                    <a:pt x="20579" y="61428"/>
                    <a:pt x="20186" y="61344"/>
                  </a:cubicBezTo>
                  <a:cubicBezTo>
                    <a:pt x="19990" y="61316"/>
                    <a:pt x="19821" y="61260"/>
                    <a:pt x="19681" y="61231"/>
                  </a:cubicBezTo>
                  <a:cubicBezTo>
                    <a:pt x="19513" y="61175"/>
                    <a:pt x="19428" y="61119"/>
                    <a:pt x="19372" y="61091"/>
                  </a:cubicBezTo>
                  <a:cubicBezTo>
                    <a:pt x="19176" y="60923"/>
                    <a:pt x="19007" y="60642"/>
                    <a:pt x="18895" y="60305"/>
                  </a:cubicBezTo>
                  <a:cubicBezTo>
                    <a:pt x="18783" y="59996"/>
                    <a:pt x="18698" y="59659"/>
                    <a:pt x="18558" y="59435"/>
                  </a:cubicBezTo>
                  <a:cubicBezTo>
                    <a:pt x="18558" y="59407"/>
                    <a:pt x="18530" y="59294"/>
                    <a:pt x="18530" y="59126"/>
                  </a:cubicBezTo>
                  <a:cubicBezTo>
                    <a:pt x="18502" y="58957"/>
                    <a:pt x="18502" y="58761"/>
                    <a:pt x="18502" y="58536"/>
                  </a:cubicBezTo>
                  <a:cubicBezTo>
                    <a:pt x="18502" y="58424"/>
                    <a:pt x="18502" y="58312"/>
                    <a:pt x="18502" y="58171"/>
                  </a:cubicBezTo>
                  <a:cubicBezTo>
                    <a:pt x="18502" y="57582"/>
                    <a:pt x="18502" y="56880"/>
                    <a:pt x="18333" y="56346"/>
                  </a:cubicBezTo>
                  <a:cubicBezTo>
                    <a:pt x="18305" y="56290"/>
                    <a:pt x="18277" y="56178"/>
                    <a:pt x="18249" y="56010"/>
                  </a:cubicBezTo>
                  <a:cubicBezTo>
                    <a:pt x="17969" y="54662"/>
                    <a:pt x="17182" y="50170"/>
                    <a:pt x="16424" y="45846"/>
                  </a:cubicBezTo>
                  <a:cubicBezTo>
                    <a:pt x="16031" y="43685"/>
                    <a:pt x="15666" y="41551"/>
                    <a:pt x="15358" y="39867"/>
                  </a:cubicBezTo>
                  <a:cubicBezTo>
                    <a:pt x="15049" y="38182"/>
                    <a:pt x="14824" y="36947"/>
                    <a:pt x="14740" y="36582"/>
                  </a:cubicBezTo>
                  <a:cubicBezTo>
                    <a:pt x="14684" y="36385"/>
                    <a:pt x="14628" y="36048"/>
                    <a:pt x="14600" y="35627"/>
                  </a:cubicBezTo>
                  <a:cubicBezTo>
                    <a:pt x="14431" y="34083"/>
                    <a:pt x="14263" y="31332"/>
                    <a:pt x="14150" y="28945"/>
                  </a:cubicBezTo>
                  <a:cubicBezTo>
                    <a:pt x="14094" y="27738"/>
                    <a:pt x="14066" y="26643"/>
                    <a:pt x="14010" y="25857"/>
                  </a:cubicBezTo>
                  <a:cubicBezTo>
                    <a:pt x="13982" y="25043"/>
                    <a:pt x="13982" y="24566"/>
                    <a:pt x="13982" y="24538"/>
                  </a:cubicBezTo>
                  <a:cubicBezTo>
                    <a:pt x="13954" y="24425"/>
                    <a:pt x="13870" y="24341"/>
                    <a:pt x="13729" y="24313"/>
                  </a:cubicBezTo>
                  <a:cubicBezTo>
                    <a:pt x="13617" y="24313"/>
                    <a:pt x="13505" y="24425"/>
                    <a:pt x="13505" y="24538"/>
                  </a:cubicBezTo>
                  <a:lnTo>
                    <a:pt x="12943" y="33101"/>
                  </a:lnTo>
                  <a:lnTo>
                    <a:pt x="12915" y="33101"/>
                  </a:lnTo>
                  <a:cubicBezTo>
                    <a:pt x="12915" y="33101"/>
                    <a:pt x="12494" y="40793"/>
                    <a:pt x="12494" y="45818"/>
                  </a:cubicBezTo>
                  <a:cubicBezTo>
                    <a:pt x="12494" y="47194"/>
                    <a:pt x="12522" y="48373"/>
                    <a:pt x="12606" y="49159"/>
                  </a:cubicBezTo>
                  <a:cubicBezTo>
                    <a:pt x="12662" y="49665"/>
                    <a:pt x="12690" y="50170"/>
                    <a:pt x="12690" y="50647"/>
                  </a:cubicBezTo>
                  <a:cubicBezTo>
                    <a:pt x="12690" y="52023"/>
                    <a:pt x="12494" y="53258"/>
                    <a:pt x="12269" y="54269"/>
                  </a:cubicBezTo>
                  <a:cubicBezTo>
                    <a:pt x="12073" y="55308"/>
                    <a:pt x="11820" y="56094"/>
                    <a:pt x="11792" y="56711"/>
                  </a:cubicBezTo>
                  <a:cubicBezTo>
                    <a:pt x="11736" y="57385"/>
                    <a:pt x="11680" y="58256"/>
                    <a:pt x="11567" y="59042"/>
                  </a:cubicBezTo>
                  <a:cubicBezTo>
                    <a:pt x="11483" y="59828"/>
                    <a:pt x="11343" y="60558"/>
                    <a:pt x="11203" y="60923"/>
                  </a:cubicBezTo>
                  <a:cubicBezTo>
                    <a:pt x="11034" y="61260"/>
                    <a:pt x="10922" y="61484"/>
                    <a:pt x="10725" y="61624"/>
                  </a:cubicBezTo>
                  <a:cubicBezTo>
                    <a:pt x="10529" y="61765"/>
                    <a:pt x="10220" y="61849"/>
                    <a:pt x="9686" y="61849"/>
                  </a:cubicBezTo>
                  <a:cubicBezTo>
                    <a:pt x="9462" y="61849"/>
                    <a:pt x="9181" y="61849"/>
                    <a:pt x="8872" y="61821"/>
                  </a:cubicBezTo>
                  <a:cubicBezTo>
                    <a:pt x="8002" y="61709"/>
                    <a:pt x="7272" y="61344"/>
                    <a:pt x="6767" y="60951"/>
                  </a:cubicBezTo>
                  <a:cubicBezTo>
                    <a:pt x="6486" y="60754"/>
                    <a:pt x="6289" y="60530"/>
                    <a:pt x="6121" y="60361"/>
                  </a:cubicBezTo>
                  <a:cubicBezTo>
                    <a:pt x="5981" y="60165"/>
                    <a:pt x="5868" y="59996"/>
                    <a:pt x="5868" y="59940"/>
                  </a:cubicBezTo>
                  <a:cubicBezTo>
                    <a:pt x="5840" y="59912"/>
                    <a:pt x="5840" y="59856"/>
                    <a:pt x="5840" y="59800"/>
                  </a:cubicBezTo>
                  <a:cubicBezTo>
                    <a:pt x="5840" y="59575"/>
                    <a:pt x="5953" y="59210"/>
                    <a:pt x="6065" y="58901"/>
                  </a:cubicBezTo>
                  <a:cubicBezTo>
                    <a:pt x="6121" y="58761"/>
                    <a:pt x="6177" y="58620"/>
                    <a:pt x="6233" y="58508"/>
                  </a:cubicBezTo>
                  <a:cubicBezTo>
                    <a:pt x="6261" y="58480"/>
                    <a:pt x="6261" y="58424"/>
                    <a:pt x="6289" y="58396"/>
                  </a:cubicBezTo>
                  <a:lnTo>
                    <a:pt x="6318" y="58368"/>
                  </a:lnTo>
                  <a:cubicBezTo>
                    <a:pt x="6318" y="58312"/>
                    <a:pt x="6346" y="58256"/>
                    <a:pt x="6318" y="58199"/>
                  </a:cubicBezTo>
                  <a:cubicBezTo>
                    <a:pt x="6318" y="58199"/>
                    <a:pt x="6121" y="57357"/>
                    <a:pt x="5840" y="56038"/>
                  </a:cubicBezTo>
                  <a:cubicBezTo>
                    <a:pt x="4970" y="52079"/>
                    <a:pt x="3173" y="43825"/>
                    <a:pt x="2724" y="41242"/>
                  </a:cubicBezTo>
                  <a:cubicBezTo>
                    <a:pt x="2162" y="37817"/>
                    <a:pt x="1320" y="29310"/>
                    <a:pt x="1068" y="25576"/>
                  </a:cubicBezTo>
                  <a:cubicBezTo>
                    <a:pt x="871" y="22404"/>
                    <a:pt x="590" y="13785"/>
                    <a:pt x="590" y="9827"/>
                  </a:cubicBezTo>
                  <a:cubicBezTo>
                    <a:pt x="590" y="9097"/>
                    <a:pt x="618" y="8507"/>
                    <a:pt x="618" y="8170"/>
                  </a:cubicBezTo>
                  <a:cubicBezTo>
                    <a:pt x="646" y="7721"/>
                    <a:pt x="674" y="7131"/>
                    <a:pt x="674" y="6514"/>
                  </a:cubicBezTo>
                  <a:cubicBezTo>
                    <a:pt x="674" y="4015"/>
                    <a:pt x="506" y="674"/>
                    <a:pt x="506" y="674"/>
                  </a:cubicBezTo>
                  <a:lnTo>
                    <a:pt x="506" y="618"/>
                  </a:lnTo>
                  <a:cubicBezTo>
                    <a:pt x="478" y="562"/>
                    <a:pt x="478" y="534"/>
                    <a:pt x="478" y="506"/>
                  </a:cubicBezTo>
                  <a:lnTo>
                    <a:pt x="478" y="478"/>
                  </a:lnTo>
                  <a:close/>
                  <a:moveTo>
                    <a:pt x="534" y="0"/>
                  </a:moveTo>
                  <a:cubicBezTo>
                    <a:pt x="422" y="0"/>
                    <a:pt x="310" y="28"/>
                    <a:pt x="197" y="113"/>
                  </a:cubicBezTo>
                  <a:cubicBezTo>
                    <a:pt x="57" y="197"/>
                    <a:pt x="1" y="365"/>
                    <a:pt x="1" y="506"/>
                  </a:cubicBezTo>
                  <a:cubicBezTo>
                    <a:pt x="1" y="571"/>
                    <a:pt x="17" y="636"/>
                    <a:pt x="38" y="701"/>
                  </a:cubicBezTo>
                  <a:lnTo>
                    <a:pt x="38" y="701"/>
                  </a:lnTo>
                  <a:lnTo>
                    <a:pt x="29" y="702"/>
                  </a:lnTo>
                  <a:cubicBezTo>
                    <a:pt x="29" y="702"/>
                    <a:pt x="85" y="1545"/>
                    <a:pt x="113" y="2696"/>
                  </a:cubicBezTo>
                  <a:cubicBezTo>
                    <a:pt x="169" y="3819"/>
                    <a:pt x="197" y="5278"/>
                    <a:pt x="197" y="6514"/>
                  </a:cubicBezTo>
                  <a:cubicBezTo>
                    <a:pt x="197" y="7131"/>
                    <a:pt x="197" y="7693"/>
                    <a:pt x="169" y="8142"/>
                  </a:cubicBezTo>
                  <a:cubicBezTo>
                    <a:pt x="141" y="8507"/>
                    <a:pt x="141" y="9069"/>
                    <a:pt x="141" y="9827"/>
                  </a:cubicBezTo>
                  <a:cubicBezTo>
                    <a:pt x="141" y="13785"/>
                    <a:pt x="394" y="22404"/>
                    <a:pt x="618" y="25605"/>
                  </a:cubicBezTo>
                  <a:cubicBezTo>
                    <a:pt x="871" y="29367"/>
                    <a:pt x="1685" y="37845"/>
                    <a:pt x="2275" y="41326"/>
                  </a:cubicBezTo>
                  <a:cubicBezTo>
                    <a:pt x="2840" y="44639"/>
                    <a:pt x="5628" y="57226"/>
                    <a:pt x="5854" y="58246"/>
                  </a:cubicBezTo>
                  <a:lnTo>
                    <a:pt x="5854" y="58246"/>
                  </a:lnTo>
                  <a:cubicBezTo>
                    <a:pt x="5803" y="58338"/>
                    <a:pt x="5718" y="58511"/>
                    <a:pt x="5644" y="58733"/>
                  </a:cubicBezTo>
                  <a:cubicBezTo>
                    <a:pt x="5503" y="59070"/>
                    <a:pt x="5391" y="59463"/>
                    <a:pt x="5363" y="59800"/>
                  </a:cubicBezTo>
                  <a:cubicBezTo>
                    <a:pt x="5363" y="59884"/>
                    <a:pt x="5391" y="59968"/>
                    <a:pt x="5419" y="60080"/>
                  </a:cubicBezTo>
                  <a:lnTo>
                    <a:pt x="5419" y="60052"/>
                  </a:lnTo>
                  <a:cubicBezTo>
                    <a:pt x="5475" y="60249"/>
                    <a:pt x="5588" y="60445"/>
                    <a:pt x="5756" y="60642"/>
                  </a:cubicBezTo>
                  <a:cubicBezTo>
                    <a:pt x="6289" y="61288"/>
                    <a:pt x="7384" y="62102"/>
                    <a:pt x="8816" y="62270"/>
                  </a:cubicBezTo>
                  <a:cubicBezTo>
                    <a:pt x="9153" y="62298"/>
                    <a:pt x="9434" y="62326"/>
                    <a:pt x="9686" y="62326"/>
                  </a:cubicBezTo>
                  <a:cubicBezTo>
                    <a:pt x="10276" y="62326"/>
                    <a:pt x="10697" y="62214"/>
                    <a:pt x="11006" y="61989"/>
                  </a:cubicBezTo>
                  <a:cubicBezTo>
                    <a:pt x="11315" y="61765"/>
                    <a:pt x="11455" y="61456"/>
                    <a:pt x="11624" y="61119"/>
                  </a:cubicBezTo>
                  <a:cubicBezTo>
                    <a:pt x="11820" y="60642"/>
                    <a:pt x="11932" y="59912"/>
                    <a:pt x="12045" y="59098"/>
                  </a:cubicBezTo>
                  <a:cubicBezTo>
                    <a:pt x="12129" y="58284"/>
                    <a:pt x="12213" y="57413"/>
                    <a:pt x="12241" y="56739"/>
                  </a:cubicBezTo>
                  <a:cubicBezTo>
                    <a:pt x="12297" y="56234"/>
                    <a:pt x="12522" y="55392"/>
                    <a:pt x="12719" y="54381"/>
                  </a:cubicBezTo>
                  <a:cubicBezTo>
                    <a:pt x="12943" y="53342"/>
                    <a:pt x="13168" y="52079"/>
                    <a:pt x="13168" y="50647"/>
                  </a:cubicBezTo>
                  <a:cubicBezTo>
                    <a:pt x="13168" y="50142"/>
                    <a:pt x="13140" y="49637"/>
                    <a:pt x="13084" y="49103"/>
                  </a:cubicBezTo>
                  <a:cubicBezTo>
                    <a:pt x="12999" y="48373"/>
                    <a:pt x="12971" y="47194"/>
                    <a:pt x="12971" y="45818"/>
                  </a:cubicBezTo>
                  <a:cubicBezTo>
                    <a:pt x="12971" y="43320"/>
                    <a:pt x="13084" y="40147"/>
                    <a:pt x="13168" y="37592"/>
                  </a:cubicBezTo>
                  <a:cubicBezTo>
                    <a:pt x="13224" y="36329"/>
                    <a:pt x="13280" y="35206"/>
                    <a:pt x="13336" y="34392"/>
                  </a:cubicBezTo>
                  <a:cubicBezTo>
                    <a:pt x="13364" y="33606"/>
                    <a:pt x="13392" y="33129"/>
                    <a:pt x="13392" y="33129"/>
                  </a:cubicBezTo>
                  <a:lnTo>
                    <a:pt x="13679" y="28962"/>
                  </a:lnTo>
                  <a:lnTo>
                    <a:pt x="13679" y="28962"/>
                  </a:lnTo>
                  <a:cubicBezTo>
                    <a:pt x="13695" y="29306"/>
                    <a:pt x="13712" y="29657"/>
                    <a:pt x="13729" y="30012"/>
                  </a:cubicBezTo>
                  <a:cubicBezTo>
                    <a:pt x="13813" y="31416"/>
                    <a:pt x="13898" y="32876"/>
                    <a:pt x="13982" y="34083"/>
                  </a:cubicBezTo>
                  <a:cubicBezTo>
                    <a:pt x="14038" y="34673"/>
                    <a:pt x="14066" y="35234"/>
                    <a:pt x="14122" y="35683"/>
                  </a:cubicBezTo>
                  <a:cubicBezTo>
                    <a:pt x="14178" y="36105"/>
                    <a:pt x="14235" y="36470"/>
                    <a:pt x="14263" y="36666"/>
                  </a:cubicBezTo>
                  <a:cubicBezTo>
                    <a:pt x="14375" y="37059"/>
                    <a:pt x="14628" y="38435"/>
                    <a:pt x="14965" y="40288"/>
                  </a:cubicBezTo>
                  <a:cubicBezTo>
                    <a:pt x="15442" y="43067"/>
                    <a:pt x="16116" y="46941"/>
                    <a:pt x="16705" y="50198"/>
                  </a:cubicBezTo>
                  <a:cubicBezTo>
                    <a:pt x="16986" y="51826"/>
                    <a:pt x="17267" y="53286"/>
                    <a:pt x="17463" y="54409"/>
                  </a:cubicBezTo>
                  <a:cubicBezTo>
                    <a:pt x="17575" y="54971"/>
                    <a:pt x="17660" y="55420"/>
                    <a:pt x="17716" y="55785"/>
                  </a:cubicBezTo>
                  <a:cubicBezTo>
                    <a:pt x="17800" y="56150"/>
                    <a:pt x="17856" y="56375"/>
                    <a:pt x="17884" y="56487"/>
                  </a:cubicBezTo>
                  <a:cubicBezTo>
                    <a:pt x="18025" y="56908"/>
                    <a:pt x="18053" y="57582"/>
                    <a:pt x="18025" y="58171"/>
                  </a:cubicBezTo>
                  <a:cubicBezTo>
                    <a:pt x="18025" y="58312"/>
                    <a:pt x="18025" y="58424"/>
                    <a:pt x="18025" y="58536"/>
                  </a:cubicBezTo>
                  <a:cubicBezTo>
                    <a:pt x="18025" y="58761"/>
                    <a:pt x="18025" y="58985"/>
                    <a:pt x="18053" y="59154"/>
                  </a:cubicBezTo>
                  <a:cubicBezTo>
                    <a:pt x="18053" y="59350"/>
                    <a:pt x="18081" y="59491"/>
                    <a:pt x="18165" y="59631"/>
                  </a:cubicBezTo>
                  <a:cubicBezTo>
                    <a:pt x="18249" y="59800"/>
                    <a:pt x="18333" y="60137"/>
                    <a:pt x="18474" y="60473"/>
                  </a:cubicBezTo>
                  <a:cubicBezTo>
                    <a:pt x="18586" y="60838"/>
                    <a:pt x="18783" y="61203"/>
                    <a:pt x="19092" y="61456"/>
                  </a:cubicBezTo>
                  <a:cubicBezTo>
                    <a:pt x="19204" y="61540"/>
                    <a:pt x="19344" y="61596"/>
                    <a:pt x="19513" y="61653"/>
                  </a:cubicBezTo>
                  <a:cubicBezTo>
                    <a:pt x="20018" y="61849"/>
                    <a:pt x="20776" y="61933"/>
                    <a:pt x="21478" y="61933"/>
                  </a:cubicBezTo>
                  <a:cubicBezTo>
                    <a:pt x="22011" y="61933"/>
                    <a:pt x="22489" y="61877"/>
                    <a:pt x="22854" y="61737"/>
                  </a:cubicBezTo>
                  <a:cubicBezTo>
                    <a:pt x="23275" y="61540"/>
                    <a:pt x="23640" y="61344"/>
                    <a:pt x="23948" y="61119"/>
                  </a:cubicBezTo>
                  <a:cubicBezTo>
                    <a:pt x="24089" y="61007"/>
                    <a:pt x="24201" y="60895"/>
                    <a:pt x="24313" y="60782"/>
                  </a:cubicBezTo>
                  <a:cubicBezTo>
                    <a:pt x="24398" y="60642"/>
                    <a:pt x="24454" y="60501"/>
                    <a:pt x="24454" y="60333"/>
                  </a:cubicBezTo>
                  <a:cubicBezTo>
                    <a:pt x="24454" y="60305"/>
                    <a:pt x="24482" y="60165"/>
                    <a:pt x="24510" y="59968"/>
                  </a:cubicBezTo>
                  <a:cubicBezTo>
                    <a:pt x="24566" y="59463"/>
                    <a:pt x="24678" y="58536"/>
                    <a:pt x="24678" y="57806"/>
                  </a:cubicBezTo>
                  <a:cubicBezTo>
                    <a:pt x="24678" y="57666"/>
                    <a:pt x="24678" y="57497"/>
                    <a:pt x="24678" y="57357"/>
                  </a:cubicBezTo>
                  <a:cubicBezTo>
                    <a:pt x="24622" y="56880"/>
                    <a:pt x="24538" y="56459"/>
                    <a:pt x="24454" y="56122"/>
                  </a:cubicBezTo>
                  <a:cubicBezTo>
                    <a:pt x="24398" y="55953"/>
                    <a:pt x="24370" y="55785"/>
                    <a:pt x="24341" y="55673"/>
                  </a:cubicBezTo>
                  <a:cubicBezTo>
                    <a:pt x="24313" y="55560"/>
                    <a:pt x="24313" y="55476"/>
                    <a:pt x="24313" y="55448"/>
                  </a:cubicBezTo>
                  <a:cubicBezTo>
                    <a:pt x="24313" y="55448"/>
                    <a:pt x="24313" y="55364"/>
                    <a:pt x="24313" y="55252"/>
                  </a:cubicBezTo>
                  <a:cubicBezTo>
                    <a:pt x="24398" y="53539"/>
                    <a:pt x="25071" y="41383"/>
                    <a:pt x="25071" y="37845"/>
                  </a:cubicBezTo>
                  <a:cubicBezTo>
                    <a:pt x="25071" y="34242"/>
                    <a:pt x="24665" y="30259"/>
                    <a:pt x="24625" y="29874"/>
                  </a:cubicBezTo>
                  <a:lnTo>
                    <a:pt x="24625" y="29874"/>
                  </a:lnTo>
                  <a:cubicBezTo>
                    <a:pt x="24701" y="29280"/>
                    <a:pt x="26117" y="18662"/>
                    <a:pt x="26363" y="14290"/>
                  </a:cubicBezTo>
                  <a:cubicBezTo>
                    <a:pt x="26419" y="13139"/>
                    <a:pt x="26447" y="12016"/>
                    <a:pt x="26447" y="11006"/>
                  </a:cubicBezTo>
                  <a:cubicBezTo>
                    <a:pt x="26447" y="8058"/>
                    <a:pt x="26222" y="5812"/>
                    <a:pt x="26026" y="4801"/>
                  </a:cubicBezTo>
                  <a:cubicBezTo>
                    <a:pt x="25914" y="4127"/>
                    <a:pt x="25717" y="3089"/>
                    <a:pt x="25577" y="2190"/>
                  </a:cubicBezTo>
                  <a:cubicBezTo>
                    <a:pt x="25436" y="1292"/>
                    <a:pt x="25324" y="590"/>
                    <a:pt x="25324" y="590"/>
                  </a:cubicBezTo>
                  <a:cubicBezTo>
                    <a:pt x="25324" y="534"/>
                    <a:pt x="25268" y="450"/>
                    <a:pt x="25212" y="422"/>
                  </a:cubicBezTo>
                  <a:cubicBezTo>
                    <a:pt x="25156" y="393"/>
                    <a:pt x="25100" y="393"/>
                    <a:pt x="25043" y="393"/>
                  </a:cubicBezTo>
                  <a:cubicBezTo>
                    <a:pt x="25015" y="393"/>
                    <a:pt x="24959" y="422"/>
                    <a:pt x="24791" y="478"/>
                  </a:cubicBezTo>
                  <a:cubicBezTo>
                    <a:pt x="23724" y="786"/>
                    <a:pt x="19148" y="2078"/>
                    <a:pt x="15526" y="2190"/>
                  </a:cubicBezTo>
                  <a:cubicBezTo>
                    <a:pt x="13140" y="2246"/>
                    <a:pt x="11652" y="2387"/>
                    <a:pt x="10388" y="2387"/>
                  </a:cubicBezTo>
                  <a:cubicBezTo>
                    <a:pt x="9378" y="2387"/>
                    <a:pt x="8563" y="2303"/>
                    <a:pt x="7525" y="2050"/>
                  </a:cubicBezTo>
                  <a:cubicBezTo>
                    <a:pt x="6346" y="1769"/>
                    <a:pt x="4998" y="1432"/>
                    <a:pt x="3875" y="1123"/>
                  </a:cubicBezTo>
                  <a:cubicBezTo>
                    <a:pt x="3342" y="955"/>
                    <a:pt x="2836" y="815"/>
                    <a:pt x="2471" y="702"/>
                  </a:cubicBezTo>
                  <a:cubicBezTo>
                    <a:pt x="2303" y="646"/>
                    <a:pt x="2162" y="618"/>
                    <a:pt x="2050" y="562"/>
                  </a:cubicBezTo>
                  <a:cubicBezTo>
                    <a:pt x="1994" y="562"/>
                    <a:pt x="1938" y="534"/>
                    <a:pt x="1910" y="506"/>
                  </a:cubicBezTo>
                  <a:lnTo>
                    <a:pt x="1882" y="506"/>
                  </a:lnTo>
                  <a:cubicBezTo>
                    <a:pt x="1826" y="450"/>
                    <a:pt x="1741" y="422"/>
                    <a:pt x="1657" y="365"/>
                  </a:cubicBezTo>
                  <a:cubicBezTo>
                    <a:pt x="1517" y="281"/>
                    <a:pt x="1320" y="197"/>
                    <a:pt x="1124" y="141"/>
                  </a:cubicBezTo>
                  <a:cubicBezTo>
                    <a:pt x="927" y="57"/>
                    <a:pt x="731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180;p64">
              <a:extLst>
                <a:ext uri="{FF2B5EF4-FFF2-40B4-BE49-F238E27FC236}">
                  <a16:creationId xmlns:a16="http://schemas.microsoft.com/office/drawing/2014/main" id="{5EBD4C2E-D0D4-41BC-80F9-083AB289A047}"/>
                </a:ext>
              </a:extLst>
            </p:cNvPr>
            <p:cNvSpPr/>
            <p:nvPr/>
          </p:nvSpPr>
          <p:spPr>
            <a:xfrm>
              <a:off x="4350425" y="4004350"/>
              <a:ext cx="40025" cy="246475"/>
            </a:xfrm>
            <a:custGeom>
              <a:avLst/>
              <a:gdLst/>
              <a:ahLst/>
              <a:cxnLst/>
              <a:rect l="l" t="t" r="r" b="b"/>
              <a:pathLst>
                <a:path w="1601" h="9859" extrusionOk="0">
                  <a:moveTo>
                    <a:pt x="1376" y="0"/>
                  </a:moveTo>
                  <a:cubicBezTo>
                    <a:pt x="1236" y="0"/>
                    <a:pt x="1124" y="84"/>
                    <a:pt x="1124" y="225"/>
                  </a:cubicBezTo>
                  <a:lnTo>
                    <a:pt x="29" y="9602"/>
                  </a:lnTo>
                  <a:cubicBezTo>
                    <a:pt x="1" y="9714"/>
                    <a:pt x="113" y="9854"/>
                    <a:pt x="225" y="9854"/>
                  </a:cubicBezTo>
                  <a:cubicBezTo>
                    <a:pt x="240" y="9857"/>
                    <a:pt x="254" y="9859"/>
                    <a:pt x="269" y="9859"/>
                  </a:cubicBezTo>
                  <a:cubicBezTo>
                    <a:pt x="388" y="9859"/>
                    <a:pt x="481" y="9758"/>
                    <a:pt x="506" y="9658"/>
                  </a:cubicBezTo>
                  <a:lnTo>
                    <a:pt x="1573" y="281"/>
                  </a:lnTo>
                  <a:cubicBezTo>
                    <a:pt x="1601" y="141"/>
                    <a:pt x="1489" y="28"/>
                    <a:pt x="13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181;p64">
              <a:extLst>
                <a:ext uri="{FF2B5EF4-FFF2-40B4-BE49-F238E27FC236}">
                  <a16:creationId xmlns:a16="http://schemas.microsoft.com/office/drawing/2014/main" id="{F9133C95-101A-4E03-BCBC-DDEA63D27209}"/>
                </a:ext>
              </a:extLst>
            </p:cNvPr>
            <p:cNvSpPr/>
            <p:nvPr/>
          </p:nvSpPr>
          <p:spPr>
            <a:xfrm>
              <a:off x="4370775" y="4022050"/>
              <a:ext cx="101800" cy="48475"/>
            </a:xfrm>
            <a:custGeom>
              <a:avLst/>
              <a:gdLst/>
              <a:ahLst/>
              <a:cxnLst/>
              <a:rect l="l" t="t" r="r" b="b"/>
              <a:pathLst>
                <a:path w="4072" h="1939" extrusionOk="0">
                  <a:moveTo>
                    <a:pt x="3809" y="1"/>
                  </a:moveTo>
                  <a:cubicBezTo>
                    <a:pt x="3777" y="1"/>
                    <a:pt x="3743" y="8"/>
                    <a:pt x="3707" y="22"/>
                  </a:cubicBezTo>
                  <a:lnTo>
                    <a:pt x="197" y="1482"/>
                  </a:lnTo>
                  <a:cubicBezTo>
                    <a:pt x="57" y="1538"/>
                    <a:pt x="1" y="1679"/>
                    <a:pt x="57" y="1791"/>
                  </a:cubicBezTo>
                  <a:cubicBezTo>
                    <a:pt x="103" y="1884"/>
                    <a:pt x="208" y="1938"/>
                    <a:pt x="306" y="1938"/>
                  </a:cubicBezTo>
                  <a:cubicBezTo>
                    <a:pt x="326" y="1938"/>
                    <a:pt x="346" y="1936"/>
                    <a:pt x="366" y="1931"/>
                  </a:cubicBezTo>
                  <a:lnTo>
                    <a:pt x="3903" y="471"/>
                  </a:lnTo>
                  <a:cubicBezTo>
                    <a:pt x="4015" y="415"/>
                    <a:pt x="4072" y="275"/>
                    <a:pt x="4015" y="162"/>
                  </a:cubicBezTo>
                  <a:cubicBezTo>
                    <a:pt x="3974" y="58"/>
                    <a:pt x="3901" y="1"/>
                    <a:pt x="38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182;p64">
              <a:extLst>
                <a:ext uri="{FF2B5EF4-FFF2-40B4-BE49-F238E27FC236}">
                  <a16:creationId xmlns:a16="http://schemas.microsoft.com/office/drawing/2014/main" id="{C73FFF06-4F6C-45CA-9009-D99DF7257C0D}"/>
                </a:ext>
              </a:extLst>
            </p:cNvPr>
            <p:cNvSpPr/>
            <p:nvPr/>
          </p:nvSpPr>
          <p:spPr>
            <a:xfrm>
              <a:off x="4550450" y="4371275"/>
              <a:ext cx="79350" cy="306325"/>
            </a:xfrm>
            <a:custGeom>
              <a:avLst/>
              <a:gdLst/>
              <a:ahLst/>
              <a:cxnLst/>
              <a:rect l="l" t="t" r="r" b="b"/>
              <a:pathLst>
                <a:path w="3174" h="12253" extrusionOk="0">
                  <a:moveTo>
                    <a:pt x="2924" y="1"/>
                  </a:moveTo>
                  <a:cubicBezTo>
                    <a:pt x="2809" y="1"/>
                    <a:pt x="2720" y="81"/>
                    <a:pt x="2696" y="203"/>
                  </a:cubicBezTo>
                  <a:lnTo>
                    <a:pt x="29" y="11966"/>
                  </a:lnTo>
                  <a:cubicBezTo>
                    <a:pt x="1" y="12078"/>
                    <a:pt x="85" y="12219"/>
                    <a:pt x="225" y="12247"/>
                  </a:cubicBezTo>
                  <a:cubicBezTo>
                    <a:pt x="240" y="12250"/>
                    <a:pt x="255" y="12252"/>
                    <a:pt x="270" y="12252"/>
                  </a:cubicBezTo>
                  <a:cubicBezTo>
                    <a:pt x="372" y="12252"/>
                    <a:pt x="482" y="12173"/>
                    <a:pt x="506" y="12050"/>
                  </a:cubicBezTo>
                  <a:lnTo>
                    <a:pt x="3145" y="287"/>
                  </a:lnTo>
                  <a:cubicBezTo>
                    <a:pt x="3173" y="175"/>
                    <a:pt x="3089" y="34"/>
                    <a:pt x="2977" y="6"/>
                  </a:cubicBezTo>
                  <a:cubicBezTo>
                    <a:pt x="2959" y="3"/>
                    <a:pt x="2941" y="1"/>
                    <a:pt x="29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183;p64">
              <a:extLst>
                <a:ext uri="{FF2B5EF4-FFF2-40B4-BE49-F238E27FC236}">
                  <a16:creationId xmlns:a16="http://schemas.microsoft.com/office/drawing/2014/main" id="{731DDE3D-FF31-4B09-8FAA-28110BA635BB}"/>
                </a:ext>
              </a:extLst>
            </p:cNvPr>
            <p:cNvSpPr/>
            <p:nvPr/>
          </p:nvSpPr>
          <p:spPr>
            <a:xfrm>
              <a:off x="4764525" y="2629475"/>
              <a:ext cx="126375" cy="225925"/>
            </a:xfrm>
            <a:custGeom>
              <a:avLst/>
              <a:gdLst/>
              <a:ahLst/>
              <a:cxnLst/>
              <a:rect l="l" t="t" r="r" b="b"/>
              <a:pathLst>
                <a:path w="5055" h="9037" extrusionOk="0">
                  <a:moveTo>
                    <a:pt x="4524" y="1"/>
                  </a:moveTo>
                  <a:cubicBezTo>
                    <a:pt x="4493" y="1"/>
                    <a:pt x="4464" y="35"/>
                    <a:pt x="4436" y="109"/>
                  </a:cubicBezTo>
                  <a:cubicBezTo>
                    <a:pt x="4212" y="699"/>
                    <a:pt x="4156" y="1541"/>
                    <a:pt x="4156" y="2215"/>
                  </a:cubicBezTo>
                  <a:cubicBezTo>
                    <a:pt x="4156" y="2888"/>
                    <a:pt x="3847" y="3253"/>
                    <a:pt x="3847" y="3253"/>
                  </a:cubicBezTo>
                  <a:cubicBezTo>
                    <a:pt x="3847" y="3253"/>
                    <a:pt x="2949" y="1288"/>
                    <a:pt x="2190" y="1232"/>
                  </a:cubicBezTo>
                  <a:cubicBezTo>
                    <a:pt x="2081" y="1220"/>
                    <a:pt x="1988" y="1214"/>
                    <a:pt x="1909" y="1214"/>
                  </a:cubicBezTo>
                  <a:cubicBezTo>
                    <a:pt x="1439" y="1214"/>
                    <a:pt x="1477" y="1417"/>
                    <a:pt x="1741" y="1681"/>
                  </a:cubicBezTo>
                  <a:cubicBezTo>
                    <a:pt x="2050" y="1990"/>
                    <a:pt x="2275" y="2130"/>
                    <a:pt x="2640" y="2804"/>
                  </a:cubicBezTo>
                  <a:cubicBezTo>
                    <a:pt x="3005" y="3478"/>
                    <a:pt x="3005" y="3703"/>
                    <a:pt x="3005" y="3703"/>
                  </a:cubicBezTo>
                  <a:cubicBezTo>
                    <a:pt x="3005" y="3703"/>
                    <a:pt x="1741" y="2271"/>
                    <a:pt x="1152" y="2271"/>
                  </a:cubicBezTo>
                  <a:cubicBezTo>
                    <a:pt x="534" y="2271"/>
                    <a:pt x="1" y="2580"/>
                    <a:pt x="394" y="2804"/>
                  </a:cubicBezTo>
                  <a:cubicBezTo>
                    <a:pt x="759" y="3029"/>
                    <a:pt x="1517" y="3169"/>
                    <a:pt x="1517" y="3169"/>
                  </a:cubicBezTo>
                  <a:lnTo>
                    <a:pt x="2050" y="4236"/>
                  </a:lnTo>
                  <a:cubicBezTo>
                    <a:pt x="2050" y="4236"/>
                    <a:pt x="1397" y="4009"/>
                    <a:pt x="889" y="4009"/>
                  </a:cubicBezTo>
                  <a:cubicBezTo>
                    <a:pt x="682" y="4009"/>
                    <a:pt x="499" y="4046"/>
                    <a:pt x="394" y="4152"/>
                  </a:cubicBezTo>
                  <a:cubicBezTo>
                    <a:pt x="1" y="4545"/>
                    <a:pt x="759" y="4685"/>
                    <a:pt x="759" y="4685"/>
                  </a:cubicBezTo>
                  <a:lnTo>
                    <a:pt x="1292" y="4769"/>
                  </a:lnTo>
                  <a:cubicBezTo>
                    <a:pt x="1292" y="4769"/>
                    <a:pt x="618" y="5892"/>
                    <a:pt x="618" y="6791"/>
                  </a:cubicBezTo>
                  <a:cubicBezTo>
                    <a:pt x="618" y="7689"/>
                    <a:pt x="843" y="9037"/>
                    <a:pt x="843" y="9037"/>
                  </a:cubicBezTo>
                  <a:lnTo>
                    <a:pt x="2949" y="8447"/>
                  </a:lnTo>
                  <a:cubicBezTo>
                    <a:pt x="2949" y="8447"/>
                    <a:pt x="3763" y="5949"/>
                    <a:pt x="4071" y="5219"/>
                  </a:cubicBezTo>
                  <a:cubicBezTo>
                    <a:pt x="4380" y="4461"/>
                    <a:pt x="5054" y="3618"/>
                    <a:pt x="5054" y="2664"/>
                  </a:cubicBezTo>
                  <a:cubicBezTo>
                    <a:pt x="5054" y="1799"/>
                    <a:pt x="4750" y="1"/>
                    <a:pt x="4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184;p64">
              <a:extLst>
                <a:ext uri="{FF2B5EF4-FFF2-40B4-BE49-F238E27FC236}">
                  <a16:creationId xmlns:a16="http://schemas.microsoft.com/office/drawing/2014/main" id="{25CF25B5-04DE-4B1A-81E3-58174C4DC385}"/>
                </a:ext>
              </a:extLst>
            </p:cNvPr>
            <p:cNvSpPr/>
            <p:nvPr/>
          </p:nvSpPr>
          <p:spPr>
            <a:xfrm>
              <a:off x="4765225" y="2623775"/>
              <a:ext cx="131275" cy="237525"/>
            </a:xfrm>
            <a:custGeom>
              <a:avLst/>
              <a:gdLst/>
              <a:ahLst/>
              <a:cxnLst/>
              <a:rect l="l" t="t" r="r" b="b"/>
              <a:pathLst>
                <a:path w="5251" h="9501" extrusionOk="0">
                  <a:moveTo>
                    <a:pt x="4522" y="799"/>
                  </a:moveTo>
                  <a:cubicBezTo>
                    <a:pt x="4575" y="1025"/>
                    <a:pt x="4624" y="1314"/>
                    <a:pt x="4661" y="1628"/>
                  </a:cubicBezTo>
                  <a:cubicBezTo>
                    <a:pt x="4745" y="2078"/>
                    <a:pt x="4773" y="2555"/>
                    <a:pt x="4773" y="2892"/>
                  </a:cubicBezTo>
                  <a:cubicBezTo>
                    <a:pt x="4773" y="3313"/>
                    <a:pt x="4633" y="3734"/>
                    <a:pt x="4437" y="4127"/>
                  </a:cubicBezTo>
                  <a:cubicBezTo>
                    <a:pt x="4240" y="4548"/>
                    <a:pt x="3987" y="4941"/>
                    <a:pt x="3819" y="5362"/>
                  </a:cubicBezTo>
                  <a:cubicBezTo>
                    <a:pt x="3549" y="6024"/>
                    <a:pt x="2895" y="7991"/>
                    <a:pt x="2733" y="8480"/>
                  </a:cubicBezTo>
                  <a:lnTo>
                    <a:pt x="2733" y="8480"/>
                  </a:lnTo>
                  <a:lnTo>
                    <a:pt x="1006" y="8970"/>
                  </a:lnTo>
                  <a:lnTo>
                    <a:pt x="1006" y="8970"/>
                  </a:lnTo>
                  <a:cubicBezTo>
                    <a:pt x="946" y="8532"/>
                    <a:pt x="815" y="7644"/>
                    <a:pt x="815" y="7019"/>
                  </a:cubicBezTo>
                  <a:cubicBezTo>
                    <a:pt x="815" y="6626"/>
                    <a:pt x="983" y="6120"/>
                    <a:pt x="1152" y="5755"/>
                  </a:cubicBezTo>
                  <a:cubicBezTo>
                    <a:pt x="1208" y="5559"/>
                    <a:pt x="1292" y="5390"/>
                    <a:pt x="1376" y="5278"/>
                  </a:cubicBezTo>
                  <a:cubicBezTo>
                    <a:pt x="1404" y="5222"/>
                    <a:pt x="1433" y="5194"/>
                    <a:pt x="1433" y="5138"/>
                  </a:cubicBezTo>
                  <a:lnTo>
                    <a:pt x="1461" y="5110"/>
                  </a:lnTo>
                  <a:cubicBezTo>
                    <a:pt x="1517" y="5025"/>
                    <a:pt x="1517" y="4969"/>
                    <a:pt x="1461" y="4885"/>
                  </a:cubicBezTo>
                  <a:cubicBezTo>
                    <a:pt x="1433" y="4801"/>
                    <a:pt x="1376" y="4773"/>
                    <a:pt x="1292" y="4745"/>
                  </a:cubicBezTo>
                  <a:lnTo>
                    <a:pt x="786" y="4691"/>
                  </a:lnTo>
                  <a:lnTo>
                    <a:pt x="786" y="4691"/>
                  </a:lnTo>
                  <a:lnTo>
                    <a:pt x="787" y="4689"/>
                  </a:lnTo>
                  <a:lnTo>
                    <a:pt x="759" y="4689"/>
                  </a:lnTo>
                  <a:cubicBezTo>
                    <a:pt x="731" y="4661"/>
                    <a:pt x="618" y="4632"/>
                    <a:pt x="562" y="4604"/>
                  </a:cubicBezTo>
                  <a:lnTo>
                    <a:pt x="512" y="4571"/>
                  </a:lnTo>
                  <a:lnTo>
                    <a:pt x="512" y="4571"/>
                  </a:lnTo>
                  <a:lnTo>
                    <a:pt x="534" y="4548"/>
                  </a:lnTo>
                  <a:cubicBezTo>
                    <a:pt x="534" y="4520"/>
                    <a:pt x="590" y="4520"/>
                    <a:pt x="646" y="4492"/>
                  </a:cubicBezTo>
                  <a:cubicBezTo>
                    <a:pt x="703" y="4464"/>
                    <a:pt x="787" y="4464"/>
                    <a:pt x="871" y="4464"/>
                  </a:cubicBezTo>
                  <a:cubicBezTo>
                    <a:pt x="1096" y="4464"/>
                    <a:pt x="1376" y="4520"/>
                    <a:pt x="1573" y="4576"/>
                  </a:cubicBezTo>
                  <a:cubicBezTo>
                    <a:pt x="1685" y="4604"/>
                    <a:pt x="1769" y="4632"/>
                    <a:pt x="1826" y="4661"/>
                  </a:cubicBezTo>
                  <a:lnTo>
                    <a:pt x="1910" y="4661"/>
                  </a:lnTo>
                  <a:lnTo>
                    <a:pt x="1938" y="4689"/>
                  </a:lnTo>
                  <a:cubicBezTo>
                    <a:pt x="1959" y="4696"/>
                    <a:pt x="1982" y="4699"/>
                    <a:pt x="2005" y="4699"/>
                  </a:cubicBezTo>
                  <a:cubicBezTo>
                    <a:pt x="2075" y="4699"/>
                    <a:pt x="2148" y="4668"/>
                    <a:pt x="2191" y="4604"/>
                  </a:cubicBezTo>
                  <a:cubicBezTo>
                    <a:pt x="2247" y="4548"/>
                    <a:pt x="2275" y="4436"/>
                    <a:pt x="2219" y="4352"/>
                  </a:cubicBezTo>
                  <a:lnTo>
                    <a:pt x="1685" y="3313"/>
                  </a:lnTo>
                  <a:cubicBezTo>
                    <a:pt x="1657" y="3229"/>
                    <a:pt x="1601" y="3201"/>
                    <a:pt x="1545" y="3173"/>
                  </a:cubicBezTo>
                  <a:cubicBezTo>
                    <a:pt x="1545" y="3173"/>
                    <a:pt x="1489" y="3173"/>
                    <a:pt x="1404" y="3144"/>
                  </a:cubicBezTo>
                  <a:cubicBezTo>
                    <a:pt x="1320" y="3116"/>
                    <a:pt x="1124" y="3088"/>
                    <a:pt x="955" y="3032"/>
                  </a:cubicBezTo>
                  <a:cubicBezTo>
                    <a:pt x="807" y="2983"/>
                    <a:pt x="637" y="2912"/>
                    <a:pt x="522" y="2857"/>
                  </a:cubicBezTo>
                  <a:lnTo>
                    <a:pt x="522" y="2857"/>
                  </a:lnTo>
                  <a:cubicBezTo>
                    <a:pt x="560" y="2838"/>
                    <a:pt x="612" y="2820"/>
                    <a:pt x="675" y="2808"/>
                  </a:cubicBezTo>
                  <a:cubicBezTo>
                    <a:pt x="787" y="2780"/>
                    <a:pt x="955" y="2751"/>
                    <a:pt x="1124" y="2751"/>
                  </a:cubicBezTo>
                  <a:cubicBezTo>
                    <a:pt x="1131" y="2748"/>
                    <a:pt x="1140" y="2746"/>
                    <a:pt x="1151" y="2746"/>
                  </a:cubicBezTo>
                  <a:cubicBezTo>
                    <a:pt x="1224" y="2746"/>
                    <a:pt x="1370" y="2822"/>
                    <a:pt x="1517" y="2920"/>
                  </a:cubicBezTo>
                  <a:cubicBezTo>
                    <a:pt x="1826" y="3116"/>
                    <a:pt x="2134" y="3397"/>
                    <a:pt x="2387" y="3650"/>
                  </a:cubicBezTo>
                  <a:cubicBezTo>
                    <a:pt x="2527" y="3762"/>
                    <a:pt x="2612" y="3874"/>
                    <a:pt x="2696" y="3959"/>
                  </a:cubicBezTo>
                  <a:cubicBezTo>
                    <a:pt x="2780" y="4043"/>
                    <a:pt x="2808" y="4099"/>
                    <a:pt x="2808" y="4099"/>
                  </a:cubicBezTo>
                  <a:cubicBezTo>
                    <a:pt x="2870" y="4140"/>
                    <a:pt x="2932" y="4166"/>
                    <a:pt x="2993" y="4166"/>
                  </a:cubicBezTo>
                  <a:cubicBezTo>
                    <a:pt x="3016" y="4166"/>
                    <a:pt x="3038" y="4163"/>
                    <a:pt x="3061" y="4155"/>
                  </a:cubicBezTo>
                  <a:cubicBezTo>
                    <a:pt x="3173" y="4127"/>
                    <a:pt x="3229" y="4043"/>
                    <a:pt x="3229" y="3931"/>
                  </a:cubicBezTo>
                  <a:cubicBezTo>
                    <a:pt x="3229" y="3874"/>
                    <a:pt x="3201" y="3622"/>
                    <a:pt x="2808" y="2920"/>
                  </a:cubicBezTo>
                  <a:cubicBezTo>
                    <a:pt x="2443" y="2218"/>
                    <a:pt x="2162" y="2021"/>
                    <a:pt x="1882" y="1741"/>
                  </a:cubicBezTo>
                  <a:cubicBezTo>
                    <a:pt x="1859" y="1718"/>
                    <a:pt x="1841" y="1700"/>
                    <a:pt x="1826" y="1685"/>
                  </a:cubicBezTo>
                  <a:lnTo>
                    <a:pt x="2134" y="1685"/>
                  </a:lnTo>
                  <a:cubicBezTo>
                    <a:pt x="2219" y="1685"/>
                    <a:pt x="2387" y="1797"/>
                    <a:pt x="2584" y="1965"/>
                  </a:cubicBezTo>
                  <a:cubicBezTo>
                    <a:pt x="2836" y="2218"/>
                    <a:pt x="3089" y="2639"/>
                    <a:pt x="3285" y="2976"/>
                  </a:cubicBezTo>
                  <a:cubicBezTo>
                    <a:pt x="3398" y="3144"/>
                    <a:pt x="3454" y="3285"/>
                    <a:pt x="3510" y="3397"/>
                  </a:cubicBezTo>
                  <a:cubicBezTo>
                    <a:pt x="3538" y="3453"/>
                    <a:pt x="3566" y="3509"/>
                    <a:pt x="3594" y="3538"/>
                  </a:cubicBezTo>
                  <a:lnTo>
                    <a:pt x="3594" y="3594"/>
                  </a:lnTo>
                  <a:cubicBezTo>
                    <a:pt x="3650" y="3650"/>
                    <a:pt x="3707" y="3706"/>
                    <a:pt x="3791" y="3706"/>
                  </a:cubicBezTo>
                  <a:cubicBezTo>
                    <a:pt x="3812" y="3713"/>
                    <a:pt x="3833" y="3717"/>
                    <a:pt x="3853" y="3717"/>
                  </a:cubicBezTo>
                  <a:cubicBezTo>
                    <a:pt x="3914" y="3717"/>
                    <a:pt x="3966" y="3685"/>
                    <a:pt x="3987" y="3622"/>
                  </a:cubicBezTo>
                  <a:cubicBezTo>
                    <a:pt x="4015" y="3594"/>
                    <a:pt x="4352" y="3173"/>
                    <a:pt x="4352" y="2443"/>
                  </a:cubicBezTo>
                  <a:cubicBezTo>
                    <a:pt x="4352" y="1913"/>
                    <a:pt x="4404" y="1298"/>
                    <a:pt x="4522" y="799"/>
                  </a:cubicBezTo>
                  <a:close/>
                  <a:moveTo>
                    <a:pt x="4493" y="0"/>
                  </a:moveTo>
                  <a:cubicBezTo>
                    <a:pt x="4408" y="0"/>
                    <a:pt x="4324" y="56"/>
                    <a:pt x="4268" y="112"/>
                  </a:cubicBezTo>
                  <a:cubicBezTo>
                    <a:pt x="4240" y="140"/>
                    <a:pt x="4212" y="197"/>
                    <a:pt x="4184" y="253"/>
                  </a:cubicBezTo>
                  <a:lnTo>
                    <a:pt x="4212" y="253"/>
                  </a:lnTo>
                  <a:cubicBezTo>
                    <a:pt x="3959" y="899"/>
                    <a:pt x="3875" y="1741"/>
                    <a:pt x="3875" y="2443"/>
                  </a:cubicBezTo>
                  <a:cubicBezTo>
                    <a:pt x="3875" y="2639"/>
                    <a:pt x="3847" y="2823"/>
                    <a:pt x="3812" y="2963"/>
                  </a:cubicBezTo>
                  <a:lnTo>
                    <a:pt x="3812" y="2963"/>
                  </a:lnTo>
                  <a:cubicBezTo>
                    <a:pt x="3723" y="2789"/>
                    <a:pt x="3610" y="2579"/>
                    <a:pt x="3482" y="2358"/>
                  </a:cubicBezTo>
                  <a:cubicBezTo>
                    <a:pt x="3314" y="2106"/>
                    <a:pt x="3117" y="1853"/>
                    <a:pt x="2892" y="1628"/>
                  </a:cubicBezTo>
                  <a:cubicBezTo>
                    <a:pt x="2696" y="1432"/>
                    <a:pt x="2471" y="1263"/>
                    <a:pt x="2191" y="1235"/>
                  </a:cubicBezTo>
                  <a:cubicBezTo>
                    <a:pt x="2078" y="1207"/>
                    <a:pt x="1994" y="1207"/>
                    <a:pt x="1910" y="1207"/>
                  </a:cubicBezTo>
                  <a:cubicBezTo>
                    <a:pt x="1741" y="1207"/>
                    <a:pt x="1629" y="1207"/>
                    <a:pt x="1517" y="1263"/>
                  </a:cubicBezTo>
                  <a:cubicBezTo>
                    <a:pt x="1461" y="1292"/>
                    <a:pt x="1404" y="1348"/>
                    <a:pt x="1348" y="1404"/>
                  </a:cubicBezTo>
                  <a:cubicBezTo>
                    <a:pt x="1320" y="1460"/>
                    <a:pt x="1292" y="1544"/>
                    <a:pt x="1292" y="1600"/>
                  </a:cubicBezTo>
                  <a:cubicBezTo>
                    <a:pt x="1292" y="1713"/>
                    <a:pt x="1320" y="1797"/>
                    <a:pt x="1376" y="1853"/>
                  </a:cubicBezTo>
                  <a:cubicBezTo>
                    <a:pt x="1433" y="1937"/>
                    <a:pt x="1489" y="1993"/>
                    <a:pt x="1545" y="2078"/>
                  </a:cubicBezTo>
                  <a:cubicBezTo>
                    <a:pt x="1814" y="2347"/>
                    <a:pt x="1997" y="2466"/>
                    <a:pt x="2281" y="2919"/>
                  </a:cubicBezTo>
                  <a:lnTo>
                    <a:pt x="2281" y="2919"/>
                  </a:lnTo>
                  <a:cubicBezTo>
                    <a:pt x="2112" y="2772"/>
                    <a:pt x="1947" y="2633"/>
                    <a:pt x="1798" y="2527"/>
                  </a:cubicBezTo>
                  <a:cubicBezTo>
                    <a:pt x="1573" y="2386"/>
                    <a:pt x="1348" y="2274"/>
                    <a:pt x="1124" y="2274"/>
                  </a:cubicBezTo>
                  <a:cubicBezTo>
                    <a:pt x="843" y="2274"/>
                    <a:pt x="618" y="2330"/>
                    <a:pt x="422" y="2415"/>
                  </a:cubicBezTo>
                  <a:cubicBezTo>
                    <a:pt x="310" y="2443"/>
                    <a:pt x="225" y="2499"/>
                    <a:pt x="141" y="2555"/>
                  </a:cubicBezTo>
                  <a:cubicBezTo>
                    <a:pt x="85" y="2639"/>
                    <a:pt x="1" y="2723"/>
                    <a:pt x="1" y="2864"/>
                  </a:cubicBezTo>
                  <a:cubicBezTo>
                    <a:pt x="1" y="2948"/>
                    <a:pt x="29" y="3032"/>
                    <a:pt x="85" y="3088"/>
                  </a:cubicBezTo>
                  <a:cubicBezTo>
                    <a:pt x="113" y="3144"/>
                    <a:pt x="169" y="3201"/>
                    <a:pt x="253" y="3229"/>
                  </a:cubicBezTo>
                  <a:cubicBezTo>
                    <a:pt x="478" y="3369"/>
                    <a:pt x="759" y="3453"/>
                    <a:pt x="1011" y="3538"/>
                  </a:cubicBezTo>
                  <a:cubicBezTo>
                    <a:pt x="1145" y="3571"/>
                    <a:pt x="1269" y="3604"/>
                    <a:pt x="1347" y="3626"/>
                  </a:cubicBezTo>
                  <a:lnTo>
                    <a:pt x="1347" y="3626"/>
                  </a:lnTo>
                  <a:lnTo>
                    <a:pt x="1572" y="4101"/>
                  </a:lnTo>
                  <a:lnTo>
                    <a:pt x="1572" y="4101"/>
                  </a:lnTo>
                  <a:cubicBezTo>
                    <a:pt x="1360" y="4055"/>
                    <a:pt x="1108" y="4015"/>
                    <a:pt x="871" y="4015"/>
                  </a:cubicBezTo>
                  <a:cubicBezTo>
                    <a:pt x="759" y="4015"/>
                    <a:pt x="618" y="4015"/>
                    <a:pt x="506" y="4043"/>
                  </a:cubicBezTo>
                  <a:cubicBezTo>
                    <a:pt x="394" y="4071"/>
                    <a:pt x="281" y="4127"/>
                    <a:pt x="197" y="4211"/>
                  </a:cubicBezTo>
                  <a:cubicBezTo>
                    <a:pt x="85" y="4324"/>
                    <a:pt x="29" y="4436"/>
                    <a:pt x="29" y="4576"/>
                  </a:cubicBezTo>
                  <a:cubicBezTo>
                    <a:pt x="29" y="4717"/>
                    <a:pt x="85" y="4829"/>
                    <a:pt x="169" y="4913"/>
                  </a:cubicBezTo>
                  <a:cubicBezTo>
                    <a:pt x="281" y="4997"/>
                    <a:pt x="422" y="5054"/>
                    <a:pt x="506" y="5082"/>
                  </a:cubicBezTo>
                  <a:cubicBezTo>
                    <a:pt x="618" y="5110"/>
                    <a:pt x="675" y="5138"/>
                    <a:pt x="703" y="5138"/>
                  </a:cubicBezTo>
                  <a:lnTo>
                    <a:pt x="894" y="5168"/>
                  </a:lnTo>
                  <a:lnTo>
                    <a:pt x="894" y="5168"/>
                  </a:lnTo>
                  <a:cubicBezTo>
                    <a:pt x="834" y="5277"/>
                    <a:pt x="766" y="5410"/>
                    <a:pt x="703" y="5559"/>
                  </a:cubicBezTo>
                  <a:cubicBezTo>
                    <a:pt x="534" y="5980"/>
                    <a:pt x="366" y="6513"/>
                    <a:pt x="366" y="7019"/>
                  </a:cubicBezTo>
                  <a:cubicBezTo>
                    <a:pt x="366" y="7945"/>
                    <a:pt x="590" y="9293"/>
                    <a:pt x="590" y="9293"/>
                  </a:cubicBezTo>
                  <a:cubicBezTo>
                    <a:pt x="590" y="9377"/>
                    <a:pt x="618" y="9433"/>
                    <a:pt x="675" y="9461"/>
                  </a:cubicBezTo>
                  <a:cubicBezTo>
                    <a:pt x="714" y="9481"/>
                    <a:pt x="768" y="9501"/>
                    <a:pt x="816" y="9501"/>
                  </a:cubicBezTo>
                  <a:cubicBezTo>
                    <a:pt x="836" y="9501"/>
                    <a:pt x="855" y="9498"/>
                    <a:pt x="871" y="9489"/>
                  </a:cubicBezTo>
                  <a:lnTo>
                    <a:pt x="2977" y="8900"/>
                  </a:lnTo>
                  <a:cubicBezTo>
                    <a:pt x="3061" y="8872"/>
                    <a:pt x="3117" y="8816"/>
                    <a:pt x="3145" y="8731"/>
                  </a:cubicBezTo>
                  <a:cubicBezTo>
                    <a:pt x="3145" y="8731"/>
                    <a:pt x="3342" y="8114"/>
                    <a:pt x="3594" y="7412"/>
                  </a:cubicBezTo>
                  <a:cubicBezTo>
                    <a:pt x="3819" y="6710"/>
                    <a:pt x="4100" y="5896"/>
                    <a:pt x="4268" y="5531"/>
                  </a:cubicBezTo>
                  <a:cubicBezTo>
                    <a:pt x="4408" y="5166"/>
                    <a:pt x="4633" y="4773"/>
                    <a:pt x="4858" y="4352"/>
                  </a:cubicBezTo>
                  <a:cubicBezTo>
                    <a:pt x="5054" y="3903"/>
                    <a:pt x="5251" y="3425"/>
                    <a:pt x="5251" y="2892"/>
                  </a:cubicBezTo>
                  <a:cubicBezTo>
                    <a:pt x="5251" y="2415"/>
                    <a:pt x="5166" y="1769"/>
                    <a:pt x="5082" y="1179"/>
                  </a:cubicBezTo>
                  <a:cubicBezTo>
                    <a:pt x="5026" y="899"/>
                    <a:pt x="4970" y="646"/>
                    <a:pt x="4886" y="449"/>
                  </a:cubicBezTo>
                  <a:cubicBezTo>
                    <a:pt x="4858" y="337"/>
                    <a:pt x="4830" y="253"/>
                    <a:pt x="4802" y="197"/>
                  </a:cubicBezTo>
                  <a:lnTo>
                    <a:pt x="4717" y="84"/>
                  </a:lnTo>
                  <a:cubicBezTo>
                    <a:pt x="4661" y="28"/>
                    <a:pt x="4605" y="0"/>
                    <a:pt x="4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185;p64">
              <a:extLst>
                <a:ext uri="{FF2B5EF4-FFF2-40B4-BE49-F238E27FC236}">
                  <a16:creationId xmlns:a16="http://schemas.microsoft.com/office/drawing/2014/main" id="{40599D74-36EB-47E3-94AC-F04BA91D92FB}"/>
                </a:ext>
              </a:extLst>
            </p:cNvPr>
            <p:cNvSpPr/>
            <p:nvPr/>
          </p:nvSpPr>
          <p:spPr>
            <a:xfrm>
              <a:off x="4805950" y="2688050"/>
              <a:ext cx="101775" cy="120325"/>
            </a:xfrm>
            <a:custGeom>
              <a:avLst/>
              <a:gdLst/>
              <a:ahLst/>
              <a:cxnLst/>
              <a:rect l="l" t="t" r="r" b="b"/>
              <a:pathLst>
                <a:path w="4071" h="4813" extrusionOk="0">
                  <a:moveTo>
                    <a:pt x="3496" y="0"/>
                  </a:moveTo>
                  <a:cubicBezTo>
                    <a:pt x="3202" y="0"/>
                    <a:pt x="2918" y="706"/>
                    <a:pt x="2499" y="1219"/>
                  </a:cubicBezTo>
                  <a:cubicBezTo>
                    <a:pt x="1965" y="1809"/>
                    <a:pt x="1067" y="2202"/>
                    <a:pt x="674" y="2791"/>
                  </a:cubicBezTo>
                  <a:cubicBezTo>
                    <a:pt x="309" y="3381"/>
                    <a:pt x="0" y="4813"/>
                    <a:pt x="0" y="4813"/>
                  </a:cubicBezTo>
                  <a:lnTo>
                    <a:pt x="1656" y="4757"/>
                  </a:lnTo>
                  <a:cubicBezTo>
                    <a:pt x="1741" y="3549"/>
                    <a:pt x="3004" y="2202"/>
                    <a:pt x="3397" y="1668"/>
                  </a:cubicBezTo>
                  <a:cubicBezTo>
                    <a:pt x="3762" y="1135"/>
                    <a:pt x="4071" y="461"/>
                    <a:pt x="3678" y="96"/>
                  </a:cubicBezTo>
                  <a:cubicBezTo>
                    <a:pt x="3616" y="30"/>
                    <a:pt x="3556" y="0"/>
                    <a:pt x="3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186;p64">
              <a:extLst>
                <a:ext uri="{FF2B5EF4-FFF2-40B4-BE49-F238E27FC236}">
                  <a16:creationId xmlns:a16="http://schemas.microsoft.com/office/drawing/2014/main" id="{0CF2A8FE-2E2B-417E-9D30-04484130FFC1}"/>
                </a:ext>
              </a:extLst>
            </p:cNvPr>
            <p:cNvSpPr/>
            <p:nvPr/>
          </p:nvSpPr>
          <p:spPr>
            <a:xfrm>
              <a:off x="4799625" y="2682025"/>
              <a:ext cx="108800" cy="132100"/>
            </a:xfrm>
            <a:custGeom>
              <a:avLst/>
              <a:gdLst/>
              <a:ahLst/>
              <a:cxnLst/>
              <a:rect l="l" t="t" r="r" b="b"/>
              <a:pathLst>
                <a:path w="4352" h="5284" extrusionOk="0">
                  <a:moveTo>
                    <a:pt x="3762" y="0"/>
                  </a:moveTo>
                  <a:cubicBezTo>
                    <a:pt x="3678" y="0"/>
                    <a:pt x="3594" y="28"/>
                    <a:pt x="3538" y="56"/>
                  </a:cubicBezTo>
                  <a:cubicBezTo>
                    <a:pt x="3426" y="141"/>
                    <a:pt x="3341" y="225"/>
                    <a:pt x="3257" y="309"/>
                  </a:cubicBezTo>
                  <a:cubicBezTo>
                    <a:pt x="3032" y="590"/>
                    <a:pt x="2836" y="1011"/>
                    <a:pt x="2555" y="1292"/>
                  </a:cubicBezTo>
                  <a:cubicBezTo>
                    <a:pt x="2331" y="1573"/>
                    <a:pt x="1994" y="1797"/>
                    <a:pt x="1657" y="2050"/>
                  </a:cubicBezTo>
                  <a:cubicBezTo>
                    <a:pt x="1292" y="2302"/>
                    <a:pt x="955" y="2555"/>
                    <a:pt x="730" y="2920"/>
                  </a:cubicBezTo>
                  <a:cubicBezTo>
                    <a:pt x="534" y="3257"/>
                    <a:pt x="365" y="3762"/>
                    <a:pt x="225" y="4212"/>
                  </a:cubicBezTo>
                  <a:cubicBezTo>
                    <a:pt x="113" y="4661"/>
                    <a:pt x="28" y="4998"/>
                    <a:pt x="28" y="4998"/>
                  </a:cubicBezTo>
                  <a:cubicBezTo>
                    <a:pt x="0" y="5138"/>
                    <a:pt x="85" y="5250"/>
                    <a:pt x="225" y="5278"/>
                  </a:cubicBezTo>
                  <a:cubicBezTo>
                    <a:pt x="240" y="5282"/>
                    <a:pt x="255" y="5284"/>
                    <a:pt x="270" y="5284"/>
                  </a:cubicBezTo>
                  <a:cubicBezTo>
                    <a:pt x="372" y="5284"/>
                    <a:pt x="478" y="5207"/>
                    <a:pt x="478" y="5110"/>
                  </a:cubicBezTo>
                  <a:cubicBezTo>
                    <a:pt x="478" y="5110"/>
                    <a:pt x="506" y="5026"/>
                    <a:pt x="534" y="4885"/>
                  </a:cubicBezTo>
                  <a:cubicBezTo>
                    <a:pt x="590" y="4661"/>
                    <a:pt x="674" y="4352"/>
                    <a:pt x="786" y="4015"/>
                  </a:cubicBezTo>
                  <a:cubicBezTo>
                    <a:pt x="899" y="3678"/>
                    <a:pt x="1011" y="3341"/>
                    <a:pt x="1123" y="3145"/>
                  </a:cubicBezTo>
                  <a:cubicBezTo>
                    <a:pt x="1292" y="2920"/>
                    <a:pt x="1573" y="2667"/>
                    <a:pt x="1909" y="2443"/>
                  </a:cubicBezTo>
                  <a:cubicBezTo>
                    <a:pt x="2246" y="2190"/>
                    <a:pt x="2639" y="1937"/>
                    <a:pt x="2920" y="1601"/>
                  </a:cubicBezTo>
                  <a:cubicBezTo>
                    <a:pt x="3145" y="1348"/>
                    <a:pt x="3341" y="1011"/>
                    <a:pt x="3510" y="786"/>
                  </a:cubicBezTo>
                  <a:cubicBezTo>
                    <a:pt x="3566" y="674"/>
                    <a:pt x="3650" y="590"/>
                    <a:pt x="3706" y="534"/>
                  </a:cubicBezTo>
                  <a:lnTo>
                    <a:pt x="3762" y="478"/>
                  </a:lnTo>
                  <a:lnTo>
                    <a:pt x="3790" y="506"/>
                  </a:lnTo>
                  <a:cubicBezTo>
                    <a:pt x="3847" y="562"/>
                    <a:pt x="3875" y="646"/>
                    <a:pt x="3875" y="758"/>
                  </a:cubicBezTo>
                  <a:cubicBezTo>
                    <a:pt x="3875" y="1039"/>
                    <a:pt x="3706" y="1432"/>
                    <a:pt x="3454" y="1769"/>
                  </a:cubicBezTo>
                  <a:cubicBezTo>
                    <a:pt x="3285" y="2022"/>
                    <a:pt x="2864" y="2499"/>
                    <a:pt x="2471" y="3060"/>
                  </a:cubicBezTo>
                  <a:cubicBezTo>
                    <a:pt x="2078" y="3622"/>
                    <a:pt x="1713" y="4296"/>
                    <a:pt x="1685" y="4970"/>
                  </a:cubicBezTo>
                  <a:cubicBezTo>
                    <a:pt x="1685" y="5110"/>
                    <a:pt x="1769" y="5222"/>
                    <a:pt x="1909" y="5222"/>
                  </a:cubicBezTo>
                  <a:cubicBezTo>
                    <a:pt x="2022" y="5222"/>
                    <a:pt x="2134" y="5138"/>
                    <a:pt x="2134" y="4998"/>
                  </a:cubicBezTo>
                  <a:cubicBezTo>
                    <a:pt x="2190" y="4464"/>
                    <a:pt x="2499" y="3847"/>
                    <a:pt x="2864" y="3313"/>
                  </a:cubicBezTo>
                  <a:cubicBezTo>
                    <a:pt x="3229" y="2780"/>
                    <a:pt x="3622" y="2331"/>
                    <a:pt x="3819" y="2050"/>
                  </a:cubicBezTo>
                  <a:cubicBezTo>
                    <a:pt x="4099" y="1657"/>
                    <a:pt x="4352" y="1208"/>
                    <a:pt x="4352" y="758"/>
                  </a:cubicBezTo>
                  <a:cubicBezTo>
                    <a:pt x="4352" y="562"/>
                    <a:pt x="4268" y="337"/>
                    <a:pt x="4099" y="169"/>
                  </a:cubicBezTo>
                  <a:cubicBezTo>
                    <a:pt x="4015" y="85"/>
                    <a:pt x="3903" y="0"/>
                    <a:pt x="3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187;p64">
              <a:extLst>
                <a:ext uri="{FF2B5EF4-FFF2-40B4-BE49-F238E27FC236}">
                  <a16:creationId xmlns:a16="http://schemas.microsoft.com/office/drawing/2014/main" id="{B5CD2158-BF2F-4572-880F-1C88FC71A006}"/>
                </a:ext>
              </a:extLst>
            </p:cNvPr>
            <p:cNvSpPr/>
            <p:nvPr/>
          </p:nvSpPr>
          <p:spPr>
            <a:xfrm>
              <a:off x="4770150" y="2830675"/>
              <a:ext cx="77225" cy="73875"/>
            </a:xfrm>
            <a:custGeom>
              <a:avLst/>
              <a:gdLst/>
              <a:ahLst/>
              <a:cxnLst/>
              <a:rect l="l" t="t" r="r" b="b"/>
              <a:pathLst>
                <a:path w="3089" h="2955" extrusionOk="0">
                  <a:moveTo>
                    <a:pt x="1536" y="0"/>
                  </a:moveTo>
                  <a:cubicBezTo>
                    <a:pt x="677" y="0"/>
                    <a:pt x="169" y="315"/>
                    <a:pt x="169" y="315"/>
                  </a:cubicBezTo>
                  <a:lnTo>
                    <a:pt x="0" y="2561"/>
                  </a:lnTo>
                  <a:lnTo>
                    <a:pt x="3088" y="2954"/>
                  </a:lnTo>
                  <a:lnTo>
                    <a:pt x="3032" y="455"/>
                  </a:lnTo>
                  <a:cubicBezTo>
                    <a:pt x="3032" y="455"/>
                    <a:pt x="2724" y="90"/>
                    <a:pt x="1741" y="6"/>
                  </a:cubicBezTo>
                  <a:cubicBezTo>
                    <a:pt x="1671" y="2"/>
                    <a:pt x="1603" y="0"/>
                    <a:pt x="1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4188;p64">
              <a:extLst>
                <a:ext uri="{FF2B5EF4-FFF2-40B4-BE49-F238E27FC236}">
                  <a16:creationId xmlns:a16="http://schemas.microsoft.com/office/drawing/2014/main" id="{8CE199C9-FA57-4016-8A92-E4323EC60982}"/>
                </a:ext>
              </a:extLst>
            </p:cNvPr>
            <p:cNvSpPr/>
            <p:nvPr/>
          </p:nvSpPr>
          <p:spPr>
            <a:xfrm>
              <a:off x="4764525" y="2825200"/>
              <a:ext cx="89175" cy="84950"/>
            </a:xfrm>
            <a:custGeom>
              <a:avLst/>
              <a:gdLst/>
              <a:ahLst/>
              <a:cxnLst/>
              <a:rect l="l" t="t" r="r" b="b"/>
              <a:pathLst>
                <a:path w="3567" h="3398" extrusionOk="0">
                  <a:moveTo>
                    <a:pt x="1713" y="450"/>
                  </a:moveTo>
                  <a:cubicBezTo>
                    <a:pt x="1797" y="450"/>
                    <a:pt x="1854" y="450"/>
                    <a:pt x="1938" y="478"/>
                  </a:cubicBezTo>
                  <a:cubicBezTo>
                    <a:pt x="2415" y="506"/>
                    <a:pt x="2696" y="618"/>
                    <a:pt x="2864" y="702"/>
                  </a:cubicBezTo>
                  <a:cubicBezTo>
                    <a:pt x="2929" y="724"/>
                    <a:pt x="2976" y="762"/>
                    <a:pt x="3008" y="791"/>
                  </a:cubicBezTo>
                  <a:lnTo>
                    <a:pt x="3008" y="791"/>
                  </a:lnTo>
                  <a:lnTo>
                    <a:pt x="3089" y="2892"/>
                  </a:lnTo>
                  <a:lnTo>
                    <a:pt x="3089" y="2892"/>
                  </a:lnTo>
                  <a:lnTo>
                    <a:pt x="492" y="2584"/>
                  </a:lnTo>
                  <a:lnTo>
                    <a:pt x="492" y="2584"/>
                  </a:lnTo>
                  <a:lnTo>
                    <a:pt x="611" y="676"/>
                  </a:lnTo>
                  <a:lnTo>
                    <a:pt x="611" y="676"/>
                  </a:lnTo>
                  <a:cubicBezTo>
                    <a:pt x="786" y="594"/>
                    <a:pt x="1170" y="450"/>
                    <a:pt x="1713" y="450"/>
                  </a:cubicBezTo>
                  <a:close/>
                  <a:moveTo>
                    <a:pt x="1713" y="1"/>
                  </a:moveTo>
                  <a:cubicBezTo>
                    <a:pt x="815" y="1"/>
                    <a:pt x="281" y="309"/>
                    <a:pt x="253" y="337"/>
                  </a:cubicBezTo>
                  <a:cubicBezTo>
                    <a:pt x="197" y="366"/>
                    <a:pt x="169" y="450"/>
                    <a:pt x="169" y="506"/>
                  </a:cubicBezTo>
                  <a:lnTo>
                    <a:pt x="1" y="2780"/>
                  </a:lnTo>
                  <a:cubicBezTo>
                    <a:pt x="1" y="2892"/>
                    <a:pt x="85" y="3005"/>
                    <a:pt x="197" y="3033"/>
                  </a:cubicBezTo>
                  <a:lnTo>
                    <a:pt x="3285" y="3398"/>
                  </a:lnTo>
                  <a:cubicBezTo>
                    <a:pt x="3370" y="3398"/>
                    <a:pt x="3426" y="3370"/>
                    <a:pt x="3482" y="3341"/>
                  </a:cubicBezTo>
                  <a:cubicBezTo>
                    <a:pt x="3538" y="3285"/>
                    <a:pt x="3566" y="3229"/>
                    <a:pt x="3538" y="3145"/>
                  </a:cubicBezTo>
                  <a:lnTo>
                    <a:pt x="3482" y="674"/>
                  </a:lnTo>
                  <a:cubicBezTo>
                    <a:pt x="3482" y="618"/>
                    <a:pt x="3454" y="590"/>
                    <a:pt x="3426" y="534"/>
                  </a:cubicBezTo>
                  <a:cubicBezTo>
                    <a:pt x="3398" y="478"/>
                    <a:pt x="3005" y="85"/>
                    <a:pt x="1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4189;p64">
              <a:extLst>
                <a:ext uri="{FF2B5EF4-FFF2-40B4-BE49-F238E27FC236}">
                  <a16:creationId xmlns:a16="http://schemas.microsoft.com/office/drawing/2014/main" id="{64222DE0-E777-4554-8B58-FA0A5E21360D}"/>
                </a:ext>
              </a:extLst>
            </p:cNvPr>
            <p:cNvSpPr/>
            <p:nvPr/>
          </p:nvSpPr>
          <p:spPr>
            <a:xfrm>
              <a:off x="3826125" y="2811350"/>
              <a:ext cx="1043000" cy="918300"/>
            </a:xfrm>
            <a:custGeom>
              <a:avLst/>
              <a:gdLst/>
              <a:ahLst/>
              <a:cxnLst/>
              <a:rect l="l" t="t" r="r" b="b"/>
              <a:pathLst>
                <a:path w="41720" h="36732" extrusionOk="0">
                  <a:moveTo>
                    <a:pt x="20826" y="0"/>
                  </a:moveTo>
                  <a:cubicBezTo>
                    <a:pt x="19951" y="0"/>
                    <a:pt x="19026" y="75"/>
                    <a:pt x="18109" y="274"/>
                  </a:cubicBezTo>
                  <a:cubicBezTo>
                    <a:pt x="14347" y="1116"/>
                    <a:pt x="12157" y="2127"/>
                    <a:pt x="10248" y="3222"/>
                  </a:cubicBezTo>
                  <a:cubicBezTo>
                    <a:pt x="8339" y="4317"/>
                    <a:pt x="4577" y="5327"/>
                    <a:pt x="3931" y="6675"/>
                  </a:cubicBezTo>
                  <a:cubicBezTo>
                    <a:pt x="3285" y="7994"/>
                    <a:pt x="1011" y="22172"/>
                    <a:pt x="478" y="24025"/>
                  </a:cubicBezTo>
                  <a:cubicBezTo>
                    <a:pt x="338" y="24558"/>
                    <a:pt x="169" y="25148"/>
                    <a:pt x="1" y="25766"/>
                  </a:cubicBezTo>
                  <a:cubicBezTo>
                    <a:pt x="57" y="25990"/>
                    <a:pt x="141" y="26383"/>
                    <a:pt x="310" y="26776"/>
                  </a:cubicBezTo>
                  <a:lnTo>
                    <a:pt x="5054" y="27562"/>
                  </a:lnTo>
                  <a:cubicBezTo>
                    <a:pt x="5307" y="27338"/>
                    <a:pt x="5391" y="27141"/>
                    <a:pt x="5391" y="27141"/>
                  </a:cubicBezTo>
                  <a:cubicBezTo>
                    <a:pt x="5391" y="27141"/>
                    <a:pt x="5419" y="27198"/>
                    <a:pt x="5419" y="27282"/>
                  </a:cubicBezTo>
                  <a:cubicBezTo>
                    <a:pt x="5924" y="25878"/>
                    <a:pt x="6739" y="23829"/>
                    <a:pt x="6739" y="23829"/>
                  </a:cubicBezTo>
                  <a:cubicBezTo>
                    <a:pt x="6739" y="23829"/>
                    <a:pt x="6991" y="33402"/>
                    <a:pt x="7834" y="34441"/>
                  </a:cubicBezTo>
                  <a:cubicBezTo>
                    <a:pt x="8479" y="35227"/>
                    <a:pt x="9715" y="35451"/>
                    <a:pt x="10641" y="35648"/>
                  </a:cubicBezTo>
                  <a:cubicBezTo>
                    <a:pt x="11904" y="35901"/>
                    <a:pt x="13168" y="36181"/>
                    <a:pt x="14431" y="36350"/>
                  </a:cubicBezTo>
                  <a:cubicBezTo>
                    <a:pt x="16266" y="36619"/>
                    <a:pt x="18100" y="36732"/>
                    <a:pt x="19933" y="36732"/>
                  </a:cubicBezTo>
                  <a:cubicBezTo>
                    <a:pt x="22503" y="36732"/>
                    <a:pt x="25070" y="36509"/>
                    <a:pt x="27626" y="36181"/>
                  </a:cubicBezTo>
                  <a:cubicBezTo>
                    <a:pt x="28918" y="36013"/>
                    <a:pt x="31023" y="36097"/>
                    <a:pt x="31950" y="35002"/>
                  </a:cubicBezTo>
                  <a:cubicBezTo>
                    <a:pt x="32652" y="34188"/>
                    <a:pt x="32652" y="33149"/>
                    <a:pt x="32652" y="32897"/>
                  </a:cubicBezTo>
                  <a:cubicBezTo>
                    <a:pt x="32652" y="32644"/>
                    <a:pt x="33157" y="21976"/>
                    <a:pt x="33157" y="21976"/>
                  </a:cubicBezTo>
                  <a:cubicBezTo>
                    <a:pt x="33157" y="21976"/>
                    <a:pt x="38476" y="25938"/>
                    <a:pt x="39749" y="25938"/>
                  </a:cubicBezTo>
                  <a:cubicBezTo>
                    <a:pt x="39771" y="25938"/>
                    <a:pt x="39791" y="25937"/>
                    <a:pt x="39811" y="25934"/>
                  </a:cubicBezTo>
                  <a:cubicBezTo>
                    <a:pt x="40962" y="25822"/>
                    <a:pt x="41720" y="24783"/>
                    <a:pt x="41607" y="21723"/>
                  </a:cubicBezTo>
                  <a:cubicBezTo>
                    <a:pt x="41467" y="18663"/>
                    <a:pt x="41158" y="3671"/>
                    <a:pt x="40765" y="2969"/>
                  </a:cubicBezTo>
                  <a:cubicBezTo>
                    <a:pt x="40564" y="2609"/>
                    <a:pt x="39933" y="2397"/>
                    <a:pt x="39261" y="2397"/>
                  </a:cubicBezTo>
                  <a:cubicBezTo>
                    <a:pt x="38623" y="2397"/>
                    <a:pt x="37947" y="2588"/>
                    <a:pt x="37565" y="3025"/>
                  </a:cubicBezTo>
                  <a:cubicBezTo>
                    <a:pt x="36807" y="3924"/>
                    <a:pt x="36442" y="11335"/>
                    <a:pt x="36442" y="11335"/>
                  </a:cubicBezTo>
                  <a:cubicBezTo>
                    <a:pt x="36442" y="11335"/>
                    <a:pt x="33999" y="6029"/>
                    <a:pt x="32989" y="4373"/>
                  </a:cubicBezTo>
                  <a:cubicBezTo>
                    <a:pt x="31950" y="2716"/>
                    <a:pt x="25773" y="723"/>
                    <a:pt x="25773" y="723"/>
                  </a:cubicBezTo>
                  <a:cubicBezTo>
                    <a:pt x="25773" y="723"/>
                    <a:pt x="23541" y="0"/>
                    <a:pt x="208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190;p64">
              <a:extLst>
                <a:ext uri="{FF2B5EF4-FFF2-40B4-BE49-F238E27FC236}">
                  <a16:creationId xmlns:a16="http://schemas.microsoft.com/office/drawing/2014/main" id="{D7E6BAEF-E0CB-43AC-86A2-6D78291A889D}"/>
                </a:ext>
              </a:extLst>
            </p:cNvPr>
            <p:cNvSpPr/>
            <p:nvPr/>
          </p:nvSpPr>
          <p:spPr>
            <a:xfrm>
              <a:off x="3820525" y="2805550"/>
              <a:ext cx="1051425" cy="930000"/>
            </a:xfrm>
            <a:custGeom>
              <a:avLst/>
              <a:gdLst/>
              <a:ahLst/>
              <a:cxnLst/>
              <a:rect l="l" t="t" r="r" b="b"/>
              <a:pathLst>
                <a:path w="42057" h="37200" extrusionOk="0">
                  <a:moveTo>
                    <a:pt x="21056" y="0"/>
                  </a:moveTo>
                  <a:cubicBezTo>
                    <a:pt x="20158" y="0"/>
                    <a:pt x="19231" y="85"/>
                    <a:pt x="18277" y="281"/>
                  </a:cubicBezTo>
                  <a:cubicBezTo>
                    <a:pt x="14487" y="1123"/>
                    <a:pt x="12297" y="2162"/>
                    <a:pt x="10360" y="3257"/>
                  </a:cubicBezTo>
                  <a:cubicBezTo>
                    <a:pt x="9433" y="3762"/>
                    <a:pt x="8001" y="4296"/>
                    <a:pt x="6738" y="4857"/>
                  </a:cubicBezTo>
                  <a:cubicBezTo>
                    <a:pt x="6120" y="5138"/>
                    <a:pt x="5503" y="5447"/>
                    <a:pt x="5026" y="5756"/>
                  </a:cubicBezTo>
                  <a:cubicBezTo>
                    <a:pt x="4520" y="6065"/>
                    <a:pt x="4155" y="6402"/>
                    <a:pt x="3959" y="6795"/>
                  </a:cubicBezTo>
                  <a:cubicBezTo>
                    <a:pt x="3846" y="6991"/>
                    <a:pt x="3762" y="7356"/>
                    <a:pt x="3622" y="7889"/>
                  </a:cubicBezTo>
                  <a:cubicBezTo>
                    <a:pt x="3173" y="9714"/>
                    <a:pt x="2499" y="13392"/>
                    <a:pt x="1881" y="16817"/>
                  </a:cubicBezTo>
                  <a:cubicBezTo>
                    <a:pt x="1572" y="18530"/>
                    <a:pt x="1292" y="20186"/>
                    <a:pt x="1039" y="21506"/>
                  </a:cubicBezTo>
                  <a:cubicBezTo>
                    <a:pt x="786" y="22825"/>
                    <a:pt x="590" y="23808"/>
                    <a:pt x="477" y="24201"/>
                  </a:cubicBezTo>
                  <a:cubicBezTo>
                    <a:pt x="337" y="24734"/>
                    <a:pt x="169" y="25324"/>
                    <a:pt x="0" y="25942"/>
                  </a:cubicBezTo>
                  <a:lnTo>
                    <a:pt x="0" y="26054"/>
                  </a:lnTo>
                  <a:cubicBezTo>
                    <a:pt x="56" y="26278"/>
                    <a:pt x="141" y="26671"/>
                    <a:pt x="337" y="27121"/>
                  </a:cubicBezTo>
                  <a:cubicBezTo>
                    <a:pt x="358" y="27203"/>
                    <a:pt x="438" y="27255"/>
                    <a:pt x="535" y="27255"/>
                  </a:cubicBezTo>
                  <a:cubicBezTo>
                    <a:pt x="571" y="27255"/>
                    <a:pt x="608" y="27248"/>
                    <a:pt x="646" y="27233"/>
                  </a:cubicBezTo>
                  <a:cubicBezTo>
                    <a:pt x="758" y="27177"/>
                    <a:pt x="814" y="27036"/>
                    <a:pt x="758" y="26924"/>
                  </a:cubicBezTo>
                  <a:cubicBezTo>
                    <a:pt x="590" y="26531"/>
                    <a:pt x="505" y="26166"/>
                    <a:pt x="477" y="25970"/>
                  </a:cubicBezTo>
                  <a:lnTo>
                    <a:pt x="472" y="25970"/>
                  </a:lnTo>
                  <a:lnTo>
                    <a:pt x="472" y="25970"/>
                  </a:lnTo>
                  <a:cubicBezTo>
                    <a:pt x="633" y="25383"/>
                    <a:pt x="793" y="24823"/>
                    <a:pt x="927" y="24313"/>
                  </a:cubicBezTo>
                  <a:cubicBezTo>
                    <a:pt x="1067" y="23836"/>
                    <a:pt x="1320" y="22601"/>
                    <a:pt x="1600" y="21000"/>
                  </a:cubicBezTo>
                  <a:cubicBezTo>
                    <a:pt x="2050" y="18586"/>
                    <a:pt x="2639" y="15329"/>
                    <a:pt x="3145" y="12522"/>
                  </a:cubicBezTo>
                  <a:cubicBezTo>
                    <a:pt x="3425" y="11146"/>
                    <a:pt x="3678" y="9883"/>
                    <a:pt x="3874" y="8900"/>
                  </a:cubicBezTo>
                  <a:cubicBezTo>
                    <a:pt x="3987" y="8395"/>
                    <a:pt x="4071" y="7974"/>
                    <a:pt x="4155" y="7637"/>
                  </a:cubicBezTo>
                  <a:cubicBezTo>
                    <a:pt x="4239" y="7328"/>
                    <a:pt x="4324" y="7103"/>
                    <a:pt x="4380" y="6991"/>
                  </a:cubicBezTo>
                  <a:cubicBezTo>
                    <a:pt x="4492" y="6738"/>
                    <a:pt x="4829" y="6430"/>
                    <a:pt x="5278" y="6149"/>
                  </a:cubicBezTo>
                  <a:cubicBezTo>
                    <a:pt x="5952" y="5700"/>
                    <a:pt x="6935" y="5279"/>
                    <a:pt x="7889" y="4885"/>
                  </a:cubicBezTo>
                  <a:cubicBezTo>
                    <a:pt x="8872" y="4464"/>
                    <a:pt x="9854" y="4071"/>
                    <a:pt x="10584" y="3650"/>
                  </a:cubicBezTo>
                  <a:cubicBezTo>
                    <a:pt x="12493" y="2583"/>
                    <a:pt x="14627" y="1573"/>
                    <a:pt x="18389" y="730"/>
                  </a:cubicBezTo>
                  <a:cubicBezTo>
                    <a:pt x="19287" y="534"/>
                    <a:pt x="20186" y="478"/>
                    <a:pt x="21056" y="478"/>
                  </a:cubicBezTo>
                  <a:cubicBezTo>
                    <a:pt x="22404" y="478"/>
                    <a:pt x="23611" y="646"/>
                    <a:pt x="24481" y="815"/>
                  </a:cubicBezTo>
                  <a:cubicBezTo>
                    <a:pt x="24931" y="927"/>
                    <a:pt x="25295" y="1011"/>
                    <a:pt x="25548" y="1067"/>
                  </a:cubicBezTo>
                  <a:cubicBezTo>
                    <a:pt x="25660" y="1095"/>
                    <a:pt x="25745" y="1123"/>
                    <a:pt x="25829" y="1152"/>
                  </a:cubicBezTo>
                  <a:cubicBezTo>
                    <a:pt x="25885" y="1180"/>
                    <a:pt x="25913" y="1180"/>
                    <a:pt x="25913" y="1180"/>
                  </a:cubicBezTo>
                  <a:cubicBezTo>
                    <a:pt x="25913" y="1180"/>
                    <a:pt x="26025" y="1208"/>
                    <a:pt x="26194" y="1264"/>
                  </a:cubicBezTo>
                  <a:cubicBezTo>
                    <a:pt x="26783" y="1460"/>
                    <a:pt x="28299" y="1994"/>
                    <a:pt x="29759" y="2639"/>
                  </a:cubicBezTo>
                  <a:cubicBezTo>
                    <a:pt x="30489" y="2976"/>
                    <a:pt x="31191" y="3313"/>
                    <a:pt x="31781" y="3678"/>
                  </a:cubicBezTo>
                  <a:cubicBezTo>
                    <a:pt x="32370" y="4043"/>
                    <a:pt x="32820" y="4408"/>
                    <a:pt x="33016" y="4717"/>
                  </a:cubicBezTo>
                  <a:cubicBezTo>
                    <a:pt x="33493" y="5531"/>
                    <a:pt x="34364" y="7272"/>
                    <a:pt x="35094" y="8816"/>
                  </a:cubicBezTo>
                  <a:cubicBezTo>
                    <a:pt x="35487" y="9574"/>
                    <a:pt x="35824" y="10304"/>
                    <a:pt x="36048" y="10809"/>
                  </a:cubicBezTo>
                  <a:cubicBezTo>
                    <a:pt x="36301" y="11343"/>
                    <a:pt x="36441" y="11680"/>
                    <a:pt x="36441" y="11680"/>
                  </a:cubicBezTo>
                  <a:cubicBezTo>
                    <a:pt x="36487" y="11749"/>
                    <a:pt x="36572" y="11799"/>
                    <a:pt x="36663" y="11799"/>
                  </a:cubicBezTo>
                  <a:cubicBezTo>
                    <a:pt x="36682" y="11799"/>
                    <a:pt x="36702" y="11797"/>
                    <a:pt x="36722" y="11792"/>
                  </a:cubicBezTo>
                  <a:cubicBezTo>
                    <a:pt x="36806" y="11792"/>
                    <a:pt x="36890" y="11680"/>
                    <a:pt x="36890" y="11595"/>
                  </a:cubicBezTo>
                  <a:cubicBezTo>
                    <a:pt x="36890" y="11567"/>
                    <a:pt x="36918" y="11118"/>
                    <a:pt x="36975" y="10416"/>
                  </a:cubicBezTo>
                  <a:cubicBezTo>
                    <a:pt x="37031" y="9349"/>
                    <a:pt x="37171" y="7749"/>
                    <a:pt x="37340" y="6317"/>
                  </a:cubicBezTo>
                  <a:cubicBezTo>
                    <a:pt x="37424" y="5587"/>
                    <a:pt x="37536" y="4942"/>
                    <a:pt x="37648" y="4408"/>
                  </a:cubicBezTo>
                  <a:cubicBezTo>
                    <a:pt x="37705" y="4156"/>
                    <a:pt x="37761" y="3931"/>
                    <a:pt x="37817" y="3734"/>
                  </a:cubicBezTo>
                  <a:cubicBezTo>
                    <a:pt x="37873" y="3566"/>
                    <a:pt x="37929" y="3454"/>
                    <a:pt x="37985" y="3398"/>
                  </a:cubicBezTo>
                  <a:cubicBezTo>
                    <a:pt x="38266" y="3061"/>
                    <a:pt x="38884" y="2864"/>
                    <a:pt x="39501" y="2864"/>
                  </a:cubicBezTo>
                  <a:cubicBezTo>
                    <a:pt x="39810" y="2864"/>
                    <a:pt x="40119" y="2920"/>
                    <a:pt x="40344" y="3004"/>
                  </a:cubicBezTo>
                  <a:cubicBezTo>
                    <a:pt x="40568" y="3089"/>
                    <a:pt x="40737" y="3201"/>
                    <a:pt x="40793" y="3313"/>
                  </a:cubicBezTo>
                  <a:cubicBezTo>
                    <a:pt x="40793" y="3313"/>
                    <a:pt x="40821" y="3426"/>
                    <a:pt x="40849" y="3566"/>
                  </a:cubicBezTo>
                  <a:cubicBezTo>
                    <a:pt x="40933" y="4156"/>
                    <a:pt x="41017" y="5419"/>
                    <a:pt x="41073" y="7047"/>
                  </a:cubicBezTo>
                  <a:cubicBezTo>
                    <a:pt x="41326" y="11876"/>
                    <a:pt x="41495" y="19821"/>
                    <a:pt x="41579" y="21983"/>
                  </a:cubicBezTo>
                  <a:cubicBezTo>
                    <a:pt x="41607" y="22180"/>
                    <a:pt x="41607" y="22404"/>
                    <a:pt x="41607" y="22601"/>
                  </a:cubicBezTo>
                  <a:cubicBezTo>
                    <a:pt x="41607" y="23864"/>
                    <a:pt x="41410" y="24678"/>
                    <a:pt x="41130" y="25184"/>
                  </a:cubicBezTo>
                  <a:cubicBezTo>
                    <a:pt x="40849" y="25689"/>
                    <a:pt x="40484" y="25885"/>
                    <a:pt x="40007" y="25942"/>
                  </a:cubicBezTo>
                  <a:lnTo>
                    <a:pt x="39979" y="25942"/>
                  </a:lnTo>
                  <a:cubicBezTo>
                    <a:pt x="39866" y="25942"/>
                    <a:pt x="39670" y="25885"/>
                    <a:pt x="39417" y="25801"/>
                  </a:cubicBezTo>
                  <a:cubicBezTo>
                    <a:pt x="38519" y="25436"/>
                    <a:pt x="37031" y="24482"/>
                    <a:pt x="35795" y="23639"/>
                  </a:cubicBezTo>
                  <a:cubicBezTo>
                    <a:pt x="35178" y="23218"/>
                    <a:pt x="34616" y="22797"/>
                    <a:pt x="34195" y="22516"/>
                  </a:cubicBezTo>
                  <a:cubicBezTo>
                    <a:pt x="33774" y="22208"/>
                    <a:pt x="33521" y="22039"/>
                    <a:pt x="33521" y="22039"/>
                  </a:cubicBezTo>
                  <a:cubicBezTo>
                    <a:pt x="33487" y="22004"/>
                    <a:pt x="33441" y="21980"/>
                    <a:pt x="33392" y="21980"/>
                  </a:cubicBezTo>
                  <a:cubicBezTo>
                    <a:pt x="33361" y="21980"/>
                    <a:pt x="33329" y="21990"/>
                    <a:pt x="33297" y="22011"/>
                  </a:cubicBezTo>
                  <a:cubicBezTo>
                    <a:pt x="33213" y="22039"/>
                    <a:pt x="33156" y="22123"/>
                    <a:pt x="33156" y="22208"/>
                  </a:cubicBezTo>
                  <a:cubicBezTo>
                    <a:pt x="33156" y="22208"/>
                    <a:pt x="33044" y="24875"/>
                    <a:pt x="32904" y="27570"/>
                  </a:cubicBezTo>
                  <a:cubicBezTo>
                    <a:pt x="32848" y="28917"/>
                    <a:pt x="32763" y="30265"/>
                    <a:pt x="32735" y="31304"/>
                  </a:cubicBezTo>
                  <a:cubicBezTo>
                    <a:pt x="32707" y="31837"/>
                    <a:pt x="32679" y="32258"/>
                    <a:pt x="32679" y="32567"/>
                  </a:cubicBezTo>
                  <a:cubicBezTo>
                    <a:pt x="32651" y="32904"/>
                    <a:pt x="32651" y="33073"/>
                    <a:pt x="32651" y="33129"/>
                  </a:cubicBezTo>
                  <a:cubicBezTo>
                    <a:pt x="32651" y="33381"/>
                    <a:pt x="32651" y="34336"/>
                    <a:pt x="32005" y="35094"/>
                  </a:cubicBezTo>
                  <a:cubicBezTo>
                    <a:pt x="31612" y="35571"/>
                    <a:pt x="30910" y="35796"/>
                    <a:pt x="30124" y="35936"/>
                  </a:cubicBezTo>
                  <a:cubicBezTo>
                    <a:pt x="29338" y="36077"/>
                    <a:pt x="28496" y="36077"/>
                    <a:pt x="27822" y="36161"/>
                  </a:cubicBezTo>
                  <a:cubicBezTo>
                    <a:pt x="25239" y="36498"/>
                    <a:pt x="22656" y="36722"/>
                    <a:pt x="20102" y="36722"/>
                  </a:cubicBezTo>
                  <a:cubicBezTo>
                    <a:pt x="18277" y="36722"/>
                    <a:pt x="16480" y="36610"/>
                    <a:pt x="14683" y="36357"/>
                  </a:cubicBezTo>
                  <a:cubicBezTo>
                    <a:pt x="13420" y="36189"/>
                    <a:pt x="12185" y="35908"/>
                    <a:pt x="10921" y="35655"/>
                  </a:cubicBezTo>
                  <a:cubicBezTo>
                    <a:pt x="10444" y="35543"/>
                    <a:pt x="9911" y="35459"/>
                    <a:pt x="9433" y="35262"/>
                  </a:cubicBezTo>
                  <a:cubicBezTo>
                    <a:pt x="8956" y="35094"/>
                    <a:pt x="8507" y="34869"/>
                    <a:pt x="8226" y="34504"/>
                  </a:cubicBezTo>
                  <a:cubicBezTo>
                    <a:pt x="8170" y="34448"/>
                    <a:pt x="8086" y="34196"/>
                    <a:pt x="8001" y="33859"/>
                  </a:cubicBezTo>
                  <a:cubicBezTo>
                    <a:pt x="7693" y="32651"/>
                    <a:pt x="7496" y="30181"/>
                    <a:pt x="7384" y="28019"/>
                  </a:cubicBezTo>
                  <a:cubicBezTo>
                    <a:pt x="7300" y="26952"/>
                    <a:pt x="7271" y="25970"/>
                    <a:pt x="7243" y="25240"/>
                  </a:cubicBezTo>
                  <a:cubicBezTo>
                    <a:pt x="7215" y="24510"/>
                    <a:pt x="7215" y="24061"/>
                    <a:pt x="7215" y="24061"/>
                  </a:cubicBezTo>
                  <a:cubicBezTo>
                    <a:pt x="7187" y="23948"/>
                    <a:pt x="7131" y="23864"/>
                    <a:pt x="7019" y="23836"/>
                  </a:cubicBezTo>
                  <a:cubicBezTo>
                    <a:pt x="7000" y="23831"/>
                    <a:pt x="6980" y="23829"/>
                    <a:pt x="6961" y="23829"/>
                  </a:cubicBezTo>
                  <a:cubicBezTo>
                    <a:pt x="6870" y="23829"/>
                    <a:pt x="6785" y="23883"/>
                    <a:pt x="6738" y="23976"/>
                  </a:cubicBezTo>
                  <a:cubicBezTo>
                    <a:pt x="6738" y="23976"/>
                    <a:pt x="6019" y="25785"/>
                    <a:pt x="5537" y="27168"/>
                  </a:cubicBezTo>
                  <a:lnTo>
                    <a:pt x="5537" y="27168"/>
                  </a:lnTo>
                  <a:cubicBezTo>
                    <a:pt x="5489" y="27185"/>
                    <a:pt x="5449" y="27215"/>
                    <a:pt x="5419" y="27261"/>
                  </a:cubicBezTo>
                  <a:cubicBezTo>
                    <a:pt x="5419" y="27289"/>
                    <a:pt x="5334" y="27430"/>
                    <a:pt x="5110" y="27654"/>
                  </a:cubicBezTo>
                  <a:cubicBezTo>
                    <a:pt x="5026" y="27738"/>
                    <a:pt x="5026" y="27879"/>
                    <a:pt x="5110" y="27963"/>
                  </a:cubicBezTo>
                  <a:cubicBezTo>
                    <a:pt x="5152" y="28019"/>
                    <a:pt x="5215" y="28047"/>
                    <a:pt x="5278" y="28047"/>
                  </a:cubicBezTo>
                  <a:cubicBezTo>
                    <a:pt x="5341" y="28047"/>
                    <a:pt x="5405" y="28019"/>
                    <a:pt x="5447" y="27963"/>
                  </a:cubicBezTo>
                  <a:cubicBezTo>
                    <a:pt x="5529" y="27880"/>
                    <a:pt x="5597" y="27804"/>
                    <a:pt x="5651" y="27738"/>
                  </a:cubicBezTo>
                  <a:lnTo>
                    <a:pt x="5651" y="27738"/>
                  </a:lnTo>
                  <a:cubicBezTo>
                    <a:pt x="5759" y="27736"/>
                    <a:pt x="5840" y="27679"/>
                    <a:pt x="5868" y="27570"/>
                  </a:cubicBezTo>
                  <a:cubicBezTo>
                    <a:pt x="6120" y="26896"/>
                    <a:pt x="6457" y="26026"/>
                    <a:pt x="6710" y="25352"/>
                  </a:cubicBezTo>
                  <a:cubicBezTo>
                    <a:pt x="6731" y="25298"/>
                    <a:pt x="6752" y="25246"/>
                    <a:pt x="6773" y="25195"/>
                  </a:cubicBezTo>
                  <a:lnTo>
                    <a:pt x="6773" y="25195"/>
                  </a:lnTo>
                  <a:cubicBezTo>
                    <a:pt x="6806" y="26135"/>
                    <a:pt x="6866" y="27550"/>
                    <a:pt x="6963" y="29002"/>
                  </a:cubicBezTo>
                  <a:cubicBezTo>
                    <a:pt x="7047" y="30265"/>
                    <a:pt x="7159" y="31557"/>
                    <a:pt x="7300" y="32595"/>
                  </a:cubicBezTo>
                  <a:cubicBezTo>
                    <a:pt x="7384" y="33129"/>
                    <a:pt x="7440" y="33606"/>
                    <a:pt x="7552" y="33971"/>
                  </a:cubicBezTo>
                  <a:cubicBezTo>
                    <a:pt x="7636" y="34336"/>
                    <a:pt x="7721" y="34617"/>
                    <a:pt x="7861" y="34813"/>
                  </a:cubicBezTo>
                  <a:cubicBezTo>
                    <a:pt x="8226" y="35262"/>
                    <a:pt x="8731" y="35515"/>
                    <a:pt x="9265" y="35712"/>
                  </a:cubicBezTo>
                  <a:cubicBezTo>
                    <a:pt x="9798" y="35908"/>
                    <a:pt x="10360" y="36020"/>
                    <a:pt x="10809" y="36105"/>
                  </a:cubicBezTo>
                  <a:cubicBezTo>
                    <a:pt x="12072" y="36385"/>
                    <a:pt x="13336" y="36638"/>
                    <a:pt x="14627" y="36835"/>
                  </a:cubicBezTo>
                  <a:cubicBezTo>
                    <a:pt x="16452" y="37087"/>
                    <a:pt x="18277" y="37200"/>
                    <a:pt x="20102" y="37200"/>
                  </a:cubicBezTo>
                  <a:cubicBezTo>
                    <a:pt x="22685" y="37200"/>
                    <a:pt x="25295" y="36975"/>
                    <a:pt x="27878" y="36638"/>
                  </a:cubicBezTo>
                  <a:cubicBezTo>
                    <a:pt x="28496" y="36554"/>
                    <a:pt x="29366" y="36526"/>
                    <a:pt x="30180" y="36385"/>
                  </a:cubicBezTo>
                  <a:cubicBezTo>
                    <a:pt x="31023" y="36245"/>
                    <a:pt x="31837" y="35992"/>
                    <a:pt x="32370" y="35375"/>
                  </a:cubicBezTo>
                  <a:cubicBezTo>
                    <a:pt x="33128" y="34476"/>
                    <a:pt x="33100" y="33409"/>
                    <a:pt x="33128" y="33129"/>
                  </a:cubicBezTo>
                  <a:cubicBezTo>
                    <a:pt x="33128" y="33101"/>
                    <a:pt x="33128" y="32904"/>
                    <a:pt x="33128" y="32595"/>
                  </a:cubicBezTo>
                  <a:cubicBezTo>
                    <a:pt x="33184" y="31500"/>
                    <a:pt x="33297" y="28889"/>
                    <a:pt x="33409" y="26587"/>
                  </a:cubicBezTo>
                  <a:cubicBezTo>
                    <a:pt x="33465" y="25436"/>
                    <a:pt x="33521" y="24341"/>
                    <a:pt x="33578" y="23527"/>
                  </a:cubicBezTo>
                  <a:cubicBezTo>
                    <a:pt x="33590" y="23177"/>
                    <a:pt x="33603" y="22883"/>
                    <a:pt x="33613" y="22664"/>
                  </a:cubicBezTo>
                  <a:lnTo>
                    <a:pt x="33613" y="22664"/>
                  </a:lnTo>
                  <a:cubicBezTo>
                    <a:pt x="34112" y="23022"/>
                    <a:pt x="35054" y="23703"/>
                    <a:pt x="36076" y="24397"/>
                  </a:cubicBezTo>
                  <a:cubicBezTo>
                    <a:pt x="36834" y="24875"/>
                    <a:pt x="37620" y="25380"/>
                    <a:pt x="38294" y="25773"/>
                  </a:cubicBezTo>
                  <a:cubicBezTo>
                    <a:pt x="38659" y="25942"/>
                    <a:pt x="38968" y="26110"/>
                    <a:pt x="39249" y="26222"/>
                  </a:cubicBezTo>
                  <a:cubicBezTo>
                    <a:pt x="39529" y="26335"/>
                    <a:pt x="39754" y="26419"/>
                    <a:pt x="39979" y="26419"/>
                  </a:cubicBezTo>
                  <a:lnTo>
                    <a:pt x="40063" y="26419"/>
                  </a:lnTo>
                  <a:cubicBezTo>
                    <a:pt x="40652" y="26335"/>
                    <a:pt x="41186" y="26026"/>
                    <a:pt x="41523" y="25408"/>
                  </a:cubicBezTo>
                  <a:cubicBezTo>
                    <a:pt x="41888" y="24819"/>
                    <a:pt x="42056" y="23892"/>
                    <a:pt x="42056" y="22601"/>
                  </a:cubicBezTo>
                  <a:cubicBezTo>
                    <a:pt x="42056" y="22404"/>
                    <a:pt x="42056" y="22180"/>
                    <a:pt x="42056" y="21955"/>
                  </a:cubicBezTo>
                  <a:cubicBezTo>
                    <a:pt x="42000" y="20411"/>
                    <a:pt x="41888" y="15891"/>
                    <a:pt x="41719" y="11680"/>
                  </a:cubicBezTo>
                  <a:cubicBezTo>
                    <a:pt x="41663" y="9574"/>
                    <a:pt x="41579" y="7525"/>
                    <a:pt x="41495" y="5980"/>
                  </a:cubicBezTo>
                  <a:cubicBezTo>
                    <a:pt x="41438" y="5194"/>
                    <a:pt x="41410" y="4549"/>
                    <a:pt x="41354" y="4043"/>
                  </a:cubicBezTo>
                  <a:cubicBezTo>
                    <a:pt x="41326" y="3819"/>
                    <a:pt x="41326" y="3594"/>
                    <a:pt x="41298" y="3454"/>
                  </a:cubicBezTo>
                  <a:cubicBezTo>
                    <a:pt x="41270" y="3369"/>
                    <a:pt x="41270" y="3313"/>
                    <a:pt x="41242" y="3257"/>
                  </a:cubicBezTo>
                  <a:cubicBezTo>
                    <a:pt x="41242" y="3173"/>
                    <a:pt x="41214" y="3145"/>
                    <a:pt x="41186" y="3089"/>
                  </a:cubicBezTo>
                  <a:cubicBezTo>
                    <a:pt x="41045" y="2836"/>
                    <a:pt x="40793" y="2668"/>
                    <a:pt x="40512" y="2555"/>
                  </a:cubicBezTo>
                  <a:cubicBezTo>
                    <a:pt x="40203" y="2443"/>
                    <a:pt x="39866" y="2387"/>
                    <a:pt x="39501" y="2387"/>
                  </a:cubicBezTo>
                  <a:cubicBezTo>
                    <a:pt x="38799" y="2387"/>
                    <a:pt x="38069" y="2583"/>
                    <a:pt x="37620" y="3117"/>
                  </a:cubicBezTo>
                  <a:cubicBezTo>
                    <a:pt x="37480" y="3285"/>
                    <a:pt x="37396" y="3510"/>
                    <a:pt x="37311" y="3819"/>
                  </a:cubicBezTo>
                  <a:cubicBezTo>
                    <a:pt x="37003" y="4857"/>
                    <a:pt x="36778" y="6766"/>
                    <a:pt x="36638" y="8451"/>
                  </a:cubicBezTo>
                  <a:cubicBezTo>
                    <a:pt x="36567" y="9297"/>
                    <a:pt x="36518" y="10080"/>
                    <a:pt x="36486" y="10649"/>
                  </a:cubicBezTo>
                  <a:lnTo>
                    <a:pt x="36486" y="10649"/>
                  </a:lnTo>
                  <a:cubicBezTo>
                    <a:pt x="36243" y="10120"/>
                    <a:pt x="35901" y="9392"/>
                    <a:pt x="35515" y="8619"/>
                  </a:cubicBezTo>
                  <a:cubicBezTo>
                    <a:pt x="34785" y="7075"/>
                    <a:pt x="33914" y="5335"/>
                    <a:pt x="33409" y="4464"/>
                  </a:cubicBezTo>
                  <a:cubicBezTo>
                    <a:pt x="33100" y="3987"/>
                    <a:pt x="32511" y="3566"/>
                    <a:pt x="31753" y="3117"/>
                  </a:cubicBezTo>
                  <a:cubicBezTo>
                    <a:pt x="29563" y="1853"/>
                    <a:pt x="26082" y="730"/>
                    <a:pt x="26053" y="730"/>
                  </a:cubicBezTo>
                  <a:cubicBezTo>
                    <a:pt x="26053" y="730"/>
                    <a:pt x="23808" y="0"/>
                    <a:pt x="2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191;p64">
              <a:extLst>
                <a:ext uri="{FF2B5EF4-FFF2-40B4-BE49-F238E27FC236}">
                  <a16:creationId xmlns:a16="http://schemas.microsoft.com/office/drawing/2014/main" id="{5172EFE8-A874-4587-A8BF-D762EC85E45D}"/>
                </a:ext>
              </a:extLst>
            </p:cNvPr>
            <p:cNvSpPr/>
            <p:nvPr/>
          </p:nvSpPr>
          <p:spPr>
            <a:xfrm>
              <a:off x="4528000" y="3305275"/>
              <a:ext cx="55475" cy="49150"/>
            </a:xfrm>
            <a:custGeom>
              <a:avLst/>
              <a:gdLst/>
              <a:ahLst/>
              <a:cxnLst/>
              <a:rect l="l" t="t" r="r" b="b"/>
              <a:pathLst>
                <a:path w="2219" h="1966" extrusionOk="0">
                  <a:moveTo>
                    <a:pt x="1938" y="1"/>
                  </a:moveTo>
                  <a:lnTo>
                    <a:pt x="0" y="1601"/>
                  </a:lnTo>
                  <a:lnTo>
                    <a:pt x="309" y="1966"/>
                  </a:lnTo>
                  <a:lnTo>
                    <a:pt x="2218" y="366"/>
                  </a:lnTo>
                  <a:lnTo>
                    <a:pt x="1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192;p64">
              <a:extLst>
                <a:ext uri="{FF2B5EF4-FFF2-40B4-BE49-F238E27FC236}">
                  <a16:creationId xmlns:a16="http://schemas.microsoft.com/office/drawing/2014/main" id="{6D763D86-5851-4BD5-B3C4-98FBA28FD9E2}"/>
                </a:ext>
              </a:extLst>
            </p:cNvPr>
            <p:cNvSpPr/>
            <p:nvPr/>
          </p:nvSpPr>
          <p:spPr>
            <a:xfrm>
              <a:off x="4205850" y="3376875"/>
              <a:ext cx="290600" cy="241475"/>
            </a:xfrm>
            <a:custGeom>
              <a:avLst/>
              <a:gdLst/>
              <a:ahLst/>
              <a:cxnLst/>
              <a:rect l="l" t="t" r="r" b="b"/>
              <a:pathLst>
                <a:path w="11624" h="9659" extrusionOk="0">
                  <a:moveTo>
                    <a:pt x="11342" y="0"/>
                  </a:moveTo>
                  <a:lnTo>
                    <a:pt x="0" y="9321"/>
                  </a:lnTo>
                  <a:lnTo>
                    <a:pt x="309" y="9658"/>
                  </a:lnTo>
                  <a:lnTo>
                    <a:pt x="11623" y="365"/>
                  </a:lnTo>
                  <a:lnTo>
                    <a:pt x="11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4193;p64">
              <a:extLst>
                <a:ext uri="{FF2B5EF4-FFF2-40B4-BE49-F238E27FC236}">
                  <a16:creationId xmlns:a16="http://schemas.microsoft.com/office/drawing/2014/main" id="{5DF76DE3-A6D7-45CD-8729-0BAA1DB27214}"/>
                </a:ext>
              </a:extLst>
            </p:cNvPr>
            <p:cNvSpPr/>
            <p:nvPr/>
          </p:nvSpPr>
          <p:spPr>
            <a:xfrm>
              <a:off x="4167250" y="3454775"/>
              <a:ext cx="129150" cy="108825"/>
            </a:xfrm>
            <a:custGeom>
              <a:avLst/>
              <a:gdLst/>
              <a:ahLst/>
              <a:cxnLst/>
              <a:rect l="l" t="t" r="r" b="b"/>
              <a:pathLst>
                <a:path w="5166" h="4353" extrusionOk="0">
                  <a:moveTo>
                    <a:pt x="4857" y="1"/>
                  </a:moveTo>
                  <a:lnTo>
                    <a:pt x="0" y="3987"/>
                  </a:lnTo>
                  <a:lnTo>
                    <a:pt x="281" y="4352"/>
                  </a:lnTo>
                  <a:lnTo>
                    <a:pt x="5166" y="366"/>
                  </a:lnTo>
                  <a:lnTo>
                    <a:pt x="4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4194;p64">
              <a:extLst>
                <a:ext uri="{FF2B5EF4-FFF2-40B4-BE49-F238E27FC236}">
                  <a16:creationId xmlns:a16="http://schemas.microsoft.com/office/drawing/2014/main" id="{4EA0E772-73F0-4E0B-A49B-3B63053790A3}"/>
                </a:ext>
              </a:extLst>
            </p:cNvPr>
            <p:cNvSpPr/>
            <p:nvPr/>
          </p:nvSpPr>
          <p:spPr>
            <a:xfrm>
              <a:off x="3883675" y="3624500"/>
              <a:ext cx="118650" cy="385075"/>
            </a:xfrm>
            <a:custGeom>
              <a:avLst/>
              <a:gdLst/>
              <a:ahLst/>
              <a:cxnLst/>
              <a:rect l="l" t="t" r="r" b="b"/>
              <a:pathLst>
                <a:path w="4746" h="15403" extrusionOk="0">
                  <a:moveTo>
                    <a:pt x="3454" y="1"/>
                  </a:moveTo>
                  <a:cubicBezTo>
                    <a:pt x="3327" y="1"/>
                    <a:pt x="3198" y="63"/>
                    <a:pt x="3117" y="202"/>
                  </a:cubicBezTo>
                  <a:lnTo>
                    <a:pt x="310" y="5424"/>
                  </a:lnTo>
                  <a:cubicBezTo>
                    <a:pt x="85" y="5845"/>
                    <a:pt x="1" y="6323"/>
                    <a:pt x="85" y="6772"/>
                  </a:cubicBezTo>
                  <a:lnTo>
                    <a:pt x="1545" y="15194"/>
                  </a:lnTo>
                  <a:cubicBezTo>
                    <a:pt x="1560" y="15332"/>
                    <a:pt x="1667" y="15403"/>
                    <a:pt x="1775" y="15403"/>
                  </a:cubicBezTo>
                  <a:cubicBezTo>
                    <a:pt x="1865" y="15403"/>
                    <a:pt x="1956" y="15353"/>
                    <a:pt x="1994" y="15250"/>
                  </a:cubicBezTo>
                  <a:lnTo>
                    <a:pt x="4577" y="8260"/>
                  </a:lnTo>
                  <a:cubicBezTo>
                    <a:pt x="4689" y="7951"/>
                    <a:pt x="4745" y="7614"/>
                    <a:pt x="4689" y="7305"/>
                  </a:cubicBezTo>
                  <a:lnTo>
                    <a:pt x="3847" y="343"/>
                  </a:lnTo>
                  <a:cubicBezTo>
                    <a:pt x="3814" y="128"/>
                    <a:pt x="3636" y="1"/>
                    <a:pt x="3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4195;p64">
              <a:extLst>
                <a:ext uri="{FF2B5EF4-FFF2-40B4-BE49-F238E27FC236}">
                  <a16:creationId xmlns:a16="http://schemas.microsoft.com/office/drawing/2014/main" id="{B8B09E89-D6DC-4C63-8234-3E281A524E57}"/>
                </a:ext>
              </a:extLst>
            </p:cNvPr>
            <p:cNvSpPr/>
            <p:nvPr/>
          </p:nvSpPr>
          <p:spPr>
            <a:xfrm>
              <a:off x="3878775" y="3619025"/>
              <a:ext cx="128450" cy="396575"/>
            </a:xfrm>
            <a:custGeom>
              <a:avLst/>
              <a:gdLst/>
              <a:ahLst/>
              <a:cxnLst/>
              <a:rect l="l" t="t" r="r" b="b"/>
              <a:pathLst>
                <a:path w="5138" h="15863" extrusionOk="0">
                  <a:moveTo>
                    <a:pt x="3650" y="449"/>
                  </a:moveTo>
                  <a:lnTo>
                    <a:pt x="3762" y="505"/>
                  </a:lnTo>
                  <a:cubicBezTo>
                    <a:pt x="3790" y="505"/>
                    <a:pt x="3790" y="534"/>
                    <a:pt x="3818" y="590"/>
                  </a:cubicBezTo>
                  <a:lnTo>
                    <a:pt x="4661" y="7552"/>
                  </a:lnTo>
                  <a:cubicBezTo>
                    <a:pt x="4661" y="7636"/>
                    <a:pt x="4661" y="7693"/>
                    <a:pt x="4661" y="7777"/>
                  </a:cubicBezTo>
                  <a:cubicBezTo>
                    <a:pt x="4661" y="7973"/>
                    <a:pt x="4633" y="8198"/>
                    <a:pt x="4548" y="8394"/>
                  </a:cubicBezTo>
                  <a:lnTo>
                    <a:pt x="1966" y="15385"/>
                  </a:lnTo>
                  <a:lnTo>
                    <a:pt x="506" y="6963"/>
                  </a:lnTo>
                  <a:cubicBezTo>
                    <a:pt x="478" y="6850"/>
                    <a:pt x="478" y="6738"/>
                    <a:pt x="478" y="6654"/>
                  </a:cubicBezTo>
                  <a:cubicBezTo>
                    <a:pt x="478" y="6345"/>
                    <a:pt x="562" y="6036"/>
                    <a:pt x="702" y="5755"/>
                  </a:cubicBezTo>
                  <a:lnTo>
                    <a:pt x="3538" y="534"/>
                  </a:lnTo>
                  <a:cubicBezTo>
                    <a:pt x="3566" y="477"/>
                    <a:pt x="3594" y="449"/>
                    <a:pt x="3650" y="449"/>
                  </a:cubicBezTo>
                  <a:close/>
                  <a:moveTo>
                    <a:pt x="3650" y="0"/>
                  </a:moveTo>
                  <a:cubicBezTo>
                    <a:pt x="3454" y="0"/>
                    <a:pt x="3229" y="112"/>
                    <a:pt x="3117" y="309"/>
                  </a:cubicBezTo>
                  <a:lnTo>
                    <a:pt x="281" y="5531"/>
                  </a:lnTo>
                  <a:cubicBezTo>
                    <a:pt x="113" y="5868"/>
                    <a:pt x="0" y="6261"/>
                    <a:pt x="0" y="6654"/>
                  </a:cubicBezTo>
                  <a:cubicBezTo>
                    <a:pt x="0" y="6766"/>
                    <a:pt x="28" y="6907"/>
                    <a:pt x="56" y="7047"/>
                  </a:cubicBezTo>
                  <a:lnTo>
                    <a:pt x="1516" y="15469"/>
                  </a:lnTo>
                  <a:cubicBezTo>
                    <a:pt x="1516" y="15582"/>
                    <a:pt x="1601" y="15694"/>
                    <a:pt x="1685" y="15750"/>
                  </a:cubicBezTo>
                  <a:cubicBezTo>
                    <a:pt x="1769" y="15806"/>
                    <a:pt x="1853" y="15862"/>
                    <a:pt x="1966" y="15862"/>
                  </a:cubicBezTo>
                  <a:cubicBezTo>
                    <a:pt x="2134" y="15862"/>
                    <a:pt x="2331" y="15750"/>
                    <a:pt x="2387" y="15554"/>
                  </a:cubicBezTo>
                  <a:lnTo>
                    <a:pt x="4998" y="8563"/>
                  </a:lnTo>
                  <a:cubicBezTo>
                    <a:pt x="5082" y="8310"/>
                    <a:pt x="5138" y="8030"/>
                    <a:pt x="5138" y="7777"/>
                  </a:cubicBezTo>
                  <a:cubicBezTo>
                    <a:pt x="5138" y="7665"/>
                    <a:pt x="5138" y="7580"/>
                    <a:pt x="5138" y="7496"/>
                  </a:cubicBezTo>
                  <a:lnTo>
                    <a:pt x="4268" y="534"/>
                  </a:lnTo>
                  <a:cubicBezTo>
                    <a:pt x="4268" y="365"/>
                    <a:pt x="4183" y="225"/>
                    <a:pt x="4043" y="140"/>
                  </a:cubicBezTo>
                  <a:cubicBezTo>
                    <a:pt x="3931" y="28"/>
                    <a:pt x="379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4196;p64">
              <a:extLst>
                <a:ext uri="{FF2B5EF4-FFF2-40B4-BE49-F238E27FC236}">
                  <a16:creationId xmlns:a16="http://schemas.microsoft.com/office/drawing/2014/main" id="{8BC5E150-50E5-4F71-8D43-DA7989701B34}"/>
                </a:ext>
              </a:extLst>
            </p:cNvPr>
            <p:cNvSpPr/>
            <p:nvPr/>
          </p:nvSpPr>
          <p:spPr>
            <a:xfrm>
              <a:off x="4737150" y="3094725"/>
              <a:ext cx="70925" cy="163550"/>
            </a:xfrm>
            <a:custGeom>
              <a:avLst/>
              <a:gdLst/>
              <a:ahLst/>
              <a:cxnLst/>
              <a:rect l="l" t="t" r="r" b="b"/>
              <a:pathLst>
                <a:path w="2837" h="6542" extrusionOk="0">
                  <a:moveTo>
                    <a:pt x="1" y="0"/>
                  </a:moveTo>
                  <a:lnTo>
                    <a:pt x="2836" y="65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4197;p64">
              <a:extLst>
                <a:ext uri="{FF2B5EF4-FFF2-40B4-BE49-F238E27FC236}">
                  <a16:creationId xmlns:a16="http://schemas.microsoft.com/office/drawing/2014/main" id="{D23473F2-C0F7-468B-9B38-281C902E0FD0}"/>
                </a:ext>
              </a:extLst>
            </p:cNvPr>
            <p:cNvSpPr/>
            <p:nvPr/>
          </p:nvSpPr>
          <p:spPr>
            <a:xfrm>
              <a:off x="4730125" y="3088925"/>
              <a:ext cx="84250" cy="175525"/>
            </a:xfrm>
            <a:custGeom>
              <a:avLst/>
              <a:gdLst/>
              <a:ahLst/>
              <a:cxnLst/>
              <a:rect l="l" t="t" r="r" b="b"/>
              <a:pathLst>
                <a:path w="3370" h="7021" extrusionOk="0">
                  <a:moveTo>
                    <a:pt x="257" y="1"/>
                  </a:moveTo>
                  <a:cubicBezTo>
                    <a:pt x="237" y="1"/>
                    <a:pt x="217" y="3"/>
                    <a:pt x="198" y="8"/>
                  </a:cubicBezTo>
                  <a:cubicBezTo>
                    <a:pt x="57" y="64"/>
                    <a:pt x="1" y="204"/>
                    <a:pt x="57" y="316"/>
                  </a:cubicBezTo>
                  <a:lnTo>
                    <a:pt x="2893" y="6886"/>
                  </a:lnTo>
                  <a:cubicBezTo>
                    <a:pt x="2934" y="6968"/>
                    <a:pt x="3020" y="7020"/>
                    <a:pt x="3107" y="7020"/>
                  </a:cubicBezTo>
                  <a:cubicBezTo>
                    <a:pt x="3139" y="7020"/>
                    <a:pt x="3171" y="7013"/>
                    <a:pt x="3202" y="6998"/>
                  </a:cubicBezTo>
                  <a:cubicBezTo>
                    <a:pt x="3314" y="6942"/>
                    <a:pt x="3370" y="6802"/>
                    <a:pt x="3314" y="6689"/>
                  </a:cubicBezTo>
                  <a:lnTo>
                    <a:pt x="506" y="148"/>
                  </a:lnTo>
                  <a:cubicBezTo>
                    <a:pt x="460" y="55"/>
                    <a:pt x="356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4198;p64">
              <a:extLst>
                <a:ext uri="{FF2B5EF4-FFF2-40B4-BE49-F238E27FC236}">
                  <a16:creationId xmlns:a16="http://schemas.microsoft.com/office/drawing/2014/main" id="{C13C1380-2928-4AC7-BBB4-5822CDCD3992}"/>
                </a:ext>
              </a:extLst>
            </p:cNvPr>
            <p:cNvSpPr/>
            <p:nvPr/>
          </p:nvSpPr>
          <p:spPr>
            <a:xfrm>
              <a:off x="3973525" y="3851475"/>
              <a:ext cx="22225" cy="90425"/>
            </a:xfrm>
            <a:custGeom>
              <a:avLst/>
              <a:gdLst/>
              <a:ahLst/>
              <a:cxnLst/>
              <a:rect l="l" t="t" r="r" b="b"/>
              <a:pathLst>
                <a:path w="889" h="3617" extrusionOk="0">
                  <a:moveTo>
                    <a:pt x="685" y="1"/>
                  </a:moveTo>
                  <a:cubicBezTo>
                    <a:pt x="578" y="1"/>
                    <a:pt x="438" y="191"/>
                    <a:pt x="309" y="500"/>
                  </a:cubicBezTo>
                  <a:cubicBezTo>
                    <a:pt x="28" y="1174"/>
                    <a:pt x="0" y="3617"/>
                    <a:pt x="0" y="3617"/>
                  </a:cubicBezTo>
                  <a:cubicBezTo>
                    <a:pt x="0" y="3617"/>
                    <a:pt x="730" y="2129"/>
                    <a:pt x="843" y="921"/>
                  </a:cubicBezTo>
                  <a:cubicBezTo>
                    <a:pt x="888" y="267"/>
                    <a:pt x="810" y="1"/>
                    <a:pt x="6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4199;p64">
              <a:extLst>
                <a:ext uri="{FF2B5EF4-FFF2-40B4-BE49-F238E27FC236}">
                  <a16:creationId xmlns:a16="http://schemas.microsoft.com/office/drawing/2014/main" id="{B80532B2-7076-483F-ADE1-E32C90C7A100}"/>
                </a:ext>
              </a:extLst>
            </p:cNvPr>
            <p:cNvSpPr/>
            <p:nvPr/>
          </p:nvSpPr>
          <p:spPr>
            <a:xfrm>
              <a:off x="3967900" y="3845725"/>
              <a:ext cx="33025" cy="101975"/>
            </a:xfrm>
            <a:custGeom>
              <a:avLst/>
              <a:gdLst/>
              <a:ahLst/>
              <a:cxnLst/>
              <a:rect l="l" t="t" r="r" b="b"/>
              <a:pathLst>
                <a:path w="1321" h="4079" extrusionOk="0">
                  <a:moveTo>
                    <a:pt x="838" y="639"/>
                  </a:moveTo>
                  <a:lnTo>
                    <a:pt x="838" y="639"/>
                  </a:lnTo>
                  <a:cubicBezTo>
                    <a:pt x="841" y="682"/>
                    <a:pt x="843" y="731"/>
                    <a:pt x="843" y="786"/>
                  </a:cubicBezTo>
                  <a:cubicBezTo>
                    <a:pt x="843" y="871"/>
                    <a:pt x="843" y="1011"/>
                    <a:pt x="815" y="1123"/>
                  </a:cubicBezTo>
                  <a:cubicBezTo>
                    <a:pt x="792" y="1599"/>
                    <a:pt x="660" y="2110"/>
                    <a:pt x="507" y="2556"/>
                  </a:cubicBezTo>
                  <a:lnTo>
                    <a:pt x="507" y="2556"/>
                  </a:lnTo>
                  <a:cubicBezTo>
                    <a:pt x="515" y="2382"/>
                    <a:pt x="525" y="2202"/>
                    <a:pt x="534" y="2022"/>
                  </a:cubicBezTo>
                  <a:cubicBezTo>
                    <a:pt x="562" y="1769"/>
                    <a:pt x="590" y="1516"/>
                    <a:pt x="618" y="1292"/>
                  </a:cubicBezTo>
                  <a:cubicBezTo>
                    <a:pt x="675" y="1095"/>
                    <a:pt x="703" y="899"/>
                    <a:pt x="759" y="814"/>
                  </a:cubicBezTo>
                  <a:cubicBezTo>
                    <a:pt x="785" y="749"/>
                    <a:pt x="811" y="689"/>
                    <a:pt x="838" y="639"/>
                  </a:cubicBezTo>
                  <a:close/>
                  <a:moveTo>
                    <a:pt x="899" y="0"/>
                  </a:moveTo>
                  <a:cubicBezTo>
                    <a:pt x="815" y="0"/>
                    <a:pt x="731" y="28"/>
                    <a:pt x="675" y="84"/>
                  </a:cubicBezTo>
                  <a:cubicBezTo>
                    <a:pt x="534" y="197"/>
                    <a:pt x="422" y="393"/>
                    <a:pt x="310" y="618"/>
                  </a:cubicBezTo>
                  <a:cubicBezTo>
                    <a:pt x="225" y="843"/>
                    <a:pt x="169" y="1123"/>
                    <a:pt x="141" y="1460"/>
                  </a:cubicBezTo>
                  <a:cubicBezTo>
                    <a:pt x="1" y="2471"/>
                    <a:pt x="1" y="3847"/>
                    <a:pt x="1" y="3847"/>
                  </a:cubicBezTo>
                  <a:cubicBezTo>
                    <a:pt x="1" y="3959"/>
                    <a:pt x="85" y="4043"/>
                    <a:pt x="169" y="4071"/>
                  </a:cubicBezTo>
                  <a:cubicBezTo>
                    <a:pt x="189" y="4076"/>
                    <a:pt x="208" y="4078"/>
                    <a:pt x="227" y="4078"/>
                  </a:cubicBezTo>
                  <a:cubicBezTo>
                    <a:pt x="318" y="4078"/>
                    <a:pt x="404" y="4024"/>
                    <a:pt x="450" y="3931"/>
                  </a:cubicBezTo>
                  <a:cubicBezTo>
                    <a:pt x="450" y="3931"/>
                    <a:pt x="1180" y="2443"/>
                    <a:pt x="1292" y="1179"/>
                  </a:cubicBezTo>
                  <a:cubicBezTo>
                    <a:pt x="1320" y="1039"/>
                    <a:pt x="1320" y="899"/>
                    <a:pt x="1320" y="786"/>
                  </a:cubicBezTo>
                  <a:cubicBezTo>
                    <a:pt x="1320" y="562"/>
                    <a:pt x="1292" y="421"/>
                    <a:pt x="1264" y="281"/>
                  </a:cubicBezTo>
                  <a:cubicBezTo>
                    <a:pt x="1236" y="225"/>
                    <a:pt x="1208" y="169"/>
                    <a:pt x="1152" y="84"/>
                  </a:cubicBezTo>
                  <a:cubicBezTo>
                    <a:pt x="1096" y="28"/>
                    <a:pt x="1012" y="0"/>
                    <a:pt x="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4200;p64">
              <a:extLst>
                <a:ext uri="{FF2B5EF4-FFF2-40B4-BE49-F238E27FC236}">
                  <a16:creationId xmlns:a16="http://schemas.microsoft.com/office/drawing/2014/main" id="{A120F513-A8EC-446B-B3A4-7B8583517735}"/>
                </a:ext>
              </a:extLst>
            </p:cNvPr>
            <p:cNvSpPr/>
            <p:nvPr/>
          </p:nvSpPr>
          <p:spPr>
            <a:xfrm>
              <a:off x="3935625" y="3881125"/>
              <a:ext cx="53525" cy="115525"/>
            </a:xfrm>
            <a:custGeom>
              <a:avLst/>
              <a:gdLst/>
              <a:ahLst/>
              <a:cxnLst/>
              <a:rect l="l" t="t" r="r" b="b"/>
              <a:pathLst>
                <a:path w="2141" h="4621" extrusionOk="0">
                  <a:moveTo>
                    <a:pt x="1781" y="1"/>
                  </a:moveTo>
                  <a:cubicBezTo>
                    <a:pt x="1761" y="1"/>
                    <a:pt x="1738" y="6"/>
                    <a:pt x="1713" y="16"/>
                  </a:cubicBezTo>
                  <a:cubicBezTo>
                    <a:pt x="1236" y="213"/>
                    <a:pt x="1039" y="1167"/>
                    <a:pt x="1039" y="1167"/>
                  </a:cubicBezTo>
                  <a:cubicBezTo>
                    <a:pt x="1039" y="1167"/>
                    <a:pt x="877" y="1079"/>
                    <a:pt x="689" y="1079"/>
                  </a:cubicBezTo>
                  <a:cubicBezTo>
                    <a:pt x="493" y="1079"/>
                    <a:pt x="269" y="1174"/>
                    <a:pt x="169" y="1560"/>
                  </a:cubicBezTo>
                  <a:cubicBezTo>
                    <a:pt x="0" y="2318"/>
                    <a:pt x="169" y="4620"/>
                    <a:pt x="169" y="4620"/>
                  </a:cubicBezTo>
                  <a:cubicBezTo>
                    <a:pt x="169" y="4620"/>
                    <a:pt x="1348" y="3301"/>
                    <a:pt x="1516" y="2431"/>
                  </a:cubicBezTo>
                  <a:cubicBezTo>
                    <a:pt x="1703" y="1606"/>
                    <a:pt x="2141" y="1"/>
                    <a:pt x="1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4201;p64">
              <a:extLst>
                <a:ext uri="{FF2B5EF4-FFF2-40B4-BE49-F238E27FC236}">
                  <a16:creationId xmlns:a16="http://schemas.microsoft.com/office/drawing/2014/main" id="{E162622A-5CBE-4081-B7B2-A46C47C0AE43}"/>
                </a:ext>
              </a:extLst>
            </p:cNvPr>
            <p:cNvSpPr/>
            <p:nvPr/>
          </p:nvSpPr>
          <p:spPr>
            <a:xfrm>
              <a:off x="3932125" y="3875200"/>
              <a:ext cx="57575" cy="127325"/>
            </a:xfrm>
            <a:custGeom>
              <a:avLst/>
              <a:gdLst/>
              <a:ahLst/>
              <a:cxnLst/>
              <a:rect l="l" t="t" r="r" b="b"/>
              <a:pathLst>
                <a:path w="2303" h="5093" extrusionOk="0">
                  <a:moveTo>
                    <a:pt x="1825" y="550"/>
                  </a:moveTo>
                  <a:cubicBezTo>
                    <a:pt x="1825" y="554"/>
                    <a:pt x="1825" y="558"/>
                    <a:pt x="1825" y="562"/>
                  </a:cubicBezTo>
                  <a:cubicBezTo>
                    <a:pt x="1825" y="787"/>
                    <a:pt x="1769" y="1151"/>
                    <a:pt x="1684" y="1545"/>
                  </a:cubicBezTo>
                  <a:cubicBezTo>
                    <a:pt x="1600" y="1909"/>
                    <a:pt x="1516" y="2303"/>
                    <a:pt x="1432" y="2611"/>
                  </a:cubicBezTo>
                  <a:cubicBezTo>
                    <a:pt x="1348" y="2976"/>
                    <a:pt x="1039" y="3538"/>
                    <a:pt x="730" y="3959"/>
                  </a:cubicBezTo>
                  <a:cubicBezTo>
                    <a:pt x="659" y="4072"/>
                    <a:pt x="581" y="4171"/>
                    <a:pt x="507" y="4260"/>
                  </a:cubicBezTo>
                  <a:lnTo>
                    <a:pt x="507" y="4260"/>
                  </a:lnTo>
                  <a:cubicBezTo>
                    <a:pt x="506" y="4253"/>
                    <a:pt x="506" y="4246"/>
                    <a:pt x="505" y="4240"/>
                  </a:cubicBezTo>
                  <a:cubicBezTo>
                    <a:pt x="505" y="3875"/>
                    <a:pt x="477" y="3369"/>
                    <a:pt x="477" y="2948"/>
                  </a:cubicBezTo>
                  <a:cubicBezTo>
                    <a:pt x="477" y="2499"/>
                    <a:pt x="505" y="2078"/>
                    <a:pt x="562" y="1853"/>
                  </a:cubicBezTo>
                  <a:cubicBezTo>
                    <a:pt x="590" y="1685"/>
                    <a:pt x="646" y="1629"/>
                    <a:pt x="674" y="1601"/>
                  </a:cubicBezTo>
                  <a:cubicBezTo>
                    <a:pt x="730" y="1573"/>
                    <a:pt x="758" y="1545"/>
                    <a:pt x="814" y="1545"/>
                  </a:cubicBezTo>
                  <a:cubicBezTo>
                    <a:pt x="870" y="1545"/>
                    <a:pt x="955" y="1573"/>
                    <a:pt x="1011" y="1573"/>
                  </a:cubicBezTo>
                  <a:lnTo>
                    <a:pt x="1067" y="1601"/>
                  </a:lnTo>
                  <a:lnTo>
                    <a:pt x="1067" y="1629"/>
                  </a:lnTo>
                  <a:cubicBezTo>
                    <a:pt x="1095" y="1643"/>
                    <a:pt x="1130" y="1650"/>
                    <a:pt x="1169" y="1650"/>
                  </a:cubicBezTo>
                  <a:cubicBezTo>
                    <a:pt x="1207" y="1650"/>
                    <a:pt x="1249" y="1643"/>
                    <a:pt x="1291" y="1629"/>
                  </a:cubicBezTo>
                  <a:cubicBezTo>
                    <a:pt x="1348" y="1601"/>
                    <a:pt x="1404" y="1545"/>
                    <a:pt x="1404" y="1460"/>
                  </a:cubicBezTo>
                  <a:lnTo>
                    <a:pt x="1432" y="1432"/>
                  </a:lnTo>
                  <a:cubicBezTo>
                    <a:pt x="1432" y="1348"/>
                    <a:pt x="1488" y="1123"/>
                    <a:pt x="1600" y="899"/>
                  </a:cubicBezTo>
                  <a:cubicBezTo>
                    <a:pt x="1658" y="764"/>
                    <a:pt x="1742" y="630"/>
                    <a:pt x="1825" y="550"/>
                  </a:cubicBezTo>
                  <a:close/>
                  <a:moveTo>
                    <a:pt x="1937" y="0"/>
                  </a:moveTo>
                  <a:cubicBezTo>
                    <a:pt x="1881" y="0"/>
                    <a:pt x="1825" y="28"/>
                    <a:pt x="1769" y="57"/>
                  </a:cubicBezTo>
                  <a:cubicBezTo>
                    <a:pt x="1600" y="113"/>
                    <a:pt x="1460" y="253"/>
                    <a:pt x="1376" y="393"/>
                  </a:cubicBezTo>
                  <a:cubicBezTo>
                    <a:pt x="1195" y="623"/>
                    <a:pt x="1082" y="910"/>
                    <a:pt x="1019" y="1115"/>
                  </a:cubicBezTo>
                  <a:lnTo>
                    <a:pt x="1019" y="1115"/>
                  </a:lnTo>
                  <a:cubicBezTo>
                    <a:pt x="958" y="1103"/>
                    <a:pt x="889" y="1095"/>
                    <a:pt x="814" y="1095"/>
                  </a:cubicBezTo>
                  <a:cubicBezTo>
                    <a:pt x="702" y="1095"/>
                    <a:pt x="533" y="1123"/>
                    <a:pt x="393" y="1236"/>
                  </a:cubicBezTo>
                  <a:cubicBezTo>
                    <a:pt x="253" y="1348"/>
                    <a:pt x="140" y="1516"/>
                    <a:pt x="84" y="1741"/>
                  </a:cubicBezTo>
                  <a:cubicBezTo>
                    <a:pt x="28" y="2050"/>
                    <a:pt x="0" y="2471"/>
                    <a:pt x="0" y="2948"/>
                  </a:cubicBezTo>
                  <a:cubicBezTo>
                    <a:pt x="0" y="3847"/>
                    <a:pt x="84" y="4885"/>
                    <a:pt x="84" y="4885"/>
                  </a:cubicBezTo>
                  <a:cubicBezTo>
                    <a:pt x="84" y="4998"/>
                    <a:pt x="168" y="5054"/>
                    <a:pt x="253" y="5082"/>
                  </a:cubicBezTo>
                  <a:cubicBezTo>
                    <a:pt x="275" y="5089"/>
                    <a:pt x="300" y="5093"/>
                    <a:pt x="325" y="5093"/>
                  </a:cubicBezTo>
                  <a:cubicBezTo>
                    <a:pt x="393" y="5093"/>
                    <a:pt x="464" y="5067"/>
                    <a:pt x="505" y="5026"/>
                  </a:cubicBezTo>
                  <a:cubicBezTo>
                    <a:pt x="505" y="5026"/>
                    <a:pt x="786" y="4689"/>
                    <a:pt x="1123" y="4212"/>
                  </a:cubicBezTo>
                  <a:cubicBezTo>
                    <a:pt x="1432" y="3762"/>
                    <a:pt x="1769" y="3201"/>
                    <a:pt x="1881" y="2724"/>
                  </a:cubicBezTo>
                  <a:cubicBezTo>
                    <a:pt x="1965" y="2415"/>
                    <a:pt x="2049" y="2022"/>
                    <a:pt x="2134" y="1629"/>
                  </a:cubicBezTo>
                  <a:cubicBezTo>
                    <a:pt x="2218" y="1236"/>
                    <a:pt x="2302" y="843"/>
                    <a:pt x="2302" y="562"/>
                  </a:cubicBezTo>
                  <a:cubicBezTo>
                    <a:pt x="2302" y="450"/>
                    <a:pt x="2302" y="337"/>
                    <a:pt x="2246" y="253"/>
                  </a:cubicBezTo>
                  <a:cubicBezTo>
                    <a:pt x="2218" y="197"/>
                    <a:pt x="2190" y="141"/>
                    <a:pt x="2134" y="85"/>
                  </a:cubicBezTo>
                  <a:cubicBezTo>
                    <a:pt x="2078" y="28"/>
                    <a:pt x="1993" y="0"/>
                    <a:pt x="1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4202;p64">
              <a:extLst>
                <a:ext uri="{FF2B5EF4-FFF2-40B4-BE49-F238E27FC236}">
                  <a16:creationId xmlns:a16="http://schemas.microsoft.com/office/drawing/2014/main" id="{EBF39321-B332-475D-9414-7BDCCDED63E6}"/>
                </a:ext>
              </a:extLst>
            </p:cNvPr>
            <p:cNvSpPr/>
            <p:nvPr/>
          </p:nvSpPr>
          <p:spPr>
            <a:xfrm>
              <a:off x="3952475" y="3904550"/>
              <a:ext cx="18275" cy="72300"/>
            </a:xfrm>
            <a:custGeom>
              <a:avLst/>
              <a:gdLst/>
              <a:ahLst/>
              <a:cxnLst/>
              <a:rect l="l" t="t" r="r" b="b"/>
              <a:pathLst>
                <a:path w="731" h="2892" extrusionOk="0">
                  <a:moveTo>
                    <a:pt x="363" y="0"/>
                  </a:moveTo>
                  <a:cubicBezTo>
                    <a:pt x="345" y="0"/>
                    <a:pt x="327" y="2"/>
                    <a:pt x="309" y="6"/>
                  </a:cubicBezTo>
                  <a:cubicBezTo>
                    <a:pt x="197" y="34"/>
                    <a:pt x="112" y="174"/>
                    <a:pt x="141" y="286"/>
                  </a:cubicBezTo>
                  <a:lnTo>
                    <a:pt x="141" y="314"/>
                  </a:lnTo>
                  <a:cubicBezTo>
                    <a:pt x="169" y="427"/>
                    <a:pt x="253" y="876"/>
                    <a:pt x="253" y="1409"/>
                  </a:cubicBezTo>
                  <a:cubicBezTo>
                    <a:pt x="253" y="1802"/>
                    <a:pt x="197" y="2252"/>
                    <a:pt x="56" y="2560"/>
                  </a:cubicBezTo>
                  <a:cubicBezTo>
                    <a:pt x="0" y="2701"/>
                    <a:pt x="56" y="2841"/>
                    <a:pt x="197" y="2869"/>
                  </a:cubicBezTo>
                  <a:cubicBezTo>
                    <a:pt x="227" y="2884"/>
                    <a:pt x="259" y="2891"/>
                    <a:pt x="291" y="2891"/>
                  </a:cubicBezTo>
                  <a:cubicBezTo>
                    <a:pt x="378" y="2891"/>
                    <a:pt x="464" y="2839"/>
                    <a:pt x="506" y="2757"/>
                  </a:cubicBezTo>
                  <a:cubicBezTo>
                    <a:pt x="674" y="2336"/>
                    <a:pt x="730" y="1858"/>
                    <a:pt x="730" y="1409"/>
                  </a:cubicBezTo>
                  <a:cubicBezTo>
                    <a:pt x="730" y="764"/>
                    <a:pt x="590" y="202"/>
                    <a:pt x="590" y="174"/>
                  </a:cubicBezTo>
                  <a:cubicBezTo>
                    <a:pt x="565" y="76"/>
                    <a:pt x="477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4203;p64">
              <a:extLst>
                <a:ext uri="{FF2B5EF4-FFF2-40B4-BE49-F238E27FC236}">
                  <a16:creationId xmlns:a16="http://schemas.microsoft.com/office/drawing/2014/main" id="{5716982B-7A4A-4DFC-B558-B2C3D815B6D2}"/>
                </a:ext>
              </a:extLst>
            </p:cNvPr>
            <p:cNvSpPr/>
            <p:nvPr/>
          </p:nvSpPr>
          <p:spPr>
            <a:xfrm>
              <a:off x="4649425" y="3143050"/>
              <a:ext cx="18275" cy="224025"/>
            </a:xfrm>
            <a:custGeom>
              <a:avLst/>
              <a:gdLst/>
              <a:ahLst/>
              <a:cxnLst/>
              <a:rect l="l" t="t" r="r" b="b"/>
              <a:pathLst>
                <a:path w="731" h="8961" extrusionOk="0">
                  <a:moveTo>
                    <a:pt x="463" y="0"/>
                  </a:moveTo>
                  <a:cubicBezTo>
                    <a:pt x="343" y="0"/>
                    <a:pt x="253" y="103"/>
                    <a:pt x="253" y="229"/>
                  </a:cubicBezTo>
                  <a:lnTo>
                    <a:pt x="0" y="8708"/>
                  </a:lnTo>
                  <a:cubicBezTo>
                    <a:pt x="0" y="8848"/>
                    <a:pt x="113" y="8932"/>
                    <a:pt x="225" y="8960"/>
                  </a:cubicBezTo>
                  <a:cubicBezTo>
                    <a:pt x="365" y="8960"/>
                    <a:pt x="478" y="8848"/>
                    <a:pt x="478" y="8736"/>
                  </a:cubicBezTo>
                  <a:lnTo>
                    <a:pt x="730" y="229"/>
                  </a:lnTo>
                  <a:cubicBezTo>
                    <a:pt x="730" y="117"/>
                    <a:pt x="618" y="4"/>
                    <a:pt x="506" y="4"/>
                  </a:cubicBezTo>
                  <a:cubicBezTo>
                    <a:pt x="491" y="2"/>
                    <a:pt x="477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4204;p64">
              <a:extLst>
                <a:ext uri="{FF2B5EF4-FFF2-40B4-BE49-F238E27FC236}">
                  <a16:creationId xmlns:a16="http://schemas.microsoft.com/office/drawing/2014/main" id="{D7ED409F-0816-47DD-AD33-9C13A3C2023E}"/>
                </a:ext>
              </a:extLst>
            </p:cNvPr>
            <p:cNvSpPr/>
            <p:nvPr/>
          </p:nvSpPr>
          <p:spPr>
            <a:xfrm>
              <a:off x="4652225" y="3168275"/>
              <a:ext cx="37925" cy="131550"/>
            </a:xfrm>
            <a:custGeom>
              <a:avLst/>
              <a:gdLst/>
              <a:ahLst/>
              <a:cxnLst/>
              <a:rect l="l" t="t" r="r" b="b"/>
              <a:pathLst>
                <a:path w="1517" h="5262" extrusionOk="0">
                  <a:moveTo>
                    <a:pt x="1276" y="1"/>
                  </a:moveTo>
                  <a:cubicBezTo>
                    <a:pt x="1174" y="1"/>
                    <a:pt x="1064" y="80"/>
                    <a:pt x="1039" y="203"/>
                  </a:cubicBezTo>
                  <a:lnTo>
                    <a:pt x="29" y="4975"/>
                  </a:lnTo>
                  <a:cubicBezTo>
                    <a:pt x="1" y="5116"/>
                    <a:pt x="85" y="5228"/>
                    <a:pt x="197" y="5256"/>
                  </a:cubicBezTo>
                  <a:cubicBezTo>
                    <a:pt x="216" y="5260"/>
                    <a:pt x="234" y="5262"/>
                    <a:pt x="251" y="5262"/>
                  </a:cubicBezTo>
                  <a:cubicBezTo>
                    <a:pt x="366" y="5262"/>
                    <a:pt x="454" y="5185"/>
                    <a:pt x="478" y="5088"/>
                  </a:cubicBezTo>
                  <a:lnTo>
                    <a:pt x="1489" y="287"/>
                  </a:lnTo>
                  <a:cubicBezTo>
                    <a:pt x="1517" y="175"/>
                    <a:pt x="1461" y="34"/>
                    <a:pt x="1320" y="6"/>
                  </a:cubicBezTo>
                  <a:cubicBezTo>
                    <a:pt x="1306" y="2"/>
                    <a:pt x="1291" y="1"/>
                    <a:pt x="1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4205;p64">
              <a:extLst>
                <a:ext uri="{FF2B5EF4-FFF2-40B4-BE49-F238E27FC236}">
                  <a16:creationId xmlns:a16="http://schemas.microsoft.com/office/drawing/2014/main" id="{2BA15D68-F8E2-421C-A0BF-0BEE91DBFDA8}"/>
                </a:ext>
              </a:extLst>
            </p:cNvPr>
            <p:cNvSpPr/>
            <p:nvPr/>
          </p:nvSpPr>
          <p:spPr>
            <a:xfrm>
              <a:off x="3982650" y="3160575"/>
              <a:ext cx="18275" cy="252825"/>
            </a:xfrm>
            <a:custGeom>
              <a:avLst/>
              <a:gdLst/>
              <a:ahLst/>
              <a:cxnLst/>
              <a:rect l="l" t="t" r="r" b="b"/>
              <a:pathLst>
                <a:path w="731" h="10113" extrusionOk="0">
                  <a:moveTo>
                    <a:pt x="260" y="1"/>
                  </a:moveTo>
                  <a:cubicBezTo>
                    <a:pt x="248" y="1"/>
                    <a:pt x="237" y="2"/>
                    <a:pt x="225" y="5"/>
                  </a:cubicBezTo>
                  <a:cubicBezTo>
                    <a:pt x="85" y="5"/>
                    <a:pt x="0" y="118"/>
                    <a:pt x="0" y="230"/>
                  </a:cubicBezTo>
                  <a:lnTo>
                    <a:pt x="253" y="9860"/>
                  </a:lnTo>
                  <a:cubicBezTo>
                    <a:pt x="253" y="10000"/>
                    <a:pt x="365" y="10112"/>
                    <a:pt x="478" y="10112"/>
                  </a:cubicBezTo>
                  <a:cubicBezTo>
                    <a:pt x="618" y="10084"/>
                    <a:pt x="730" y="10000"/>
                    <a:pt x="730" y="9860"/>
                  </a:cubicBezTo>
                  <a:lnTo>
                    <a:pt x="450" y="230"/>
                  </a:lnTo>
                  <a:cubicBezTo>
                    <a:pt x="450" y="10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4206;p64">
              <a:extLst>
                <a:ext uri="{FF2B5EF4-FFF2-40B4-BE49-F238E27FC236}">
                  <a16:creationId xmlns:a16="http://schemas.microsoft.com/office/drawing/2014/main" id="{5137AEEE-5CA5-4965-B06C-F1F81CE3BB19}"/>
                </a:ext>
              </a:extLst>
            </p:cNvPr>
            <p:cNvSpPr/>
            <p:nvPr/>
          </p:nvSpPr>
          <p:spPr>
            <a:xfrm>
              <a:off x="2591550" y="5031175"/>
              <a:ext cx="1179850" cy="346750"/>
            </a:xfrm>
            <a:custGeom>
              <a:avLst/>
              <a:gdLst/>
              <a:ahLst/>
              <a:cxnLst/>
              <a:rect l="l" t="t" r="r" b="b"/>
              <a:pathLst>
                <a:path w="47194" h="13870" extrusionOk="0">
                  <a:moveTo>
                    <a:pt x="23583" y="1"/>
                  </a:moveTo>
                  <a:cubicBezTo>
                    <a:pt x="10556" y="1"/>
                    <a:pt x="0" y="3117"/>
                    <a:pt x="0" y="6935"/>
                  </a:cubicBezTo>
                  <a:cubicBezTo>
                    <a:pt x="0" y="10753"/>
                    <a:pt x="10556" y="13869"/>
                    <a:pt x="23583" y="13869"/>
                  </a:cubicBezTo>
                  <a:cubicBezTo>
                    <a:pt x="36610" y="13869"/>
                    <a:pt x="47194" y="10753"/>
                    <a:pt x="47194" y="6935"/>
                  </a:cubicBezTo>
                  <a:cubicBezTo>
                    <a:pt x="47194" y="3117"/>
                    <a:pt x="36610" y="1"/>
                    <a:pt x="235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4207;p64">
              <a:extLst>
                <a:ext uri="{FF2B5EF4-FFF2-40B4-BE49-F238E27FC236}">
                  <a16:creationId xmlns:a16="http://schemas.microsoft.com/office/drawing/2014/main" id="{8409B034-DA9D-4B87-8545-72967FA80576}"/>
                </a:ext>
              </a:extLst>
            </p:cNvPr>
            <p:cNvSpPr/>
            <p:nvPr/>
          </p:nvSpPr>
          <p:spPr>
            <a:xfrm>
              <a:off x="2591550" y="5031175"/>
              <a:ext cx="1179850" cy="346750"/>
            </a:xfrm>
            <a:custGeom>
              <a:avLst/>
              <a:gdLst/>
              <a:ahLst/>
              <a:cxnLst/>
              <a:rect l="l" t="t" r="r" b="b"/>
              <a:pathLst>
                <a:path w="47194" h="13870" extrusionOk="0">
                  <a:moveTo>
                    <a:pt x="23583" y="1"/>
                  </a:moveTo>
                  <a:cubicBezTo>
                    <a:pt x="10556" y="1"/>
                    <a:pt x="0" y="3117"/>
                    <a:pt x="0" y="6935"/>
                  </a:cubicBezTo>
                  <a:cubicBezTo>
                    <a:pt x="0" y="10753"/>
                    <a:pt x="10556" y="13869"/>
                    <a:pt x="23583" y="13869"/>
                  </a:cubicBezTo>
                  <a:cubicBezTo>
                    <a:pt x="36610" y="13869"/>
                    <a:pt x="47194" y="10753"/>
                    <a:pt x="47194" y="6935"/>
                  </a:cubicBezTo>
                  <a:cubicBezTo>
                    <a:pt x="47194" y="3117"/>
                    <a:pt x="36610" y="1"/>
                    <a:pt x="235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4208;p64">
              <a:extLst>
                <a:ext uri="{FF2B5EF4-FFF2-40B4-BE49-F238E27FC236}">
                  <a16:creationId xmlns:a16="http://schemas.microsoft.com/office/drawing/2014/main" id="{1F6E6273-3BD0-4080-A3D5-D7739984A50F}"/>
                </a:ext>
              </a:extLst>
            </p:cNvPr>
            <p:cNvSpPr/>
            <p:nvPr/>
          </p:nvSpPr>
          <p:spPr>
            <a:xfrm>
              <a:off x="3400100" y="2659400"/>
              <a:ext cx="126350" cy="233900"/>
            </a:xfrm>
            <a:custGeom>
              <a:avLst/>
              <a:gdLst/>
              <a:ahLst/>
              <a:cxnLst/>
              <a:rect l="l" t="t" r="r" b="b"/>
              <a:pathLst>
                <a:path w="5054" h="9356" extrusionOk="0">
                  <a:moveTo>
                    <a:pt x="1156" y="1"/>
                  </a:moveTo>
                  <a:cubicBezTo>
                    <a:pt x="1015" y="1"/>
                    <a:pt x="904" y="7"/>
                    <a:pt x="843" y="7"/>
                  </a:cubicBezTo>
                  <a:cubicBezTo>
                    <a:pt x="618" y="7"/>
                    <a:pt x="393" y="147"/>
                    <a:pt x="674" y="540"/>
                  </a:cubicBezTo>
                  <a:cubicBezTo>
                    <a:pt x="983" y="905"/>
                    <a:pt x="1881" y="990"/>
                    <a:pt x="1881" y="1355"/>
                  </a:cubicBezTo>
                  <a:lnTo>
                    <a:pt x="1881" y="3713"/>
                  </a:lnTo>
                  <a:cubicBezTo>
                    <a:pt x="1881" y="3713"/>
                    <a:pt x="1516" y="2646"/>
                    <a:pt x="1292" y="2028"/>
                  </a:cubicBezTo>
                  <a:cubicBezTo>
                    <a:pt x="1135" y="1618"/>
                    <a:pt x="653" y="1384"/>
                    <a:pt x="345" y="1384"/>
                  </a:cubicBezTo>
                  <a:cubicBezTo>
                    <a:pt x="211" y="1384"/>
                    <a:pt x="110" y="1429"/>
                    <a:pt x="85" y="1523"/>
                  </a:cubicBezTo>
                  <a:cubicBezTo>
                    <a:pt x="0" y="1804"/>
                    <a:pt x="534" y="2337"/>
                    <a:pt x="758" y="3179"/>
                  </a:cubicBezTo>
                  <a:cubicBezTo>
                    <a:pt x="983" y="3994"/>
                    <a:pt x="899" y="5594"/>
                    <a:pt x="899" y="5594"/>
                  </a:cubicBezTo>
                  <a:cubicBezTo>
                    <a:pt x="899" y="5594"/>
                    <a:pt x="843" y="6492"/>
                    <a:pt x="1516" y="7250"/>
                  </a:cubicBezTo>
                  <a:cubicBezTo>
                    <a:pt x="2190" y="8008"/>
                    <a:pt x="3482" y="9356"/>
                    <a:pt x="3482" y="9356"/>
                  </a:cubicBezTo>
                  <a:lnTo>
                    <a:pt x="5054" y="8149"/>
                  </a:lnTo>
                  <a:cubicBezTo>
                    <a:pt x="5054" y="8149"/>
                    <a:pt x="4520" y="6801"/>
                    <a:pt x="4689" y="6127"/>
                  </a:cubicBezTo>
                  <a:cubicBezTo>
                    <a:pt x="4829" y="5425"/>
                    <a:pt x="4913" y="4387"/>
                    <a:pt x="4520" y="3544"/>
                  </a:cubicBezTo>
                  <a:cubicBezTo>
                    <a:pt x="4155" y="2730"/>
                    <a:pt x="2948" y="2562"/>
                    <a:pt x="2948" y="2562"/>
                  </a:cubicBezTo>
                  <a:cubicBezTo>
                    <a:pt x="2948" y="2562"/>
                    <a:pt x="3032" y="2281"/>
                    <a:pt x="3032" y="1888"/>
                  </a:cubicBezTo>
                  <a:cubicBezTo>
                    <a:pt x="3032" y="1523"/>
                    <a:pt x="3032" y="821"/>
                    <a:pt x="2499" y="372"/>
                  </a:cubicBezTo>
                  <a:cubicBezTo>
                    <a:pt x="2111" y="45"/>
                    <a:pt x="1530" y="1"/>
                    <a:pt x="1156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4209;p64">
              <a:extLst>
                <a:ext uri="{FF2B5EF4-FFF2-40B4-BE49-F238E27FC236}">
                  <a16:creationId xmlns:a16="http://schemas.microsoft.com/office/drawing/2014/main" id="{E906BC06-5E3A-4E9C-8252-0272498E46B7}"/>
                </a:ext>
              </a:extLst>
            </p:cNvPr>
            <p:cNvSpPr/>
            <p:nvPr/>
          </p:nvSpPr>
          <p:spPr>
            <a:xfrm>
              <a:off x="3395875" y="2653250"/>
              <a:ext cx="136900" cy="245950"/>
            </a:xfrm>
            <a:custGeom>
              <a:avLst/>
              <a:gdLst/>
              <a:ahLst/>
              <a:cxnLst/>
              <a:rect l="l" t="t" r="r" b="b"/>
              <a:pathLst>
                <a:path w="5476" h="9838" extrusionOk="0">
                  <a:moveTo>
                    <a:pt x="1292" y="478"/>
                  </a:moveTo>
                  <a:cubicBezTo>
                    <a:pt x="1461" y="478"/>
                    <a:pt x="1685" y="478"/>
                    <a:pt x="1910" y="534"/>
                  </a:cubicBezTo>
                  <a:cubicBezTo>
                    <a:pt x="2135" y="590"/>
                    <a:pt x="2359" y="674"/>
                    <a:pt x="2500" y="814"/>
                  </a:cubicBezTo>
                  <a:cubicBezTo>
                    <a:pt x="2724" y="983"/>
                    <a:pt x="2836" y="1236"/>
                    <a:pt x="2893" y="1460"/>
                  </a:cubicBezTo>
                  <a:cubicBezTo>
                    <a:pt x="2949" y="1713"/>
                    <a:pt x="2949" y="1937"/>
                    <a:pt x="2949" y="2134"/>
                  </a:cubicBezTo>
                  <a:cubicBezTo>
                    <a:pt x="2949" y="2302"/>
                    <a:pt x="2949" y="2471"/>
                    <a:pt x="2921" y="2583"/>
                  </a:cubicBezTo>
                  <a:cubicBezTo>
                    <a:pt x="2921" y="2639"/>
                    <a:pt x="2921" y="2695"/>
                    <a:pt x="2893" y="2724"/>
                  </a:cubicBezTo>
                  <a:lnTo>
                    <a:pt x="2893" y="2752"/>
                  </a:lnTo>
                  <a:cubicBezTo>
                    <a:pt x="2865" y="2836"/>
                    <a:pt x="2893" y="2892"/>
                    <a:pt x="2921" y="2948"/>
                  </a:cubicBezTo>
                  <a:cubicBezTo>
                    <a:pt x="2977" y="3004"/>
                    <a:pt x="3033" y="3032"/>
                    <a:pt x="3089" y="3060"/>
                  </a:cubicBezTo>
                  <a:cubicBezTo>
                    <a:pt x="3145" y="3060"/>
                    <a:pt x="3426" y="3117"/>
                    <a:pt x="3735" y="3229"/>
                  </a:cubicBezTo>
                  <a:cubicBezTo>
                    <a:pt x="4044" y="3369"/>
                    <a:pt x="4352" y="3594"/>
                    <a:pt x="4493" y="3903"/>
                  </a:cubicBezTo>
                  <a:cubicBezTo>
                    <a:pt x="4661" y="4296"/>
                    <a:pt x="4746" y="4773"/>
                    <a:pt x="4746" y="5222"/>
                  </a:cubicBezTo>
                  <a:cubicBezTo>
                    <a:pt x="4746" y="5643"/>
                    <a:pt x="4689" y="6008"/>
                    <a:pt x="4633" y="6317"/>
                  </a:cubicBezTo>
                  <a:cubicBezTo>
                    <a:pt x="4605" y="6429"/>
                    <a:pt x="4605" y="6542"/>
                    <a:pt x="4605" y="6654"/>
                  </a:cubicBezTo>
                  <a:cubicBezTo>
                    <a:pt x="4605" y="7047"/>
                    <a:pt x="4689" y="7496"/>
                    <a:pt x="4802" y="7861"/>
                  </a:cubicBezTo>
                  <a:cubicBezTo>
                    <a:pt x="4861" y="8055"/>
                    <a:pt x="4913" y="8217"/>
                    <a:pt x="4952" y="8326"/>
                  </a:cubicBezTo>
                  <a:lnTo>
                    <a:pt x="4952" y="8326"/>
                  </a:lnTo>
                  <a:lnTo>
                    <a:pt x="3676" y="9306"/>
                  </a:lnTo>
                  <a:lnTo>
                    <a:pt x="3676" y="9306"/>
                  </a:lnTo>
                  <a:cubicBezTo>
                    <a:pt x="3541" y="9161"/>
                    <a:pt x="3325" y="8928"/>
                    <a:pt x="3089" y="8675"/>
                  </a:cubicBezTo>
                  <a:cubicBezTo>
                    <a:pt x="2696" y="8254"/>
                    <a:pt x="2191" y="7721"/>
                    <a:pt x="1854" y="7328"/>
                  </a:cubicBezTo>
                  <a:cubicBezTo>
                    <a:pt x="1348" y="6794"/>
                    <a:pt x="1320" y="6121"/>
                    <a:pt x="1320" y="5924"/>
                  </a:cubicBezTo>
                  <a:lnTo>
                    <a:pt x="1320" y="5868"/>
                  </a:lnTo>
                  <a:lnTo>
                    <a:pt x="1320" y="5840"/>
                  </a:lnTo>
                  <a:cubicBezTo>
                    <a:pt x="1320" y="5840"/>
                    <a:pt x="1320" y="5587"/>
                    <a:pt x="1320" y="5222"/>
                  </a:cubicBezTo>
                  <a:cubicBezTo>
                    <a:pt x="1320" y="4689"/>
                    <a:pt x="1292" y="3903"/>
                    <a:pt x="1152" y="3369"/>
                  </a:cubicBezTo>
                  <a:cubicBezTo>
                    <a:pt x="1040" y="2948"/>
                    <a:pt x="843" y="2611"/>
                    <a:pt x="703" y="2330"/>
                  </a:cubicBezTo>
                  <a:cubicBezTo>
                    <a:pt x="647" y="2190"/>
                    <a:pt x="562" y="2078"/>
                    <a:pt x="534" y="1994"/>
                  </a:cubicBezTo>
                  <a:cubicBezTo>
                    <a:pt x="498" y="1939"/>
                    <a:pt x="485" y="1885"/>
                    <a:pt x="481" y="1853"/>
                  </a:cubicBezTo>
                  <a:lnTo>
                    <a:pt x="506" y="1853"/>
                  </a:lnTo>
                  <a:cubicBezTo>
                    <a:pt x="590" y="1853"/>
                    <a:pt x="759" y="1909"/>
                    <a:pt x="899" y="1994"/>
                  </a:cubicBezTo>
                  <a:cubicBezTo>
                    <a:pt x="1068" y="2078"/>
                    <a:pt x="1180" y="2218"/>
                    <a:pt x="1236" y="2359"/>
                  </a:cubicBezTo>
                  <a:cubicBezTo>
                    <a:pt x="1348" y="2667"/>
                    <a:pt x="1489" y="3088"/>
                    <a:pt x="1629" y="3425"/>
                  </a:cubicBezTo>
                  <a:cubicBezTo>
                    <a:pt x="1707" y="3660"/>
                    <a:pt x="1785" y="3853"/>
                    <a:pt x="1826" y="3949"/>
                  </a:cubicBezTo>
                  <a:lnTo>
                    <a:pt x="1826" y="3949"/>
                  </a:lnTo>
                  <a:lnTo>
                    <a:pt x="1826" y="3959"/>
                  </a:lnTo>
                  <a:lnTo>
                    <a:pt x="1830" y="3959"/>
                  </a:lnTo>
                  <a:cubicBezTo>
                    <a:pt x="1845" y="3995"/>
                    <a:pt x="1854" y="4015"/>
                    <a:pt x="1854" y="4015"/>
                  </a:cubicBezTo>
                  <a:cubicBezTo>
                    <a:pt x="1882" y="4127"/>
                    <a:pt x="1994" y="4183"/>
                    <a:pt x="2107" y="4183"/>
                  </a:cubicBezTo>
                  <a:cubicBezTo>
                    <a:pt x="2219" y="4155"/>
                    <a:pt x="2303" y="4071"/>
                    <a:pt x="2303" y="3959"/>
                  </a:cubicBezTo>
                  <a:lnTo>
                    <a:pt x="2303" y="1601"/>
                  </a:lnTo>
                  <a:cubicBezTo>
                    <a:pt x="2303" y="1516"/>
                    <a:pt x="2275" y="1432"/>
                    <a:pt x="2219" y="1348"/>
                  </a:cubicBezTo>
                  <a:cubicBezTo>
                    <a:pt x="2135" y="1236"/>
                    <a:pt x="2022" y="1151"/>
                    <a:pt x="1910" y="1095"/>
                  </a:cubicBezTo>
                  <a:cubicBezTo>
                    <a:pt x="1742" y="1011"/>
                    <a:pt x="1545" y="927"/>
                    <a:pt x="1377" y="871"/>
                  </a:cubicBezTo>
                  <a:cubicBezTo>
                    <a:pt x="1236" y="786"/>
                    <a:pt x="1096" y="702"/>
                    <a:pt x="1040" y="618"/>
                  </a:cubicBezTo>
                  <a:cubicBezTo>
                    <a:pt x="984" y="590"/>
                    <a:pt x="955" y="534"/>
                    <a:pt x="955" y="506"/>
                  </a:cubicBezTo>
                  <a:lnTo>
                    <a:pt x="948" y="499"/>
                  </a:lnTo>
                  <a:lnTo>
                    <a:pt x="948" y="499"/>
                  </a:lnTo>
                  <a:lnTo>
                    <a:pt x="1012" y="478"/>
                  </a:lnTo>
                  <a:close/>
                  <a:moveTo>
                    <a:pt x="1292" y="0"/>
                  </a:moveTo>
                  <a:cubicBezTo>
                    <a:pt x="1152" y="0"/>
                    <a:pt x="1040" y="28"/>
                    <a:pt x="1012" y="28"/>
                  </a:cubicBezTo>
                  <a:cubicBezTo>
                    <a:pt x="899" y="28"/>
                    <a:pt x="787" y="28"/>
                    <a:pt x="675" y="113"/>
                  </a:cubicBezTo>
                  <a:cubicBezTo>
                    <a:pt x="562" y="169"/>
                    <a:pt x="478" y="309"/>
                    <a:pt x="478" y="478"/>
                  </a:cubicBezTo>
                  <a:cubicBezTo>
                    <a:pt x="478" y="618"/>
                    <a:pt x="562" y="758"/>
                    <a:pt x="675" y="927"/>
                  </a:cubicBezTo>
                  <a:cubicBezTo>
                    <a:pt x="787" y="1067"/>
                    <a:pt x="927" y="1151"/>
                    <a:pt x="1068" y="1207"/>
                  </a:cubicBezTo>
                  <a:cubicBezTo>
                    <a:pt x="1264" y="1320"/>
                    <a:pt x="1489" y="1404"/>
                    <a:pt x="1657" y="1488"/>
                  </a:cubicBezTo>
                  <a:cubicBezTo>
                    <a:pt x="1742" y="1516"/>
                    <a:pt x="1798" y="1572"/>
                    <a:pt x="1798" y="1601"/>
                  </a:cubicBezTo>
                  <a:lnTo>
                    <a:pt x="1826" y="1601"/>
                  </a:lnTo>
                  <a:lnTo>
                    <a:pt x="1826" y="2597"/>
                  </a:lnTo>
                  <a:lnTo>
                    <a:pt x="1826" y="2597"/>
                  </a:lnTo>
                  <a:cubicBezTo>
                    <a:pt x="1776" y="2460"/>
                    <a:pt x="1728" y="2331"/>
                    <a:pt x="1685" y="2218"/>
                  </a:cubicBezTo>
                  <a:cubicBezTo>
                    <a:pt x="1573" y="1937"/>
                    <a:pt x="1377" y="1741"/>
                    <a:pt x="1152" y="1601"/>
                  </a:cubicBezTo>
                  <a:cubicBezTo>
                    <a:pt x="927" y="1460"/>
                    <a:pt x="703" y="1404"/>
                    <a:pt x="506" y="1404"/>
                  </a:cubicBezTo>
                  <a:cubicBezTo>
                    <a:pt x="394" y="1404"/>
                    <a:pt x="310" y="1404"/>
                    <a:pt x="226" y="1460"/>
                  </a:cubicBezTo>
                  <a:cubicBezTo>
                    <a:pt x="147" y="1486"/>
                    <a:pt x="68" y="1562"/>
                    <a:pt x="35" y="1687"/>
                  </a:cubicBezTo>
                  <a:lnTo>
                    <a:pt x="35" y="1687"/>
                  </a:lnTo>
                  <a:lnTo>
                    <a:pt x="29" y="1685"/>
                  </a:lnTo>
                  <a:cubicBezTo>
                    <a:pt x="1" y="1741"/>
                    <a:pt x="1" y="1797"/>
                    <a:pt x="1" y="1825"/>
                  </a:cubicBezTo>
                  <a:cubicBezTo>
                    <a:pt x="1" y="1965"/>
                    <a:pt x="57" y="2078"/>
                    <a:pt x="113" y="2190"/>
                  </a:cubicBezTo>
                  <a:cubicBezTo>
                    <a:pt x="282" y="2527"/>
                    <a:pt x="562" y="2948"/>
                    <a:pt x="703" y="3482"/>
                  </a:cubicBezTo>
                  <a:cubicBezTo>
                    <a:pt x="815" y="3931"/>
                    <a:pt x="871" y="4689"/>
                    <a:pt x="871" y="5222"/>
                  </a:cubicBezTo>
                  <a:cubicBezTo>
                    <a:pt x="871" y="5391"/>
                    <a:pt x="843" y="5559"/>
                    <a:pt x="843" y="5643"/>
                  </a:cubicBezTo>
                  <a:cubicBezTo>
                    <a:pt x="843" y="5756"/>
                    <a:pt x="843" y="5812"/>
                    <a:pt x="843" y="5812"/>
                  </a:cubicBezTo>
                  <a:cubicBezTo>
                    <a:pt x="843" y="5812"/>
                    <a:pt x="843" y="5868"/>
                    <a:pt x="843" y="5924"/>
                  </a:cubicBezTo>
                  <a:cubicBezTo>
                    <a:pt x="843" y="6177"/>
                    <a:pt x="899" y="6963"/>
                    <a:pt x="1517" y="7665"/>
                  </a:cubicBezTo>
                  <a:cubicBezTo>
                    <a:pt x="2191" y="8423"/>
                    <a:pt x="3482" y="9770"/>
                    <a:pt x="3482" y="9770"/>
                  </a:cubicBezTo>
                  <a:cubicBezTo>
                    <a:pt x="3529" y="9817"/>
                    <a:pt x="3592" y="9837"/>
                    <a:pt x="3654" y="9837"/>
                  </a:cubicBezTo>
                  <a:cubicBezTo>
                    <a:pt x="3704" y="9837"/>
                    <a:pt x="3753" y="9824"/>
                    <a:pt x="3791" y="9798"/>
                  </a:cubicBezTo>
                  <a:lnTo>
                    <a:pt x="5363" y="8591"/>
                  </a:lnTo>
                  <a:cubicBezTo>
                    <a:pt x="5447" y="8535"/>
                    <a:pt x="5475" y="8423"/>
                    <a:pt x="5447" y="8310"/>
                  </a:cubicBezTo>
                  <a:lnTo>
                    <a:pt x="5419" y="8282"/>
                  </a:lnTo>
                  <a:cubicBezTo>
                    <a:pt x="5391" y="8170"/>
                    <a:pt x="5307" y="7917"/>
                    <a:pt x="5223" y="7609"/>
                  </a:cubicBezTo>
                  <a:cubicBezTo>
                    <a:pt x="5139" y="7272"/>
                    <a:pt x="5054" y="6935"/>
                    <a:pt x="5054" y="6654"/>
                  </a:cubicBezTo>
                  <a:cubicBezTo>
                    <a:pt x="5054" y="6570"/>
                    <a:pt x="5054" y="6486"/>
                    <a:pt x="5082" y="6401"/>
                  </a:cubicBezTo>
                  <a:cubicBezTo>
                    <a:pt x="5167" y="6092"/>
                    <a:pt x="5223" y="5671"/>
                    <a:pt x="5223" y="5222"/>
                  </a:cubicBezTo>
                  <a:cubicBezTo>
                    <a:pt x="5223" y="4717"/>
                    <a:pt x="5139" y="4183"/>
                    <a:pt x="4914" y="3706"/>
                  </a:cubicBezTo>
                  <a:cubicBezTo>
                    <a:pt x="4689" y="3201"/>
                    <a:pt x="4240" y="2920"/>
                    <a:pt x="3847" y="2780"/>
                  </a:cubicBezTo>
                  <a:cubicBezTo>
                    <a:pt x="3674" y="2700"/>
                    <a:pt x="3513" y="2651"/>
                    <a:pt x="3389" y="2623"/>
                  </a:cubicBezTo>
                  <a:lnTo>
                    <a:pt x="3389" y="2623"/>
                  </a:lnTo>
                  <a:cubicBezTo>
                    <a:pt x="3408" y="2496"/>
                    <a:pt x="3426" y="2327"/>
                    <a:pt x="3426" y="2134"/>
                  </a:cubicBezTo>
                  <a:cubicBezTo>
                    <a:pt x="3426" y="1937"/>
                    <a:pt x="3426" y="1657"/>
                    <a:pt x="3342" y="1348"/>
                  </a:cubicBezTo>
                  <a:cubicBezTo>
                    <a:pt x="3286" y="1039"/>
                    <a:pt x="3117" y="702"/>
                    <a:pt x="2808" y="449"/>
                  </a:cubicBezTo>
                  <a:cubicBezTo>
                    <a:pt x="2584" y="253"/>
                    <a:pt x="2275" y="141"/>
                    <a:pt x="2022" y="84"/>
                  </a:cubicBezTo>
                  <a:cubicBezTo>
                    <a:pt x="1742" y="28"/>
                    <a:pt x="1489" y="0"/>
                    <a:pt x="1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4210;p64">
              <a:extLst>
                <a:ext uri="{FF2B5EF4-FFF2-40B4-BE49-F238E27FC236}">
                  <a16:creationId xmlns:a16="http://schemas.microsoft.com/office/drawing/2014/main" id="{299464E4-3326-4221-A16D-2A94014DAEE7}"/>
                </a:ext>
              </a:extLst>
            </p:cNvPr>
            <p:cNvSpPr/>
            <p:nvPr/>
          </p:nvSpPr>
          <p:spPr>
            <a:xfrm>
              <a:off x="3487125" y="2863100"/>
              <a:ext cx="346050" cy="500625"/>
            </a:xfrm>
            <a:custGeom>
              <a:avLst/>
              <a:gdLst/>
              <a:ahLst/>
              <a:cxnLst/>
              <a:rect l="l" t="t" r="r" b="b"/>
              <a:pathLst>
                <a:path w="13842" h="20025" extrusionOk="0">
                  <a:moveTo>
                    <a:pt x="1573" y="1"/>
                  </a:moveTo>
                  <a:lnTo>
                    <a:pt x="1" y="1208"/>
                  </a:lnTo>
                  <a:cubicBezTo>
                    <a:pt x="1" y="1208"/>
                    <a:pt x="8732" y="19007"/>
                    <a:pt x="9546" y="19597"/>
                  </a:cubicBezTo>
                  <a:cubicBezTo>
                    <a:pt x="9893" y="19851"/>
                    <a:pt x="10274" y="20025"/>
                    <a:pt x="10686" y="20025"/>
                  </a:cubicBezTo>
                  <a:cubicBezTo>
                    <a:pt x="11273" y="20025"/>
                    <a:pt x="11925" y="19672"/>
                    <a:pt x="12634" y="18698"/>
                  </a:cubicBezTo>
                  <a:cubicBezTo>
                    <a:pt x="13841" y="17042"/>
                    <a:pt x="13701" y="15975"/>
                    <a:pt x="12859" y="14094"/>
                  </a:cubicBezTo>
                  <a:cubicBezTo>
                    <a:pt x="12045" y="12213"/>
                    <a:pt x="1573" y="1"/>
                    <a:pt x="1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4211;p64">
              <a:extLst>
                <a:ext uri="{FF2B5EF4-FFF2-40B4-BE49-F238E27FC236}">
                  <a16:creationId xmlns:a16="http://schemas.microsoft.com/office/drawing/2014/main" id="{AD9EF9CD-92E6-46B5-B7AC-4CD5B7100E8E}"/>
                </a:ext>
              </a:extLst>
            </p:cNvPr>
            <p:cNvSpPr/>
            <p:nvPr/>
          </p:nvSpPr>
          <p:spPr>
            <a:xfrm>
              <a:off x="3480800" y="2857400"/>
              <a:ext cx="350275" cy="512475"/>
            </a:xfrm>
            <a:custGeom>
              <a:avLst/>
              <a:gdLst/>
              <a:ahLst/>
              <a:cxnLst/>
              <a:rect l="l" t="t" r="r" b="b"/>
              <a:pathLst>
                <a:path w="14011" h="20499" extrusionOk="0">
                  <a:moveTo>
                    <a:pt x="1802" y="551"/>
                  </a:moveTo>
                  <a:cubicBezTo>
                    <a:pt x="1878" y="634"/>
                    <a:pt x="1981" y="752"/>
                    <a:pt x="2107" y="902"/>
                  </a:cubicBezTo>
                  <a:cubicBezTo>
                    <a:pt x="3117" y="2082"/>
                    <a:pt x="5644" y="5086"/>
                    <a:pt x="8002" y="7949"/>
                  </a:cubicBezTo>
                  <a:cubicBezTo>
                    <a:pt x="9181" y="9409"/>
                    <a:pt x="10332" y="10813"/>
                    <a:pt x="11231" y="11992"/>
                  </a:cubicBezTo>
                  <a:cubicBezTo>
                    <a:pt x="11680" y="12553"/>
                    <a:pt x="12045" y="13087"/>
                    <a:pt x="12354" y="13508"/>
                  </a:cubicBezTo>
                  <a:cubicBezTo>
                    <a:pt x="12635" y="13929"/>
                    <a:pt x="12831" y="14238"/>
                    <a:pt x="12915" y="14434"/>
                  </a:cubicBezTo>
                  <a:cubicBezTo>
                    <a:pt x="13308" y="15333"/>
                    <a:pt x="13533" y="16035"/>
                    <a:pt x="13533" y="16680"/>
                  </a:cubicBezTo>
                  <a:cubicBezTo>
                    <a:pt x="13533" y="17326"/>
                    <a:pt x="13308" y="17972"/>
                    <a:pt x="12719" y="18786"/>
                  </a:cubicBezTo>
                  <a:cubicBezTo>
                    <a:pt x="12354" y="19263"/>
                    <a:pt x="12045" y="19572"/>
                    <a:pt x="11736" y="19769"/>
                  </a:cubicBezTo>
                  <a:cubicBezTo>
                    <a:pt x="11455" y="19965"/>
                    <a:pt x="11175" y="20021"/>
                    <a:pt x="10950" y="20021"/>
                  </a:cubicBezTo>
                  <a:cubicBezTo>
                    <a:pt x="10585" y="20021"/>
                    <a:pt x="10248" y="19881"/>
                    <a:pt x="9939" y="19656"/>
                  </a:cubicBezTo>
                  <a:cubicBezTo>
                    <a:pt x="9939" y="19656"/>
                    <a:pt x="9911" y="19628"/>
                    <a:pt x="9883" y="19572"/>
                  </a:cubicBezTo>
                  <a:cubicBezTo>
                    <a:pt x="9715" y="19376"/>
                    <a:pt x="9462" y="18926"/>
                    <a:pt x="9097" y="18337"/>
                  </a:cubicBezTo>
                  <a:cubicBezTo>
                    <a:pt x="7890" y="16175"/>
                    <a:pt x="5728" y="11936"/>
                    <a:pt x="3875" y="8230"/>
                  </a:cubicBezTo>
                  <a:cubicBezTo>
                    <a:pt x="2949" y="6377"/>
                    <a:pt x="2078" y="4636"/>
                    <a:pt x="1461" y="3401"/>
                  </a:cubicBezTo>
                  <a:cubicBezTo>
                    <a:pt x="1152" y="2755"/>
                    <a:pt x="899" y="2250"/>
                    <a:pt x="731" y="1885"/>
                  </a:cubicBezTo>
                  <a:cubicBezTo>
                    <a:pt x="655" y="1732"/>
                    <a:pt x="590" y="1609"/>
                    <a:pt x="542" y="1519"/>
                  </a:cubicBezTo>
                  <a:lnTo>
                    <a:pt x="542" y="1519"/>
                  </a:lnTo>
                  <a:lnTo>
                    <a:pt x="1802" y="551"/>
                  </a:lnTo>
                  <a:close/>
                  <a:moveTo>
                    <a:pt x="1852" y="0"/>
                  </a:moveTo>
                  <a:cubicBezTo>
                    <a:pt x="1796" y="0"/>
                    <a:pt x="1738" y="21"/>
                    <a:pt x="1685" y="60"/>
                  </a:cubicBezTo>
                  <a:lnTo>
                    <a:pt x="113" y="1267"/>
                  </a:lnTo>
                  <a:cubicBezTo>
                    <a:pt x="29" y="1324"/>
                    <a:pt x="1" y="1436"/>
                    <a:pt x="29" y="1548"/>
                  </a:cubicBezTo>
                  <a:cubicBezTo>
                    <a:pt x="29" y="1548"/>
                    <a:pt x="2219" y="5984"/>
                    <a:pt x="4493" y="10532"/>
                  </a:cubicBezTo>
                  <a:cubicBezTo>
                    <a:pt x="5644" y="12778"/>
                    <a:pt x="6823" y="15052"/>
                    <a:pt x="7750" y="16821"/>
                  </a:cubicBezTo>
                  <a:cubicBezTo>
                    <a:pt x="8227" y="17691"/>
                    <a:pt x="8620" y="18449"/>
                    <a:pt x="8957" y="18983"/>
                  </a:cubicBezTo>
                  <a:cubicBezTo>
                    <a:pt x="9125" y="19263"/>
                    <a:pt x="9238" y="19488"/>
                    <a:pt x="9378" y="19656"/>
                  </a:cubicBezTo>
                  <a:cubicBezTo>
                    <a:pt x="9434" y="19741"/>
                    <a:pt x="9462" y="19825"/>
                    <a:pt x="9518" y="19881"/>
                  </a:cubicBezTo>
                  <a:cubicBezTo>
                    <a:pt x="9574" y="19937"/>
                    <a:pt x="9603" y="19993"/>
                    <a:pt x="9659" y="20021"/>
                  </a:cubicBezTo>
                  <a:cubicBezTo>
                    <a:pt x="10024" y="20302"/>
                    <a:pt x="10473" y="20499"/>
                    <a:pt x="10950" y="20499"/>
                  </a:cubicBezTo>
                  <a:cubicBezTo>
                    <a:pt x="11287" y="20499"/>
                    <a:pt x="11652" y="20386"/>
                    <a:pt x="11989" y="20162"/>
                  </a:cubicBezTo>
                  <a:cubicBezTo>
                    <a:pt x="12354" y="19937"/>
                    <a:pt x="12719" y="19572"/>
                    <a:pt x="13084" y="19067"/>
                  </a:cubicBezTo>
                  <a:cubicBezTo>
                    <a:pt x="13730" y="18196"/>
                    <a:pt x="14010" y="17467"/>
                    <a:pt x="14010" y="16680"/>
                  </a:cubicBezTo>
                  <a:cubicBezTo>
                    <a:pt x="14010" y="15922"/>
                    <a:pt x="13758" y="15164"/>
                    <a:pt x="13336" y="14238"/>
                  </a:cubicBezTo>
                  <a:cubicBezTo>
                    <a:pt x="13224" y="13957"/>
                    <a:pt x="12971" y="13564"/>
                    <a:pt x="12578" y="13031"/>
                  </a:cubicBezTo>
                  <a:cubicBezTo>
                    <a:pt x="11315" y="11234"/>
                    <a:pt x="8676" y="8005"/>
                    <a:pt x="6346" y="5198"/>
                  </a:cubicBezTo>
                  <a:cubicBezTo>
                    <a:pt x="4016" y="2418"/>
                    <a:pt x="2022" y="88"/>
                    <a:pt x="2022" y="88"/>
                  </a:cubicBezTo>
                  <a:cubicBezTo>
                    <a:pt x="1977" y="28"/>
                    <a:pt x="1916" y="0"/>
                    <a:pt x="1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4212;p64">
              <a:extLst>
                <a:ext uri="{FF2B5EF4-FFF2-40B4-BE49-F238E27FC236}">
                  <a16:creationId xmlns:a16="http://schemas.microsoft.com/office/drawing/2014/main" id="{9A9AB952-64CB-4810-87DA-08148D8D0B5F}"/>
                </a:ext>
              </a:extLst>
            </p:cNvPr>
            <p:cNvSpPr/>
            <p:nvPr/>
          </p:nvSpPr>
          <p:spPr>
            <a:xfrm>
              <a:off x="3115850" y="2418375"/>
              <a:ext cx="301125" cy="330350"/>
            </a:xfrm>
            <a:custGeom>
              <a:avLst/>
              <a:gdLst/>
              <a:ahLst/>
              <a:cxnLst/>
              <a:rect l="l" t="t" r="r" b="b"/>
              <a:pathLst>
                <a:path w="12045" h="13214" extrusionOk="0">
                  <a:moveTo>
                    <a:pt x="7069" y="1"/>
                  </a:moveTo>
                  <a:cubicBezTo>
                    <a:pt x="6062" y="1"/>
                    <a:pt x="4893" y="75"/>
                    <a:pt x="3818" y="327"/>
                  </a:cubicBezTo>
                  <a:cubicBezTo>
                    <a:pt x="1179" y="945"/>
                    <a:pt x="0" y="3359"/>
                    <a:pt x="786" y="5746"/>
                  </a:cubicBezTo>
                  <a:cubicBezTo>
                    <a:pt x="1572" y="8104"/>
                    <a:pt x="2358" y="9564"/>
                    <a:pt x="2358" y="9564"/>
                  </a:cubicBezTo>
                  <a:lnTo>
                    <a:pt x="2246" y="12877"/>
                  </a:lnTo>
                  <a:lnTo>
                    <a:pt x="4324" y="12877"/>
                  </a:lnTo>
                  <a:cubicBezTo>
                    <a:pt x="5390" y="12877"/>
                    <a:pt x="8086" y="13213"/>
                    <a:pt x="8086" y="13213"/>
                  </a:cubicBezTo>
                  <a:lnTo>
                    <a:pt x="8198" y="11080"/>
                  </a:lnTo>
                  <a:cubicBezTo>
                    <a:pt x="8198" y="11080"/>
                    <a:pt x="9130" y="11257"/>
                    <a:pt x="9869" y="11257"/>
                  </a:cubicBezTo>
                  <a:cubicBezTo>
                    <a:pt x="9961" y="11257"/>
                    <a:pt x="10051" y="11254"/>
                    <a:pt x="10135" y="11248"/>
                  </a:cubicBezTo>
                  <a:cubicBezTo>
                    <a:pt x="10865" y="11192"/>
                    <a:pt x="11258" y="11136"/>
                    <a:pt x="11258" y="10350"/>
                  </a:cubicBezTo>
                  <a:cubicBezTo>
                    <a:pt x="11258" y="9564"/>
                    <a:pt x="11427" y="7149"/>
                    <a:pt x="11427" y="7149"/>
                  </a:cubicBezTo>
                  <a:cubicBezTo>
                    <a:pt x="11427" y="7149"/>
                    <a:pt x="11595" y="6981"/>
                    <a:pt x="11820" y="6532"/>
                  </a:cubicBezTo>
                  <a:cubicBezTo>
                    <a:pt x="12044" y="6082"/>
                    <a:pt x="11651" y="5914"/>
                    <a:pt x="11314" y="5324"/>
                  </a:cubicBezTo>
                  <a:cubicBezTo>
                    <a:pt x="10977" y="4763"/>
                    <a:pt x="10809" y="4201"/>
                    <a:pt x="10809" y="3528"/>
                  </a:cubicBezTo>
                  <a:cubicBezTo>
                    <a:pt x="10809" y="2854"/>
                    <a:pt x="9658" y="159"/>
                    <a:pt x="9658" y="159"/>
                  </a:cubicBezTo>
                  <a:cubicBezTo>
                    <a:pt x="9658" y="159"/>
                    <a:pt x="8534" y="1"/>
                    <a:pt x="7069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4213;p64">
              <a:extLst>
                <a:ext uri="{FF2B5EF4-FFF2-40B4-BE49-F238E27FC236}">
                  <a16:creationId xmlns:a16="http://schemas.microsoft.com/office/drawing/2014/main" id="{57CF41E6-D217-4A6B-9601-132A231417B1}"/>
                </a:ext>
              </a:extLst>
            </p:cNvPr>
            <p:cNvSpPr/>
            <p:nvPr/>
          </p:nvSpPr>
          <p:spPr>
            <a:xfrm>
              <a:off x="3123550" y="2412500"/>
              <a:ext cx="294825" cy="342125"/>
            </a:xfrm>
            <a:custGeom>
              <a:avLst/>
              <a:gdLst/>
              <a:ahLst/>
              <a:cxnLst/>
              <a:rect l="l" t="t" r="r" b="b"/>
              <a:pathLst>
                <a:path w="11793" h="13685" extrusionOk="0">
                  <a:moveTo>
                    <a:pt x="6767" y="478"/>
                  </a:moveTo>
                  <a:cubicBezTo>
                    <a:pt x="7497" y="478"/>
                    <a:pt x="8143" y="506"/>
                    <a:pt x="8592" y="562"/>
                  </a:cubicBezTo>
                  <a:cubicBezTo>
                    <a:pt x="8816" y="562"/>
                    <a:pt x="9013" y="590"/>
                    <a:pt x="9125" y="590"/>
                  </a:cubicBezTo>
                  <a:cubicBezTo>
                    <a:pt x="9152" y="596"/>
                    <a:pt x="9177" y="600"/>
                    <a:pt x="9198" y="604"/>
                  </a:cubicBezTo>
                  <a:lnTo>
                    <a:pt x="9198" y="604"/>
                  </a:lnTo>
                  <a:cubicBezTo>
                    <a:pt x="9226" y="681"/>
                    <a:pt x="9267" y="791"/>
                    <a:pt x="9322" y="927"/>
                  </a:cubicBezTo>
                  <a:cubicBezTo>
                    <a:pt x="9490" y="1320"/>
                    <a:pt x="9715" y="1910"/>
                    <a:pt x="9911" y="2471"/>
                  </a:cubicBezTo>
                  <a:cubicBezTo>
                    <a:pt x="10024" y="2780"/>
                    <a:pt x="10108" y="3033"/>
                    <a:pt x="10164" y="3257"/>
                  </a:cubicBezTo>
                  <a:cubicBezTo>
                    <a:pt x="10220" y="3510"/>
                    <a:pt x="10248" y="3678"/>
                    <a:pt x="10248" y="3763"/>
                  </a:cubicBezTo>
                  <a:cubicBezTo>
                    <a:pt x="10248" y="4493"/>
                    <a:pt x="10445" y="5110"/>
                    <a:pt x="10782" y="5700"/>
                  </a:cubicBezTo>
                  <a:cubicBezTo>
                    <a:pt x="10950" y="5924"/>
                    <a:pt x="11090" y="6121"/>
                    <a:pt x="11203" y="6233"/>
                  </a:cubicBezTo>
                  <a:cubicBezTo>
                    <a:pt x="11259" y="6317"/>
                    <a:pt x="11287" y="6374"/>
                    <a:pt x="11315" y="6402"/>
                  </a:cubicBezTo>
                  <a:cubicBezTo>
                    <a:pt x="11315" y="6458"/>
                    <a:pt x="11343" y="6486"/>
                    <a:pt x="11343" y="6514"/>
                  </a:cubicBezTo>
                  <a:cubicBezTo>
                    <a:pt x="11343" y="6542"/>
                    <a:pt x="11315" y="6570"/>
                    <a:pt x="11287" y="6654"/>
                  </a:cubicBezTo>
                  <a:cubicBezTo>
                    <a:pt x="11175" y="6879"/>
                    <a:pt x="11090" y="7019"/>
                    <a:pt x="11034" y="7104"/>
                  </a:cubicBezTo>
                  <a:cubicBezTo>
                    <a:pt x="11006" y="7132"/>
                    <a:pt x="10978" y="7160"/>
                    <a:pt x="10950" y="7188"/>
                  </a:cubicBezTo>
                  <a:lnTo>
                    <a:pt x="10950" y="7216"/>
                  </a:lnTo>
                  <a:cubicBezTo>
                    <a:pt x="10894" y="7244"/>
                    <a:pt x="10866" y="7300"/>
                    <a:pt x="10866" y="7356"/>
                  </a:cubicBezTo>
                  <a:cubicBezTo>
                    <a:pt x="10866" y="7356"/>
                    <a:pt x="10697" y="9771"/>
                    <a:pt x="10697" y="10585"/>
                  </a:cubicBezTo>
                  <a:cubicBezTo>
                    <a:pt x="10697" y="10753"/>
                    <a:pt x="10669" y="10894"/>
                    <a:pt x="10641" y="10950"/>
                  </a:cubicBezTo>
                  <a:cubicBezTo>
                    <a:pt x="10613" y="11062"/>
                    <a:pt x="10557" y="11118"/>
                    <a:pt x="10417" y="11146"/>
                  </a:cubicBezTo>
                  <a:cubicBezTo>
                    <a:pt x="10276" y="11202"/>
                    <a:pt x="10080" y="11231"/>
                    <a:pt x="9799" y="11259"/>
                  </a:cubicBezTo>
                  <a:lnTo>
                    <a:pt x="9546" y="11259"/>
                  </a:lnTo>
                  <a:cubicBezTo>
                    <a:pt x="9209" y="11259"/>
                    <a:pt x="8816" y="11202"/>
                    <a:pt x="8479" y="11174"/>
                  </a:cubicBezTo>
                  <a:cubicBezTo>
                    <a:pt x="8339" y="11146"/>
                    <a:pt x="8199" y="11118"/>
                    <a:pt x="8086" y="11118"/>
                  </a:cubicBezTo>
                  <a:cubicBezTo>
                    <a:pt x="8002" y="11090"/>
                    <a:pt x="7946" y="11090"/>
                    <a:pt x="7946" y="11090"/>
                  </a:cubicBezTo>
                  <a:cubicBezTo>
                    <a:pt x="7930" y="11082"/>
                    <a:pt x="7911" y="11079"/>
                    <a:pt x="7891" y="11079"/>
                  </a:cubicBezTo>
                  <a:cubicBezTo>
                    <a:pt x="7843" y="11079"/>
                    <a:pt x="7789" y="11098"/>
                    <a:pt x="7750" y="11118"/>
                  </a:cubicBezTo>
                  <a:cubicBezTo>
                    <a:pt x="7693" y="11174"/>
                    <a:pt x="7665" y="11231"/>
                    <a:pt x="7665" y="11315"/>
                  </a:cubicBezTo>
                  <a:lnTo>
                    <a:pt x="7566" y="13195"/>
                  </a:lnTo>
                  <a:lnTo>
                    <a:pt x="7566" y="13195"/>
                  </a:lnTo>
                  <a:cubicBezTo>
                    <a:pt x="7300" y="13163"/>
                    <a:pt x="6837" y="13109"/>
                    <a:pt x="6318" y="13055"/>
                  </a:cubicBezTo>
                  <a:cubicBezTo>
                    <a:pt x="5504" y="12971"/>
                    <a:pt x="4577" y="12887"/>
                    <a:pt x="4016" y="12887"/>
                  </a:cubicBezTo>
                  <a:lnTo>
                    <a:pt x="2170" y="12887"/>
                  </a:lnTo>
                  <a:lnTo>
                    <a:pt x="2275" y="9799"/>
                  </a:lnTo>
                  <a:lnTo>
                    <a:pt x="2247" y="9686"/>
                  </a:lnTo>
                  <a:cubicBezTo>
                    <a:pt x="2247" y="9686"/>
                    <a:pt x="2247" y="9658"/>
                    <a:pt x="2219" y="9630"/>
                  </a:cubicBezTo>
                  <a:cubicBezTo>
                    <a:pt x="2050" y="9321"/>
                    <a:pt x="1377" y="7946"/>
                    <a:pt x="703" y="5896"/>
                  </a:cubicBezTo>
                  <a:cubicBezTo>
                    <a:pt x="534" y="5419"/>
                    <a:pt x="478" y="4970"/>
                    <a:pt x="478" y="4521"/>
                  </a:cubicBezTo>
                  <a:cubicBezTo>
                    <a:pt x="478" y="3650"/>
                    <a:pt x="731" y="2836"/>
                    <a:pt x="1264" y="2190"/>
                  </a:cubicBezTo>
                  <a:cubicBezTo>
                    <a:pt x="1798" y="1517"/>
                    <a:pt x="2556" y="1039"/>
                    <a:pt x="3566" y="787"/>
                  </a:cubicBezTo>
                  <a:cubicBezTo>
                    <a:pt x="4605" y="534"/>
                    <a:pt x="5784" y="478"/>
                    <a:pt x="6767" y="478"/>
                  </a:cubicBezTo>
                  <a:close/>
                  <a:moveTo>
                    <a:pt x="6767" y="1"/>
                  </a:moveTo>
                  <a:cubicBezTo>
                    <a:pt x="5756" y="1"/>
                    <a:pt x="4549" y="85"/>
                    <a:pt x="3454" y="338"/>
                  </a:cubicBezTo>
                  <a:cubicBezTo>
                    <a:pt x="2359" y="590"/>
                    <a:pt x="1489" y="1152"/>
                    <a:pt x="899" y="1882"/>
                  </a:cubicBezTo>
                  <a:cubicBezTo>
                    <a:pt x="310" y="2640"/>
                    <a:pt x="1" y="3566"/>
                    <a:pt x="1" y="4521"/>
                  </a:cubicBezTo>
                  <a:cubicBezTo>
                    <a:pt x="1" y="5026"/>
                    <a:pt x="85" y="5531"/>
                    <a:pt x="254" y="6037"/>
                  </a:cubicBezTo>
                  <a:cubicBezTo>
                    <a:pt x="961" y="8185"/>
                    <a:pt x="1669" y="9583"/>
                    <a:pt x="1824" y="9861"/>
                  </a:cubicBezTo>
                  <a:lnTo>
                    <a:pt x="1824" y="9861"/>
                  </a:lnTo>
                  <a:lnTo>
                    <a:pt x="1713" y="13112"/>
                  </a:lnTo>
                  <a:cubicBezTo>
                    <a:pt x="1685" y="13168"/>
                    <a:pt x="1713" y="13224"/>
                    <a:pt x="1770" y="13280"/>
                  </a:cubicBezTo>
                  <a:cubicBezTo>
                    <a:pt x="1798" y="13336"/>
                    <a:pt x="1882" y="13336"/>
                    <a:pt x="1938" y="13336"/>
                  </a:cubicBezTo>
                  <a:lnTo>
                    <a:pt x="4016" y="13336"/>
                  </a:lnTo>
                  <a:cubicBezTo>
                    <a:pt x="4521" y="13336"/>
                    <a:pt x="5475" y="13420"/>
                    <a:pt x="6290" y="13505"/>
                  </a:cubicBezTo>
                  <a:cubicBezTo>
                    <a:pt x="7076" y="13589"/>
                    <a:pt x="7750" y="13673"/>
                    <a:pt x="7750" y="13673"/>
                  </a:cubicBezTo>
                  <a:cubicBezTo>
                    <a:pt x="7774" y="13681"/>
                    <a:pt x="7796" y="13685"/>
                    <a:pt x="7817" y="13685"/>
                  </a:cubicBezTo>
                  <a:cubicBezTo>
                    <a:pt x="7867" y="13685"/>
                    <a:pt x="7906" y="13665"/>
                    <a:pt x="7946" y="13645"/>
                  </a:cubicBezTo>
                  <a:cubicBezTo>
                    <a:pt x="7974" y="13589"/>
                    <a:pt x="8030" y="13533"/>
                    <a:pt x="8030" y="13476"/>
                  </a:cubicBezTo>
                  <a:lnTo>
                    <a:pt x="8128" y="11590"/>
                  </a:lnTo>
                  <a:lnTo>
                    <a:pt x="8128" y="11590"/>
                  </a:lnTo>
                  <a:cubicBezTo>
                    <a:pt x="8459" y="11648"/>
                    <a:pt x="9040" y="11736"/>
                    <a:pt x="9546" y="11736"/>
                  </a:cubicBezTo>
                  <a:cubicBezTo>
                    <a:pt x="9659" y="11736"/>
                    <a:pt x="9743" y="11736"/>
                    <a:pt x="9827" y="11708"/>
                  </a:cubicBezTo>
                  <a:cubicBezTo>
                    <a:pt x="10192" y="11680"/>
                    <a:pt x="10501" y="11680"/>
                    <a:pt x="10782" y="11511"/>
                  </a:cubicBezTo>
                  <a:cubicBezTo>
                    <a:pt x="10922" y="11427"/>
                    <a:pt x="11006" y="11287"/>
                    <a:pt x="11090" y="11146"/>
                  </a:cubicBezTo>
                  <a:cubicBezTo>
                    <a:pt x="11147" y="10978"/>
                    <a:pt x="11175" y="10809"/>
                    <a:pt x="11175" y="10585"/>
                  </a:cubicBezTo>
                  <a:cubicBezTo>
                    <a:pt x="11175" y="10192"/>
                    <a:pt x="11203" y="9406"/>
                    <a:pt x="11259" y="8704"/>
                  </a:cubicBezTo>
                  <a:cubicBezTo>
                    <a:pt x="11280" y="8167"/>
                    <a:pt x="11318" y="7679"/>
                    <a:pt x="11335" y="7480"/>
                  </a:cubicBezTo>
                  <a:lnTo>
                    <a:pt x="11335" y="7480"/>
                  </a:lnTo>
                  <a:cubicBezTo>
                    <a:pt x="11407" y="7383"/>
                    <a:pt x="11550" y="7186"/>
                    <a:pt x="11708" y="6851"/>
                  </a:cubicBezTo>
                  <a:cubicBezTo>
                    <a:pt x="11764" y="6739"/>
                    <a:pt x="11792" y="6626"/>
                    <a:pt x="11792" y="6514"/>
                  </a:cubicBezTo>
                  <a:cubicBezTo>
                    <a:pt x="11792" y="6402"/>
                    <a:pt x="11764" y="6289"/>
                    <a:pt x="11736" y="6205"/>
                  </a:cubicBezTo>
                  <a:cubicBezTo>
                    <a:pt x="11596" y="5924"/>
                    <a:pt x="11371" y="5756"/>
                    <a:pt x="11203" y="5447"/>
                  </a:cubicBezTo>
                  <a:cubicBezTo>
                    <a:pt x="10866" y="4914"/>
                    <a:pt x="10725" y="4408"/>
                    <a:pt x="10725" y="3763"/>
                  </a:cubicBezTo>
                  <a:cubicBezTo>
                    <a:pt x="10725" y="3538"/>
                    <a:pt x="10641" y="3257"/>
                    <a:pt x="10529" y="2892"/>
                  </a:cubicBezTo>
                  <a:cubicBezTo>
                    <a:pt x="10220" y="1825"/>
                    <a:pt x="9574" y="309"/>
                    <a:pt x="9574" y="309"/>
                  </a:cubicBezTo>
                  <a:cubicBezTo>
                    <a:pt x="9546" y="225"/>
                    <a:pt x="9490" y="169"/>
                    <a:pt x="9406" y="169"/>
                  </a:cubicBezTo>
                  <a:cubicBezTo>
                    <a:pt x="9378" y="169"/>
                    <a:pt x="8255" y="1"/>
                    <a:pt x="6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4214;p64">
              <a:extLst>
                <a:ext uri="{FF2B5EF4-FFF2-40B4-BE49-F238E27FC236}">
                  <a16:creationId xmlns:a16="http://schemas.microsoft.com/office/drawing/2014/main" id="{EFF2E7DC-CD9D-455E-B5F8-6CD8D7B69D19}"/>
                </a:ext>
              </a:extLst>
            </p:cNvPr>
            <p:cNvSpPr/>
            <p:nvPr/>
          </p:nvSpPr>
          <p:spPr>
            <a:xfrm>
              <a:off x="3035125" y="2305125"/>
              <a:ext cx="402900" cy="383475"/>
            </a:xfrm>
            <a:custGeom>
              <a:avLst/>
              <a:gdLst/>
              <a:ahLst/>
              <a:cxnLst/>
              <a:rect l="l" t="t" r="r" b="b"/>
              <a:pathLst>
                <a:path w="16116" h="15339" extrusionOk="0">
                  <a:moveTo>
                    <a:pt x="10367" y="1"/>
                  </a:moveTo>
                  <a:cubicBezTo>
                    <a:pt x="10158" y="1"/>
                    <a:pt x="9948" y="42"/>
                    <a:pt x="9742" y="141"/>
                  </a:cubicBezTo>
                  <a:cubicBezTo>
                    <a:pt x="8451" y="758"/>
                    <a:pt x="8339" y="1544"/>
                    <a:pt x="8339" y="1544"/>
                  </a:cubicBezTo>
                  <a:cubicBezTo>
                    <a:pt x="8339" y="1544"/>
                    <a:pt x="3622" y="1769"/>
                    <a:pt x="1825" y="3678"/>
                  </a:cubicBezTo>
                  <a:cubicBezTo>
                    <a:pt x="0" y="5587"/>
                    <a:pt x="1545" y="10051"/>
                    <a:pt x="2780" y="11679"/>
                  </a:cubicBezTo>
                  <a:cubicBezTo>
                    <a:pt x="4015" y="13308"/>
                    <a:pt x="4970" y="15048"/>
                    <a:pt x="6093" y="15273"/>
                  </a:cubicBezTo>
                  <a:cubicBezTo>
                    <a:pt x="6311" y="15316"/>
                    <a:pt x="6565" y="15339"/>
                    <a:pt x="6839" y="15339"/>
                  </a:cubicBezTo>
                  <a:cubicBezTo>
                    <a:pt x="7974" y="15339"/>
                    <a:pt x="9446" y="14953"/>
                    <a:pt x="10079" y="14094"/>
                  </a:cubicBezTo>
                  <a:cubicBezTo>
                    <a:pt x="10865" y="13027"/>
                    <a:pt x="10472" y="11399"/>
                    <a:pt x="10472" y="11399"/>
                  </a:cubicBezTo>
                  <a:lnTo>
                    <a:pt x="10978" y="11174"/>
                  </a:lnTo>
                  <a:cubicBezTo>
                    <a:pt x="10978" y="11174"/>
                    <a:pt x="12157" y="10837"/>
                    <a:pt x="11932" y="9798"/>
                  </a:cubicBezTo>
                  <a:cubicBezTo>
                    <a:pt x="11708" y="8788"/>
                    <a:pt x="11315" y="8338"/>
                    <a:pt x="11371" y="8170"/>
                  </a:cubicBezTo>
                  <a:cubicBezTo>
                    <a:pt x="11427" y="8001"/>
                    <a:pt x="12325" y="7665"/>
                    <a:pt x="12325" y="6935"/>
                  </a:cubicBezTo>
                  <a:cubicBezTo>
                    <a:pt x="12325" y="6205"/>
                    <a:pt x="11371" y="5812"/>
                    <a:pt x="11371" y="5812"/>
                  </a:cubicBezTo>
                  <a:cubicBezTo>
                    <a:pt x="11371" y="5812"/>
                    <a:pt x="15554" y="4520"/>
                    <a:pt x="15835" y="3341"/>
                  </a:cubicBezTo>
                  <a:cubicBezTo>
                    <a:pt x="16115" y="2162"/>
                    <a:pt x="15554" y="983"/>
                    <a:pt x="14431" y="983"/>
                  </a:cubicBezTo>
                  <a:cubicBezTo>
                    <a:pt x="13308" y="983"/>
                    <a:pt x="12971" y="1151"/>
                    <a:pt x="12718" y="1151"/>
                  </a:cubicBezTo>
                  <a:cubicBezTo>
                    <a:pt x="12530" y="1151"/>
                    <a:pt x="11468" y="1"/>
                    <a:pt x="10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4215;p64">
              <a:extLst>
                <a:ext uri="{FF2B5EF4-FFF2-40B4-BE49-F238E27FC236}">
                  <a16:creationId xmlns:a16="http://schemas.microsoft.com/office/drawing/2014/main" id="{23662EC9-5A27-4119-9800-7CD1B7B13CC8}"/>
                </a:ext>
              </a:extLst>
            </p:cNvPr>
            <p:cNvSpPr/>
            <p:nvPr/>
          </p:nvSpPr>
          <p:spPr>
            <a:xfrm>
              <a:off x="3054075" y="2298800"/>
              <a:ext cx="384650" cy="395875"/>
            </a:xfrm>
            <a:custGeom>
              <a:avLst/>
              <a:gdLst/>
              <a:ahLst/>
              <a:cxnLst/>
              <a:rect l="l" t="t" r="r" b="b"/>
              <a:pathLst>
                <a:path w="15386" h="15835" extrusionOk="0">
                  <a:moveTo>
                    <a:pt x="9630" y="478"/>
                  </a:moveTo>
                  <a:cubicBezTo>
                    <a:pt x="10079" y="478"/>
                    <a:pt x="10585" y="730"/>
                    <a:pt x="11006" y="1011"/>
                  </a:cubicBezTo>
                  <a:cubicBezTo>
                    <a:pt x="11202" y="1152"/>
                    <a:pt x="11399" y="1292"/>
                    <a:pt x="11539" y="1404"/>
                  </a:cubicBezTo>
                  <a:cubicBezTo>
                    <a:pt x="11623" y="1460"/>
                    <a:pt x="11680" y="1517"/>
                    <a:pt x="11736" y="1545"/>
                  </a:cubicBezTo>
                  <a:lnTo>
                    <a:pt x="11820" y="1601"/>
                  </a:lnTo>
                  <a:cubicBezTo>
                    <a:pt x="11876" y="1601"/>
                    <a:pt x="11904" y="1629"/>
                    <a:pt x="11960" y="1629"/>
                  </a:cubicBezTo>
                  <a:cubicBezTo>
                    <a:pt x="12157" y="1629"/>
                    <a:pt x="12269" y="1573"/>
                    <a:pt x="12522" y="1545"/>
                  </a:cubicBezTo>
                  <a:cubicBezTo>
                    <a:pt x="12746" y="1517"/>
                    <a:pt x="13111" y="1460"/>
                    <a:pt x="13673" y="1460"/>
                  </a:cubicBezTo>
                  <a:cubicBezTo>
                    <a:pt x="14066" y="1460"/>
                    <a:pt x="14347" y="1629"/>
                    <a:pt x="14571" y="1910"/>
                  </a:cubicBezTo>
                  <a:cubicBezTo>
                    <a:pt x="14768" y="2162"/>
                    <a:pt x="14908" y="2555"/>
                    <a:pt x="14908" y="2976"/>
                  </a:cubicBezTo>
                  <a:cubicBezTo>
                    <a:pt x="14908" y="3173"/>
                    <a:pt x="14880" y="3341"/>
                    <a:pt x="14852" y="3538"/>
                  </a:cubicBezTo>
                  <a:cubicBezTo>
                    <a:pt x="14824" y="3622"/>
                    <a:pt x="14740" y="3734"/>
                    <a:pt x="14627" y="3875"/>
                  </a:cubicBezTo>
                  <a:cubicBezTo>
                    <a:pt x="14403" y="4099"/>
                    <a:pt x="14038" y="4352"/>
                    <a:pt x="13617" y="4577"/>
                  </a:cubicBezTo>
                  <a:cubicBezTo>
                    <a:pt x="12971" y="4942"/>
                    <a:pt x="12213" y="5250"/>
                    <a:pt x="11595" y="5475"/>
                  </a:cubicBezTo>
                  <a:cubicBezTo>
                    <a:pt x="11287" y="5587"/>
                    <a:pt x="11034" y="5700"/>
                    <a:pt x="10837" y="5756"/>
                  </a:cubicBezTo>
                  <a:cubicBezTo>
                    <a:pt x="10669" y="5812"/>
                    <a:pt x="10557" y="5840"/>
                    <a:pt x="10557" y="5840"/>
                  </a:cubicBezTo>
                  <a:cubicBezTo>
                    <a:pt x="10472" y="5868"/>
                    <a:pt x="10388" y="5952"/>
                    <a:pt x="10388" y="6065"/>
                  </a:cubicBezTo>
                  <a:cubicBezTo>
                    <a:pt x="10388" y="6149"/>
                    <a:pt x="10444" y="6261"/>
                    <a:pt x="10529" y="6289"/>
                  </a:cubicBezTo>
                  <a:cubicBezTo>
                    <a:pt x="10585" y="6317"/>
                    <a:pt x="10809" y="6402"/>
                    <a:pt x="11006" y="6570"/>
                  </a:cubicBezTo>
                  <a:cubicBezTo>
                    <a:pt x="11090" y="6654"/>
                    <a:pt x="11174" y="6767"/>
                    <a:pt x="11258" y="6851"/>
                  </a:cubicBezTo>
                  <a:cubicBezTo>
                    <a:pt x="11315" y="6963"/>
                    <a:pt x="11343" y="7075"/>
                    <a:pt x="11343" y="7188"/>
                  </a:cubicBezTo>
                  <a:cubicBezTo>
                    <a:pt x="11343" y="7328"/>
                    <a:pt x="11315" y="7440"/>
                    <a:pt x="11230" y="7553"/>
                  </a:cubicBezTo>
                  <a:cubicBezTo>
                    <a:pt x="11146" y="7721"/>
                    <a:pt x="10978" y="7861"/>
                    <a:pt x="10809" y="7974"/>
                  </a:cubicBezTo>
                  <a:cubicBezTo>
                    <a:pt x="10725" y="8030"/>
                    <a:pt x="10669" y="8086"/>
                    <a:pt x="10585" y="8142"/>
                  </a:cubicBezTo>
                  <a:lnTo>
                    <a:pt x="10500" y="8226"/>
                  </a:lnTo>
                  <a:cubicBezTo>
                    <a:pt x="10472" y="8254"/>
                    <a:pt x="10416" y="8283"/>
                    <a:pt x="10388" y="8367"/>
                  </a:cubicBezTo>
                  <a:lnTo>
                    <a:pt x="10403" y="8371"/>
                  </a:lnTo>
                  <a:lnTo>
                    <a:pt x="10403" y="8371"/>
                  </a:lnTo>
                  <a:cubicBezTo>
                    <a:pt x="10388" y="8415"/>
                    <a:pt x="10388" y="8456"/>
                    <a:pt x="10388" y="8479"/>
                  </a:cubicBezTo>
                  <a:cubicBezTo>
                    <a:pt x="10388" y="8591"/>
                    <a:pt x="10416" y="8676"/>
                    <a:pt x="10472" y="8760"/>
                  </a:cubicBezTo>
                  <a:cubicBezTo>
                    <a:pt x="10585" y="9041"/>
                    <a:pt x="10809" y="9434"/>
                    <a:pt x="10950" y="10107"/>
                  </a:cubicBezTo>
                  <a:cubicBezTo>
                    <a:pt x="10978" y="10192"/>
                    <a:pt x="10978" y="10248"/>
                    <a:pt x="10978" y="10304"/>
                  </a:cubicBezTo>
                  <a:cubicBezTo>
                    <a:pt x="10978" y="10472"/>
                    <a:pt x="10922" y="10585"/>
                    <a:pt x="10865" y="10697"/>
                  </a:cubicBezTo>
                  <a:cubicBezTo>
                    <a:pt x="10753" y="10865"/>
                    <a:pt x="10585" y="11006"/>
                    <a:pt x="10416" y="11090"/>
                  </a:cubicBezTo>
                  <a:cubicBezTo>
                    <a:pt x="10360" y="11118"/>
                    <a:pt x="10276" y="11146"/>
                    <a:pt x="10248" y="11174"/>
                  </a:cubicBezTo>
                  <a:lnTo>
                    <a:pt x="10192" y="11174"/>
                  </a:lnTo>
                  <a:lnTo>
                    <a:pt x="10164" y="11202"/>
                  </a:lnTo>
                  <a:lnTo>
                    <a:pt x="10135" y="11202"/>
                  </a:lnTo>
                  <a:lnTo>
                    <a:pt x="9630" y="11427"/>
                  </a:lnTo>
                  <a:cubicBezTo>
                    <a:pt x="9518" y="11483"/>
                    <a:pt x="9462" y="11595"/>
                    <a:pt x="9490" y="11708"/>
                  </a:cubicBezTo>
                  <a:cubicBezTo>
                    <a:pt x="9518" y="11792"/>
                    <a:pt x="9574" y="12129"/>
                    <a:pt x="9574" y="12578"/>
                  </a:cubicBezTo>
                  <a:cubicBezTo>
                    <a:pt x="9602" y="13111"/>
                    <a:pt x="9490" y="13729"/>
                    <a:pt x="9153" y="14206"/>
                  </a:cubicBezTo>
                  <a:cubicBezTo>
                    <a:pt x="8872" y="14571"/>
                    <a:pt x="8367" y="14880"/>
                    <a:pt x="7805" y="15077"/>
                  </a:cubicBezTo>
                  <a:cubicBezTo>
                    <a:pt x="7244" y="15273"/>
                    <a:pt x="6626" y="15357"/>
                    <a:pt x="6093" y="15357"/>
                  </a:cubicBezTo>
                  <a:cubicBezTo>
                    <a:pt x="5812" y="15357"/>
                    <a:pt x="5587" y="15329"/>
                    <a:pt x="5391" y="15301"/>
                  </a:cubicBezTo>
                  <a:cubicBezTo>
                    <a:pt x="4914" y="15217"/>
                    <a:pt x="4408" y="14768"/>
                    <a:pt x="3903" y="14094"/>
                  </a:cubicBezTo>
                  <a:cubicBezTo>
                    <a:pt x="3369" y="13448"/>
                    <a:pt x="2836" y="12606"/>
                    <a:pt x="2190" y="11792"/>
                  </a:cubicBezTo>
                  <a:cubicBezTo>
                    <a:pt x="1797" y="11258"/>
                    <a:pt x="1376" y="10416"/>
                    <a:pt x="1039" y="9462"/>
                  </a:cubicBezTo>
                  <a:cubicBezTo>
                    <a:pt x="702" y="8507"/>
                    <a:pt x="450" y="7440"/>
                    <a:pt x="450" y="6458"/>
                  </a:cubicBezTo>
                  <a:cubicBezTo>
                    <a:pt x="450" y="5503"/>
                    <a:pt x="702" y="4661"/>
                    <a:pt x="1236" y="4099"/>
                  </a:cubicBezTo>
                  <a:cubicBezTo>
                    <a:pt x="2050" y="3201"/>
                    <a:pt x="3650" y="2668"/>
                    <a:pt x="5054" y="2359"/>
                  </a:cubicBezTo>
                  <a:cubicBezTo>
                    <a:pt x="5728" y="2218"/>
                    <a:pt x="6373" y="2134"/>
                    <a:pt x="6851" y="2078"/>
                  </a:cubicBezTo>
                  <a:cubicBezTo>
                    <a:pt x="7075" y="2078"/>
                    <a:pt x="7272" y="2050"/>
                    <a:pt x="7384" y="2050"/>
                  </a:cubicBezTo>
                  <a:cubicBezTo>
                    <a:pt x="7525" y="2022"/>
                    <a:pt x="7581" y="2022"/>
                    <a:pt x="7609" y="2022"/>
                  </a:cubicBezTo>
                  <a:cubicBezTo>
                    <a:pt x="7693" y="2022"/>
                    <a:pt x="7805" y="1938"/>
                    <a:pt x="7805" y="1825"/>
                  </a:cubicBezTo>
                  <a:lnTo>
                    <a:pt x="7833" y="1797"/>
                  </a:lnTo>
                  <a:cubicBezTo>
                    <a:pt x="7861" y="1685"/>
                    <a:pt x="8058" y="1095"/>
                    <a:pt x="9097" y="590"/>
                  </a:cubicBezTo>
                  <a:cubicBezTo>
                    <a:pt x="9265" y="506"/>
                    <a:pt x="9434" y="478"/>
                    <a:pt x="9630" y="478"/>
                  </a:cubicBezTo>
                  <a:close/>
                  <a:moveTo>
                    <a:pt x="9630" y="0"/>
                  </a:moveTo>
                  <a:cubicBezTo>
                    <a:pt x="9377" y="0"/>
                    <a:pt x="9125" y="57"/>
                    <a:pt x="8900" y="169"/>
                  </a:cubicBezTo>
                  <a:cubicBezTo>
                    <a:pt x="7888" y="644"/>
                    <a:pt x="7529" y="1256"/>
                    <a:pt x="7410" y="1569"/>
                  </a:cubicBezTo>
                  <a:lnTo>
                    <a:pt x="7410" y="1569"/>
                  </a:lnTo>
                  <a:cubicBezTo>
                    <a:pt x="7031" y="1607"/>
                    <a:pt x="6064" y="1689"/>
                    <a:pt x="4942" y="1910"/>
                  </a:cubicBezTo>
                  <a:cubicBezTo>
                    <a:pt x="3510" y="2218"/>
                    <a:pt x="1853" y="2752"/>
                    <a:pt x="899" y="3763"/>
                  </a:cubicBezTo>
                  <a:cubicBezTo>
                    <a:pt x="225" y="4464"/>
                    <a:pt x="1" y="5447"/>
                    <a:pt x="1" y="6458"/>
                  </a:cubicBezTo>
                  <a:cubicBezTo>
                    <a:pt x="1" y="7496"/>
                    <a:pt x="253" y="8619"/>
                    <a:pt x="590" y="9602"/>
                  </a:cubicBezTo>
                  <a:cubicBezTo>
                    <a:pt x="927" y="10613"/>
                    <a:pt x="1376" y="11483"/>
                    <a:pt x="1825" y="12073"/>
                  </a:cubicBezTo>
                  <a:cubicBezTo>
                    <a:pt x="2443" y="12859"/>
                    <a:pt x="2976" y="13701"/>
                    <a:pt x="3538" y="14403"/>
                  </a:cubicBezTo>
                  <a:cubicBezTo>
                    <a:pt x="4071" y="15077"/>
                    <a:pt x="4633" y="15610"/>
                    <a:pt x="5279" y="15750"/>
                  </a:cubicBezTo>
                  <a:cubicBezTo>
                    <a:pt x="5531" y="15807"/>
                    <a:pt x="5784" y="15835"/>
                    <a:pt x="6093" y="15835"/>
                  </a:cubicBezTo>
                  <a:cubicBezTo>
                    <a:pt x="6682" y="15835"/>
                    <a:pt x="7356" y="15722"/>
                    <a:pt x="7974" y="15498"/>
                  </a:cubicBezTo>
                  <a:cubicBezTo>
                    <a:pt x="8591" y="15301"/>
                    <a:pt x="9153" y="14964"/>
                    <a:pt x="9518" y="14487"/>
                  </a:cubicBezTo>
                  <a:cubicBezTo>
                    <a:pt x="9967" y="13869"/>
                    <a:pt x="10051" y="13168"/>
                    <a:pt x="10051" y="12578"/>
                  </a:cubicBezTo>
                  <a:cubicBezTo>
                    <a:pt x="10051" y="12242"/>
                    <a:pt x="10011" y="11956"/>
                    <a:pt x="9979" y="11780"/>
                  </a:cubicBezTo>
                  <a:lnTo>
                    <a:pt x="9979" y="11780"/>
                  </a:lnTo>
                  <a:lnTo>
                    <a:pt x="10299" y="11638"/>
                  </a:lnTo>
                  <a:lnTo>
                    <a:pt x="10299" y="11638"/>
                  </a:lnTo>
                  <a:lnTo>
                    <a:pt x="10304" y="11652"/>
                  </a:lnTo>
                  <a:cubicBezTo>
                    <a:pt x="10304" y="11623"/>
                    <a:pt x="10585" y="11567"/>
                    <a:pt x="10865" y="11371"/>
                  </a:cubicBezTo>
                  <a:cubicBezTo>
                    <a:pt x="11006" y="11258"/>
                    <a:pt x="11146" y="11146"/>
                    <a:pt x="11258" y="10950"/>
                  </a:cubicBezTo>
                  <a:cubicBezTo>
                    <a:pt x="11371" y="10781"/>
                    <a:pt x="11455" y="10557"/>
                    <a:pt x="11455" y="10304"/>
                  </a:cubicBezTo>
                  <a:cubicBezTo>
                    <a:pt x="11455" y="10220"/>
                    <a:pt x="11427" y="10107"/>
                    <a:pt x="11427" y="10023"/>
                  </a:cubicBezTo>
                  <a:cubicBezTo>
                    <a:pt x="11315" y="9518"/>
                    <a:pt x="11146" y="9153"/>
                    <a:pt x="11034" y="8900"/>
                  </a:cubicBezTo>
                  <a:cubicBezTo>
                    <a:pt x="10978" y="8760"/>
                    <a:pt x="10922" y="8648"/>
                    <a:pt x="10894" y="8563"/>
                  </a:cubicBezTo>
                  <a:lnTo>
                    <a:pt x="10875" y="8508"/>
                  </a:lnTo>
                  <a:lnTo>
                    <a:pt x="10875" y="8508"/>
                  </a:lnTo>
                  <a:cubicBezTo>
                    <a:pt x="10908" y="8484"/>
                    <a:pt x="10957" y="8444"/>
                    <a:pt x="11006" y="8395"/>
                  </a:cubicBezTo>
                  <a:cubicBezTo>
                    <a:pt x="11146" y="8311"/>
                    <a:pt x="11343" y="8170"/>
                    <a:pt x="11511" y="7974"/>
                  </a:cubicBezTo>
                  <a:cubicBezTo>
                    <a:pt x="11680" y="7777"/>
                    <a:pt x="11820" y="7525"/>
                    <a:pt x="11820" y="7188"/>
                  </a:cubicBezTo>
                  <a:cubicBezTo>
                    <a:pt x="11820" y="6963"/>
                    <a:pt x="11736" y="6738"/>
                    <a:pt x="11623" y="6570"/>
                  </a:cubicBezTo>
                  <a:cubicBezTo>
                    <a:pt x="11493" y="6375"/>
                    <a:pt x="11329" y="6230"/>
                    <a:pt x="11184" y="6122"/>
                  </a:cubicBezTo>
                  <a:lnTo>
                    <a:pt x="11184" y="6122"/>
                  </a:lnTo>
                  <a:cubicBezTo>
                    <a:pt x="11590" y="5978"/>
                    <a:pt x="12201" y="5750"/>
                    <a:pt x="12831" y="5475"/>
                  </a:cubicBezTo>
                  <a:cubicBezTo>
                    <a:pt x="13392" y="5250"/>
                    <a:pt x="13926" y="4970"/>
                    <a:pt x="14375" y="4661"/>
                  </a:cubicBezTo>
                  <a:cubicBezTo>
                    <a:pt x="14599" y="4521"/>
                    <a:pt x="14796" y="4352"/>
                    <a:pt x="14964" y="4212"/>
                  </a:cubicBezTo>
                  <a:cubicBezTo>
                    <a:pt x="15133" y="4043"/>
                    <a:pt x="15245" y="3847"/>
                    <a:pt x="15301" y="3650"/>
                  </a:cubicBezTo>
                  <a:cubicBezTo>
                    <a:pt x="15357" y="3426"/>
                    <a:pt x="15385" y="3201"/>
                    <a:pt x="15385" y="2976"/>
                  </a:cubicBezTo>
                  <a:cubicBezTo>
                    <a:pt x="15385" y="2471"/>
                    <a:pt x="15217" y="1994"/>
                    <a:pt x="14936" y="1601"/>
                  </a:cubicBezTo>
                  <a:cubicBezTo>
                    <a:pt x="14656" y="1236"/>
                    <a:pt x="14206" y="983"/>
                    <a:pt x="13673" y="983"/>
                  </a:cubicBezTo>
                  <a:cubicBezTo>
                    <a:pt x="13083" y="983"/>
                    <a:pt x="12718" y="1039"/>
                    <a:pt x="12438" y="1095"/>
                  </a:cubicBezTo>
                  <a:cubicBezTo>
                    <a:pt x="12233" y="1118"/>
                    <a:pt x="12084" y="1159"/>
                    <a:pt x="12005" y="1159"/>
                  </a:cubicBezTo>
                  <a:cubicBezTo>
                    <a:pt x="12000" y="1159"/>
                    <a:pt x="11995" y="1159"/>
                    <a:pt x="11990" y="1159"/>
                  </a:cubicBezTo>
                  <a:lnTo>
                    <a:pt x="11990" y="1159"/>
                  </a:lnTo>
                  <a:cubicBezTo>
                    <a:pt x="11943" y="1121"/>
                    <a:pt x="11840" y="1038"/>
                    <a:pt x="11736" y="955"/>
                  </a:cubicBezTo>
                  <a:cubicBezTo>
                    <a:pt x="11511" y="787"/>
                    <a:pt x="11202" y="562"/>
                    <a:pt x="10837" y="365"/>
                  </a:cubicBezTo>
                  <a:cubicBezTo>
                    <a:pt x="10472" y="169"/>
                    <a:pt x="10051" y="0"/>
                    <a:pt x="9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4216;p64">
              <a:extLst>
                <a:ext uri="{FF2B5EF4-FFF2-40B4-BE49-F238E27FC236}">
                  <a16:creationId xmlns:a16="http://schemas.microsoft.com/office/drawing/2014/main" id="{7A4E8414-F2A2-4BAF-BA61-D3D39A80868C}"/>
                </a:ext>
              </a:extLst>
            </p:cNvPr>
            <p:cNvSpPr/>
            <p:nvPr/>
          </p:nvSpPr>
          <p:spPr>
            <a:xfrm>
              <a:off x="3253400" y="2545500"/>
              <a:ext cx="71625" cy="89550"/>
            </a:xfrm>
            <a:custGeom>
              <a:avLst/>
              <a:gdLst/>
              <a:ahLst/>
              <a:cxnLst/>
              <a:rect l="l" t="t" r="r" b="b"/>
              <a:pathLst>
                <a:path w="2865" h="3582" extrusionOk="0">
                  <a:moveTo>
                    <a:pt x="1093" y="1"/>
                  </a:moveTo>
                  <a:cubicBezTo>
                    <a:pt x="1007" y="1"/>
                    <a:pt x="924" y="23"/>
                    <a:pt x="843" y="71"/>
                  </a:cubicBezTo>
                  <a:cubicBezTo>
                    <a:pt x="1" y="604"/>
                    <a:pt x="618" y="2513"/>
                    <a:pt x="1180" y="3131"/>
                  </a:cubicBezTo>
                  <a:cubicBezTo>
                    <a:pt x="1479" y="3460"/>
                    <a:pt x="1809" y="3582"/>
                    <a:pt x="2095" y="3582"/>
                  </a:cubicBezTo>
                  <a:cubicBezTo>
                    <a:pt x="2347" y="3582"/>
                    <a:pt x="2564" y="3487"/>
                    <a:pt x="2696" y="3356"/>
                  </a:cubicBezTo>
                  <a:lnTo>
                    <a:pt x="2864" y="1952"/>
                  </a:lnTo>
                  <a:cubicBezTo>
                    <a:pt x="2864" y="1952"/>
                    <a:pt x="1900" y="1"/>
                    <a:pt x="1093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4217;p64">
              <a:extLst>
                <a:ext uri="{FF2B5EF4-FFF2-40B4-BE49-F238E27FC236}">
                  <a16:creationId xmlns:a16="http://schemas.microsoft.com/office/drawing/2014/main" id="{65B3504D-8581-4280-9309-784BE0D21B94}"/>
                </a:ext>
              </a:extLst>
            </p:cNvPr>
            <p:cNvSpPr/>
            <p:nvPr/>
          </p:nvSpPr>
          <p:spPr>
            <a:xfrm>
              <a:off x="3258325" y="2540250"/>
              <a:ext cx="73725" cy="100375"/>
            </a:xfrm>
            <a:custGeom>
              <a:avLst/>
              <a:gdLst/>
              <a:ahLst/>
              <a:cxnLst/>
              <a:rect l="l" t="t" r="r" b="b"/>
              <a:pathLst>
                <a:path w="2949" h="4015" extrusionOk="0">
                  <a:moveTo>
                    <a:pt x="899" y="0"/>
                  </a:moveTo>
                  <a:cubicBezTo>
                    <a:pt x="786" y="0"/>
                    <a:pt x="646" y="28"/>
                    <a:pt x="534" y="84"/>
                  </a:cubicBezTo>
                  <a:cubicBezTo>
                    <a:pt x="337" y="225"/>
                    <a:pt x="197" y="393"/>
                    <a:pt x="113" y="590"/>
                  </a:cubicBezTo>
                  <a:cubicBezTo>
                    <a:pt x="28" y="786"/>
                    <a:pt x="0" y="1011"/>
                    <a:pt x="0" y="1236"/>
                  </a:cubicBezTo>
                  <a:cubicBezTo>
                    <a:pt x="0" y="1657"/>
                    <a:pt x="113" y="2106"/>
                    <a:pt x="253" y="2499"/>
                  </a:cubicBezTo>
                  <a:cubicBezTo>
                    <a:pt x="421" y="2892"/>
                    <a:pt x="590" y="3257"/>
                    <a:pt x="814" y="3481"/>
                  </a:cubicBezTo>
                  <a:cubicBezTo>
                    <a:pt x="1151" y="3875"/>
                    <a:pt x="1544" y="4015"/>
                    <a:pt x="1909" y="4015"/>
                  </a:cubicBezTo>
                  <a:cubicBezTo>
                    <a:pt x="2218" y="4015"/>
                    <a:pt x="2499" y="3903"/>
                    <a:pt x="2667" y="3734"/>
                  </a:cubicBezTo>
                  <a:cubicBezTo>
                    <a:pt x="2752" y="3622"/>
                    <a:pt x="2780" y="3481"/>
                    <a:pt x="2667" y="3397"/>
                  </a:cubicBezTo>
                  <a:cubicBezTo>
                    <a:pt x="2625" y="3355"/>
                    <a:pt x="2569" y="3334"/>
                    <a:pt x="2513" y="3334"/>
                  </a:cubicBezTo>
                  <a:cubicBezTo>
                    <a:pt x="2457" y="3334"/>
                    <a:pt x="2401" y="3355"/>
                    <a:pt x="2359" y="3397"/>
                  </a:cubicBezTo>
                  <a:cubicBezTo>
                    <a:pt x="2286" y="3470"/>
                    <a:pt x="2149" y="3543"/>
                    <a:pt x="1987" y="3543"/>
                  </a:cubicBezTo>
                  <a:cubicBezTo>
                    <a:pt x="1961" y="3543"/>
                    <a:pt x="1936" y="3541"/>
                    <a:pt x="1909" y="3538"/>
                  </a:cubicBezTo>
                  <a:cubicBezTo>
                    <a:pt x="1685" y="3538"/>
                    <a:pt x="1432" y="3453"/>
                    <a:pt x="1151" y="3173"/>
                  </a:cubicBezTo>
                  <a:cubicBezTo>
                    <a:pt x="1011" y="3004"/>
                    <a:pt x="843" y="2695"/>
                    <a:pt x="702" y="2330"/>
                  </a:cubicBezTo>
                  <a:cubicBezTo>
                    <a:pt x="562" y="1965"/>
                    <a:pt x="478" y="1572"/>
                    <a:pt x="478" y="1236"/>
                  </a:cubicBezTo>
                  <a:cubicBezTo>
                    <a:pt x="478" y="1067"/>
                    <a:pt x="506" y="899"/>
                    <a:pt x="562" y="758"/>
                  </a:cubicBezTo>
                  <a:cubicBezTo>
                    <a:pt x="590" y="646"/>
                    <a:pt x="674" y="562"/>
                    <a:pt x="786" y="506"/>
                  </a:cubicBezTo>
                  <a:cubicBezTo>
                    <a:pt x="814" y="477"/>
                    <a:pt x="871" y="449"/>
                    <a:pt x="899" y="449"/>
                  </a:cubicBezTo>
                  <a:cubicBezTo>
                    <a:pt x="1011" y="449"/>
                    <a:pt x="1179" y="534"/>
                    <a:pt x="1376" y="702"/>
                  </a:cubicBezTo>
                  <a:cubicBezTo>
                    <a:pt x="1657" y="955"/>
                    <a:pt x="1937" y="1348"/>
                    <a:pt x="2134" y="1657"/>
                  </a:cubicBezTo>
                  <a:cubicBezTo>
                    <a:pt x="2246" y="1825"/>
                    <a:pt x="2330" y="1965"/>
                    <a:pt x="2387" y="2078"/>
                  </a:cubicBezTo>
                  <a:cubicBezTo>
                    <a:pt x="2415" y="2134"/>
                    <a:pt x="2443" y="2190"/>
                    <a:pt x="2443" y="2218"/>
                  </a:cubicBezTo>
                  <a:lnTo>
                    <a:pt x="2471" y="2246"/>
                  </a:lnTo>
                  <a:cubicBezTo>
                    <a:pt x="2512" y="2328"/>
                    <a:pt x="2598" y="2381"/>
                    <a:pt x="2686" y="2381"/>
                  </a:cubicBezTo>
                  <a:cubicBezTo>
                    <a:pt x="2717" y="2381"/>
                    <a:pt x="2750" y="2374"/>
                    <a:pt x="2780" y="2358"/>
                  </a:cubicBezTo>
                  <a:cubicBezTo>
                    <a:pt x="2892" y="2302"/>
                    <a:pt x="2948" y="2162"/>
                    <a:pt x="2892" y="2050"/>
                  </a:cubicBezTo>
                  <a:cubicBezTo>
                    <a:pt x="2892" y="2050"/>
                    <a:pt x="2639" y="1544"/>
                    <a:pt x="2274" y="1039"/>
                  </a:cubicBezTo>
                  <a:cubicBezTo>
                    <a:pt x="2106" y="814"/>
                    <a:pt x="1909" y="562"/>
                    <a:pt x="1685" y="337"/>
                  </a:cubicBezTo>
                  <a:cubicBezTo>
                    <a:pt x="1460" y="141"/>
                    <a:pt x="1207" y="0"/>
                    <a:pt x="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4218;p64">
              <a:extLst>
                <a:ext uri="{FF2B5EF4-FFF2-40B4-BE49-F238E27FC236}">
                  <a16:creationId xmlns:a16="http://schemas.microsoft.com/office/drawing/2014/main" id="{BC26B772-0F44-4255-9E79-E57A0A0D4BA6}"/>
                </a:ext>
              </a:extLst>
            </p:cNvPr>
            <p:cNvSpPr/>
            <p:nvPr/>
          </p:nvSpPr>
          <p:spPr>
            <a:xfrm>
              <a:off x="3096175" y="2715150"/>
              <a:ext cx="256925" cy="96750"/>
            </a:xfrm>
            <a:custGeom>
              <a:avLst/>
              <a:gdLst/>
              <a:ahLst/>
              <a:cxnLst/>
              <a:rect l="l" t="t" r="r" b="b"/>
              <a:pathLst>
                <a:path w="10277" h="3870" extrusionOk="0">
                  <a:moveTo>
                    <a:pt x="5011" y="0"/>
                  </a:moveTo>
                  <a:cubicBezTo>
                    <a:pt x="3592" y="0"/>
                    <a:pt x="2176" y="434"/>
                    <a:pt x="1517" y="1006"/>
                  </a:cubicBezTo>
                  <a:cubicBezTo>
                    <a:pt x="675" y="1735"/>
                    <a:pt x="113" y="3195"/>
                    <a:pt x="113" y="3195"/>
                  </a:cubicBezTo>
                  <a:lnTo>
                    <a:pt x="1" y="3869"/>
                  </a:lnTo>
                  <a:cubicBezTo>
                    <a:pt x="1" y="3869"/>
                    <a:pt x="2247" y="3027"/>
                    <a:pt x="5447" y="3027"/>
                  </a:cubicBezTo>
                  <a:cubicBezTo>
                    <a:pt x="8648" y="3027"/>
                    <a:pt x="10276" y="3813"/>
                    <a:pt x="10276" y="3813"/>
                  </a:cubicBezTo>
                  <a:cubicBezTo>
                    <a:pt x="10276" y="3813"/>
                    <a:pt x="9996" y="2522"/>
                    <a:pt x="9659" y="1735"/>
                  </a:cubicBezTo>
                  <a:cubicBezTo>
                    <a:pt x="9322" y="949"/>
                    <a:pt x="7918" y="444"/>
                    <a:pt x="6177" y="107"/>
                  </a:cubicBezTo>
                  <a:cubicBezTo>
                    <a:pt x="5799" y="34"/>
                    <a:pt x="5405" y="0"/>
                    <a:pt x="50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4219;p64">
              <a:extLst>
                <a:ext uri="{FF2B5EF4-FFF2-40B4-BE49-F238E27FC236}">
                  <a16:creationId xmlns:a16="http://schemas.microsoft.com/office/drawing/2014/main" id="{D99B9DE5-98D7-4E38-AC20-CC0504BFCC4B}"/>
                </a:ext>
              </a:extLst>
            </p:cNvPr>
            <p:cNvSpPr/>
            <p:nvPr/>
          </p:nvSpPr>
          <p:spPr>
            <a:xfrm>
              <a:off x="3089875" y="2709400"/>
              <a:ext cx="269550" cy="108575"/>
            </a:xfrm>
            <a:custGeom>
              <a:avLst/>
              <a:gdLst/>
              <a:ahLst/>
              <a:cxnLst/>
              <a:rect l="l" t="t" r="r" b="b"/>
              <a:pathLst>
                <a:path w="10782" h="4343" extrusionOk="0">
                  <a:moveTo>
                    <a:pt x="5250" y="478"/>
                  </a:moveTo>
                  <a:cubicBezTo>
                    <a:pt x="5643" y="478"/>
                    <a:pt x="6036" y="506"/>
                    <a:pt x="6401" y="562"/>
                  </a:cubicBezTo>
                  <a:cubicBezTo>
                    <a:pt x="7244" y="730"/>
                    <a:pt x="8030" y="955"/>
                    <a:pt x="8619" y="1207"/>
                  </a:cubicBezTo>
                  <a:cubicBezTo>
                    <a:pt x="9209" y="1460"/>
                    <a:pt x="9574" y="1769"/>
                    <a:pt x="9714" y="2050"/>
                  </a:cubicBezTo>
                  <a:cubicBezTo>
                    <a:pt x="9855" y="2443"/>
                    <a:pt x="10023" y="2948"/>
                    <a:pt x="10135" y="3369"/>
                  </a:cubicBezTo>
                  <a:cubicBezTo>
                    <a:pt x="10165" y="3473"/>
                    <a:pt x="10195" y="3578"/>
                    <a:pt x="10220" y="3673"/>
                  </a:cubicBezTo>
                  <a:lnTo>
                    <a:pt x="10220" y="3673"/>
                  </a:lnTo>
                  <a:cubicBezTo>
                    <a:pt x="9538" y="3434"/>
                    <a:pt x="8028" y="3032"/>
                    <a:pt x="5699" y="3032"/>
                  </a:cubicBezTo>
                  <a:cubicBezTo>
                    <a:pt x="3223" y="3032"/>
                    <a:pt x="1315" y="3519"/>
                    <a:pt x="543" y="3765"/>
                  </a:cubicBezTo>
                  <a:lnTo>
                    <a:pt x="543" y="3765"/>
                  </a:lnTo>
                  <a:lnTo>
                    <a:pt x="590" y="3481"/>
                  </a:lnTo>
                  <a:lnTo>
                    <a:pt x="577" y="3478"/>
                  </a:lnTo>
                  <a:lnTo>
                    <a:pt x="577" y="3478"/>
                  </a:lnTo>
                  <a:lnTo>
                    <a:pt x="590" y="3453"/>
                  </a:lnTo>
                  <a:cubicBezTo>
                    <a:pt x="702" y="3173"/>
                    <a:pt x="1236" y="1994"/>
                    <a:pt x="1909" y="1404"/>
                  </a:cubicBezTo>
                  <a:cubicBezTo>
                    <a:pt x="2218" y="1151"/>
                    <a:pt x="2695" y="927"/>
                    <a:pt x="3285" y="758"/>
                  </a:cubicBezTo>
                  <a:cubicBezTo>
                    <a:pt x="3875" y="562"/>
                    <a:pt x="4576" y="478"/>
                    <a:pt x="5250" y="478"/>
                  </a:cubicBezTo>
                  <a:close/>
                  <a:moveTo>
                    <a:pt x="5250" y="0"/>
                  </a:moveTo>
                  <a:cubicBezTo>
                    <a:pt x="4520" y="0"/>
                    <a:pt x="3790" y="113"/>
                    <a:pt x="3173" y="309"/>
                  </a:cubicBezTo>
                  <a:cubicBezTo>
                    <a:pt x="2527" y="478"/>
                    <a:pt x="1994" y="730"/>
                    <a:pt x="1601" y="1067"/>
                  </a:cubicBezTo>
                  <a:cubicBezTo>
                    <a:pt x="1151" y="1460"/>
                    <a:pt x="786" y="2022"/>
                    <a:pt x="534" y="2499"/>
                  </a:cubicBezTo>
                  <a:cubicBezTo>
                    <a:pt x="281" y="2976"/>
                    <a:pt x="141" y="3341"/>
                    <a:pt x="141" y="3341"/>
                  </a:cubicBezTo>
                  <a:lnTo>
                    <a:pt x="113" y="3397"/>
                  </a:lnTo>
                  <a:lnTo>
                    <a:pt x="0" y="4071"/>
                  </a:lnTo>
                  <a:cubicBezTo>
                    <a:pt x="0" y="4155"/>
                    <a:pt x="28" y="4240"/>
                    <a:pt x="85" y="4296"/>
                  </a:cubicBezTo>
                  <a:cubicBezTo>
                    <a:pt x="134" y="4329"/>
                    <a:pt x="183" y="4342"/>
                    <a:pt x="233" y="4342"/>
                  </a:cubicBezTo>
                  <a:cubicBezTo>
                    <a:pt x="267" y="4342"/>
                    <a:pt x="302" y="4335"/>
                    <a:pt x="337" y="4324"/>
                  </a:cubicBezTo>
                  <a:cubicBezTo>
                    <a:pt x="590" y="4240"/>
                    <a:pt x="2724" y="3510"/>
                    <a:pt x="5699" y="3510"/>
                  </a:cubicBezTo>
                  <a:cubicBezTo>
                    <a:pt x="7300" y="3510"/>
                    <a:pt x="8479" y="3706"/>
                    <a:pt x="9265" y="3875"/>
                  </a:cubicBezTo>
                  <a:cubicBezTo>
                    <a:pt x="9658" y="3987"/>
                    <a:pt x="9967" y="4071"/>
                    <a:pt x="10163" y="4155"/>
                  </a:cubicBezTo>
                  <a:cubicBezTo>
                    <a:pt x="10248" y="4183"/>
                    <a:pt x="10332" y="4211"/>
                    <a:pt x="10388" y="4240"/>
                  </a:cubicBezTo>
                  <a:lnTo>
                    <a:pt x="10416" y="4268"/>
                  </a:lnTo>
                  <a:lnTo>
                    <a:pt x="10444" y="4268"/>
                  </a:lnTo>
                  <a:cubicBezTo>
                    <a:pt x="10479" y="4279"/>
                    <a:pt x="10514" y="4286"/>
                    <a:pt x="10549" y="4286"/>
                  </a:cubicBezTo>
                  <a:cubicBezTo>
                    <a:pt x="10598" y="4286"/>
                    <a:pt x="10647" y="4272"/>
                    <a:pt x="10697" y="4240"/>
                  </a:cubicBezTo>
                  <a:cubicBezTo>
                    <a:pt x="10753" y="4183"/>
                    <a:pt x="10781" y="4099"/>
                    <a:pt x="10781" y="4015"/>
                  </a:cubicBezTo>
                  <a:cubicBezTo>
                    <a:pt x="10781" y="3987"/>
                    <a:pt x="10500" y="2695"/>
                    <a:pt x="10135" y="1881"/>
                  </a:cubicBezTo>
                  <a:cubicBezTo>
                    <a:pt x="9911" y="1404"/>
                    <a:pt x="9433" y="1039"/>
                    <a:pt x="8788" y="758"/>
                  </a:cubicBezTo>
                  <a:cubicBezTo>
                    <a:pt x="8170" y="506"/>
                    <a:pt x="7356" y="281"/>
                    <a:pt x="6486" y="113"/>
                  </a:cubicBezTo>
                  <a:cubicBezTo>
                    <a:pt x="6093" y="28"/>
                    <a:pt x="5671" y="0"/>
                    <a:pt x="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4220;p64">
              <a:extLst>
                <a:ext uri="{FF2B5EF4-FFF2-40B4-BE49-F238E27FC236}">
                  <a16:creationId xmlns:a16="http://schemas.microsoft.com/office/drawing/2014/main" id="{92CDA785-C7B5-4F81-8CED-B384CF9D1A5D}"/>
                </a:ext>
              </a:extLst>
            </p:cNvPr>
            <p:cNvSpPr/>
            <p:nvPr/>
          </p:nvSpPr>
          <p:spPr>
            <a:xfrm>
              <a:off x="2812625" y="5107575"/>
              <a:ext cx="230250" cy="130200"/>
            </a:xfrm>
            <a:custGeom>
              <a:avLst/>
              <a:gdLst/>
              <a:ahLst/>
              <a:cxnLst/>
              <a:rect l="l" t="t" r="r" b="b"/>
              <a:pathLst>
                <a:path w="9210" h="5208" extrusionOk="0">
                  <a:moveTo>
                    <a:pt x="2579" y="0"/>
                  </a:moveTo>
                  <a:cubicBezTo>
                    <a:pt x="2040" y="0"/>
                    <a:pt x="1483" y="27"/>
                    <a:pt x="1124" y="117"/>
                  </a:cubicBezTo>
                  <a:cubicBezTo>
                    <a:pt x="225" y="342"/>
                    <a:pt x="1" y="1128"/>
                    <a:pt x="394" y="1689"/>
                  </a:cubicBezTo>
                  <a:cubicBezTo>
                    <a:pt x="787" y="2251"/>
                    <a:pt x="1629" y="3261"/>
                    <a:pt x="2191" y="3711"/>
                  </a:cubicBezTo>
                  <a:cubicBezTo>
                    <a:pt x="2752" y="4160"/>
                    <a:pt x="4549" y="4384"/>
                    <a:pt x="5335" y="4777"/>
                  </a:cubicBezTo>
                  <a:cubicBezTo>
                    <a:pt x="5783" y="5002"/>
                    <a:pt x="6287" y="5208"/>
                    <a:pt x="6835" y="5208"/>
                  </a:cubicBezTo>
                  <a:cubicBezTo>
                    <a:pt x="7247" y="5208"/>
                    <a:pt x="7684" y="5091"/>
                    <a:pt x="8142" y="4777"/>
                  </a:cubicBezTo>
                  <a:cubicBezTo>
                    <a:pt x="9209" y="4047"/>
                    <a:pt x="8592" y="1296"/>
                    <a:pt x="8592" y="1296"/>
                  </a:cubicBezTo>
                  <a:lnTo>
                    <a:pt x="8592" y="1296"/>
                  </a:lnTo>
                  <a:cubicBezTo>
                    <a:pt x="8592" y="1296"/>
                    <a:pt x="8272" y="1350"/>
                    <a:pt x="7780" y="1350"/>
                  </a:cubicBezTo>
                  <a:cubicBezTo>
                    <a:pt x="6858" y="1350"/>
                    <a:pt x="5328" y="1159"/>
                    <a:pt x="4156" y="61"/>
                  </a:cubicBezTo>
                  <a:cubicBezTo>
                    <a:pt x="4156" y="61"/>
                    <a:pt x="3388" y="0"/>
                    <a:pt x="2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4221;p64">
              <a:extLst>
                <a:ext uri="{FF2B5EF4-FFF2-40B4-BE49-F238E27FC236}">
                  <a16:creationId xmlns:a16="http://schemas.microsoft.com/office/drawing/2014/main" id="{D0853B4A-1295-48DB-8BDE-EA4AF9D55B04}"/>
                </a:ext>
              </a:extLst>
            </p:cNvPr>
            <p:cNvSpPr/>
            <p:nvPr/>
          </p:nvSpPr>
          <p:spPr>
            <a:xfrm>
              <a:off x="2811925" y="5102075"/>
              <a:ext cx="226025" cy="141800"/>
            </a:xfrm>
            <a:custGeom>
              <a:avLst/>
              <a:gdLst/>
              <a:ahLst/>
              <a:cxnLst/>
              <a:rect l="l" t="t" r="r" b="b"/>
              <a:pathLst>
                <a:path w="9041" h="5672" extrusionOk="0">
                  <a:moveTo>
                    <a:pt x="2612" y="449"/>
                  </a:moveTo>
                  <a:cubicBezTo>
                    <a:pt x="3005" y="449"/>
                    <a:pt x="3398" y="477"/>
                    <a:pt x="3679" y="477"/>
                  </a:cubicBezTo>
                  <a:cubicBezTo>
                    <a:pt x="3863" y="494"/>
                    <a:pt x="3998" y="501"/>
                    <a:pt x="4076" y="504"/>
                  </a:cubicBezTo>
                  <a:lnTo>
                    <a:pt x="4076" y="504"/>
                  </a:lnTo>
                  <a:cubicBezTo>
                    <a:pt x="5329" y="1607"/>
                    <a:pt x="6866" y="1797"/>
                    <a:pt x="7805" y="1797"/>
                  </a:cubicBezTo>
                  <a:cubicBezTo>
                    <a:pt x="8075" y="1797"/>
                    <a:pt x="8287" y="1783"/>
                    <a:pt x="8435" y="1768"/>
                  </a:cubicBezTo>
                  <a:lnTo>
                    <a:pt x="8435" y="1768"/>
                  </a:lnTo>
                  <a:cubicBezTo>
                    <a:pt x="8490" y="2045"/>
                    <a:pt x="8564" y="2597"/>
                    <a:pt x="8564" y="3173"/>
                  </a:cubicBezTo>
                  <a:cubicBezTo>
                    <a:pt x="8564" y="3509"/>
                    <a:pt x="8535" y="3874"/>
                    <a:pt x="8451" y="4155"/>
                  </a:cubicBezTo>
                  <a:cubicBezTo>
                    <a:pt x="8367" y="4464"/>
                    <a:pt x="8227" y="4689"/>
                    <a:pt x="8058" y="4801"/>
                  </a:cubicBezTo>
                  <a:cubicBezTo>
                    <a:pt x="7609" y="5110"/>
                    <a:pt x="7244" y="5194"/>
                    <a:pt x="6879" y="5194"/>
                  </a:cubicBezTo>
                  <a:cubicBezTo>
                    <a:pt x="6374" y="5194"/>
                    <a:pt x="5896" y="5025"/>
                    <a:pt x="5475" y="4801"/>
                  </a:cubicBezTo>
                  <a:cubicBezTo>
                    <a:pt x="5026" y="4576"/>
                    <a:pt x="4380" y="4436"/>
                    <a:pt x="3763" y="4267"/>
                  </a:cubicBezTo>
                  <a:cubicBezTo>
                    <a:pt x="3454" y="4183"/>
                    <a:pt x="3173" y="4099"/>
                    <a:pt x="2920" y="4015"/>
                  </a:cubicBezTo>
                  <a:cubicBezTo>
                    <a:pt x="2668" y="3931"/>
                    <a:pt x="2471" y="3846"/>
                    <a:pt x="2359" y="3762"/>
                  </a:cubicBezTo>
                  <a:cubicBezTo>
                    <a:pt x="1826" y="3341"/>
                    <a:pt x="983" y="2330"/>
                    <a:pt x="618" y="1769"/>
                  </a:cubicBezTo>
                  <a:cubicBezTo>
                    <a:pt x="506" y="1628"/>
                    <a:pt x="478" y="1488"/>
                    <a:pt x="478" y="1348"/>
                  </a:cubicBezTo>
                  <a:cubicBezTo>
                    <a:pt x="478" y="1179"/>
                    <a:pt x="506" y="1011"/>
                    <a:pt x="646" y="898"/>
                  </a:cubicBezTo>
                  <a:cubicBezTo>
                    <a:pt x="759" y="758"/>
                    <a:pt x="927" y="618"/>
                    <a:pt x="1208" y="562"/>
                  </a:cubicBezTo>
                  <a:cubicBezTo>
                    <a:pt x="1517" y="477"/>
                    <a:pt x="2078" y="449"/>
                    <a:pt x="2612" y="449"/>
                  </a:cubicBezTo>
                  <a:close/>
                  <a:moveTo>
                    <a:pt x="2612" y="0"/>
                  </a:moveTo>
                  <a:cubicBezTo>
                    <a:pt x="2050" y="0"/>
                    <a:pt x="1489" y="0"/>
                    <a:pt x="1096" y="112"/>
                  </a:cubicBezTo>
                  <a:cubicBezTo>
                    <a:pt x="731" y="197"/>
                    <a:pt x="478" y="365"/>
                    <a:pt x="281" y="590"/>
                  </a:cubicBezTo>
                  <a:cubicBezTo>
                    <a:pt x="85" y="814"/>
                    <a:pt x="1" y="1067"/>
                    <a:pt x="1" y="1348"/>
                  </a:cubicBezTo>
                  <a:cubicBezTo>
                    <a:pt x="1" y="1600"/>
                    <a:pt x="85" y="1825"/>
                    <a:pt x="225" y="2050"/>
                  </a:cubicBezTo>
                  <a:cubicBezTo>
                    <a:pt x="646" y="2639"/>
                    <a:pt x="1461" y="3650"/>
                    <a:pt x="2078" y="4127"/>
                  </a:cubicBezTo>
                  <a:cubicBezTo>
                    <a:pt x="2247" y="4267"/>
                    <a:pt x="2499" y="4352"/>
                    <a:pt x="2752" y="4464"/>
                  </a:cubicBezTo>
                  <a:cubicBezTo>
                    <a:pt x="3173" y="4604"/>
                    <a:pt x="3650" y="4717"/>
                    <a:pt x="4128" y="4829"/>
                  </a:cubicBezTo>
                  <a:cubicBezTo>
                    <a:pt x="4577" y="4969"/>
                    <a:pt x="4998" y="5082"/>
                    <a:pt x="5251" y="5222"/>
                  </a:cubicBezTo>
                  <a:cubicBezTo>
                    <a:pt x="5728" y="5447"/>
                    <a:pt x="6261" y="5671"/>
                    <a:pt x="6879" y="5671"/>
                  </a:cubicBezTo>
                  <a:cubicBezTo>
                    <a:pt x="7328" y="5671"/>
                    <a:pt x="7805" y="5531"/>
                    <a:pt x="8311" y="5194"/>
                  </a:cubicBezTo>
                  <a:cubicBezTo>
                    <a:pt x="8620" y="4997"/>
                    <a:pt x="8788" y="4660"/>
                    <a:pt x="8900" y="4296"/>
                  </a:cubicBezTo>
                  <a:cubicBezTo>
                    <a:pt x="9013" y="3931"/>
                    <a:pt x="9041" y="3538"/>
                    <a:pt x="9041" y="3173"/>
                  </a:cubicBezTo>
                  <a:cubicBezTo>
                    <a:pt x="9041" y="2274"/>
                    <a:pt x="8872" y="1488"/>
                    <a:pt x="8844" y="1460"/>
                  </a:cubicBezTo>
                  <a:cubicBezTo>
                    <a:pt x="8844" y="1362"/>
                    <a:pt x="8738" y="1286"/>
                    <a:pt x="8637" y="1286"/>
                  </a:cubicBezTo>
                  <a:cubicBezTo>
                    <a:pt x="8622" y="1286"/>
                    <a:pt x="8606" y="1288"/>
                    <a:pt x="8592" y="1292"/>
                  </a:cubicBezTo>
                  <a:lnTo>
                    <a:pt x="8535" y="1292"/>
                  </a:lnTo>
                  <a:cubicBezTo>
                    <a:pt x="8423" y="1320"/>
                    <a:pt x="8170" y="1348"/>
                    <a:pt x="7805" y="1348"/>
                  </a:cubicBezTo>
                  <a:cubicBezTo>
                    <a:pt x="6935" y="1348"/>
                    <a:pt x="5447" y="1151"/>
                    <a:pt x="4352" y="112"/>
                  </a:cubicBezTo>
                  <a:cubicBezTo>
                    <a:pt x="4296" y="84"/>
                    <a:pt x="4268" y="56"/>
                    <a:pt x="4212" y="56"/>
                  </a:cubicBezTo>
                  <a:cubicBezTo>
                    <a:pt x="4212" y="56"/>
                    <a:pt x="3426" y="0"/>
                    <a:pt x="2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4222;p64">
              <a:extLst>
                <a:ext uri="{FF2B5EF4-FFF2-40B4-BE49-F238E27FC236}">
                  <a16:creationId xmlns:a16="http://schemas.microsoft.com/office/drawing/2014/main" id="{D8A94400-1583-4E84-BC09-5E23989CB478}"/>
                </a:ext>
              </a:extLst>
            </p:cNvPr>
            <p:cNvSpPr/>
            <p:nvPr/>
          </p:nvSpPr>
          <p:spPr>
            <a:xfrm>
              <a:off x="2816150" y="5125225"/>
              <a:ext cx="209875" cy="112550"/>
            </a:xfrm>
            <a:custGeom>
              <a:avLst/>
              <a:gdLst/>
              <a:ahLst/>
              <a:cxnLst/>
              <a:rect l="l" t="t" r="r" b="b"/>
              <a:pathLst>
                <a:path w="8395" h="4502" extrusionOk="0">
                  <a:moveTo>
                    <a:pt x="169" y="1"/>
                  </a:moveTo>
                  <a:lnTo>
                    <a:pt x="169" y="1"/>
                  </a:lnTo>
                  <a:cubicBezTo>
                    <a:pt x="0" y="309"/>
                    <a:pt x="28" y="674"/>
                    <a:pt x="253" y="983"/>
                  </a:cubicBezTo>
                  <a:cubicBezTo>
                    <a:pt x="646" y="1545"/>
                    <a:pt x="1488" y="2555"/>
                    <a:pt x="2050" y="3005"/>
                  </a:cubicBezTo>
                  <a:cubicBezTo>
                    <a:pt x="2611" y="3454"/>
                    <a:pt x="4408" y="3678"/>
                    <a:pt x="5194" y="4071"/>
                  </a:cubicBezTo>
                  <a:cubicBezTo>
                    <a:pt x="5642" y="4296"/>
                    <a:pt x="6146" y="4502"/>
                    <a:pt x="6694" y="4502"/>
                  </a:cubicBezTo>
                  <a:cubicBezTo>
                    <a:pt x="7106" y="4502"/>
                    <a:pt x="7543" y="4385"/>
                    <a:pt x="8001" y="4071"/>
                  </a:cubicBezTo>
                  <a:cubicBezTo>
                    <a:pt x="8170" y="3959"/>
                    <a:pt x="8310" y="3791"/>
                    <a:pt x="8395" y="3594"/>
                  </a:cubicBezTo>
                  <a:lnTo>
                    <a:pt x="8395" y="3594"/>
                  </a:lnTo>
                  <a:cubicBezTo>
                    <a:pt x="8001" y="3734"/>
                    <a:pt x="7608" y="3847"/>
                    <a:pt x="7272" y="3903"/>
                  </a:cubicBezTo>
                  <a:cubicBezTo>
                    <a:pt x="7141" y="3925"/>
                    <a:pt x="6996" y="3935"/>
                    <a:pt x="6840" y="3935"/>
                  </a:cubicBezTo>
                  <a:cubicBezTo>
                    <a:pt x="5786" y="3935"/>
                    <a:pt x="4198" y="3457"/>
                    <a:pt x="2780" y="2724"/>
                  </a:cubicBezTo>
                  <a:cubicBezTo>
                    <a:pt x="1629" y="2134"/>
                    <a:pt x="646" y="759"/>
                    <a:pt x="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4223;p64">
              <a:extLst>
                <a:ext uri="{FF2B5EF4-FFF2-40B4-BE49-F238E27FC236}">
                  <a16:creationId xmlns:a16="http://schemas.microsoft.com/office/drawing/2014/main" id="{2A037658-95D6-4E15-A586-145DCFE8764D}"/>
                </a:ext>
              </a:extLst>
            </p:cNvPr>
            <p:cNvSpPr/>
            <p:nvPr/>
          </p:nvSpPr>
          <p:spPr>
            <a:xfrm>
              <a:off x="2811925" y="5119425"/>
              <a:ext cx="220425" cy="124450"/>
            </a:xfrm>
            <a:custGeom>
              <a:avLst/>
              <a:gdLst/>
              <a:ahLst/>
              <a:cxnLst/>
              <a:rect l="l" t="t" r="r" b="b"/>
              <a:pathLst>
                <a:path w="8817" h="4978" extrusionOk="0">
                  <a:moveTo>
                    <a:pt x="527" y="923"/>
                  </a:moveTo>
                  <a:lnTo>
                    <a:pt x="527" y="923"/>
                  </a:lnTo>
                  <a:cubicBezTo>
                    <a:pt x="1069" y="1699"/>
                    <a:pt x="1866" y="2673"/>
                    <a:pt x="2836" y="3180"/>
                  </a:cubicBezTo>
                  <a:cubicBezTo>
                    <a:pt x="3071" y="3298"/>
                    <a:pt x="3309" y="3409"/>
                    <a:pt x="3548" y="3514"/>
                  </a:cubicBezTo>
                  <a:lnTo>
                    <a:pt x="3548" y="3514"/>
                  </a:lnTo>
                  <a:cubicBezTo>
                    <a:pt x="3323" y="3449"/>
                    <a:pt x="3113" y="3385"/>
                    <a:pt x="2920" y="3321"/>
                  </a:cubicBezTo>
                  <a:cubicBezTo>
                    <a:pt x="2668" y="3237"/>
                    <a:pt x="2471" y="3152"/>
                    <a:pt x="2359" y="3068"/>
                  </a:cubicBezTo>
                  <a:cubicBezTo>
                    <a:pt x="1826" y="2647"/>
                    <a:pt x="983" y="1636"/>
                    <a:pt x="618" y="1075"/>
                  </a:cubicBezTo>
                  <a:cubicBezTo>
                    <a:pt x="578" y="1024"/>
                    <a:pt x="548" y="974"/>
                    <a:pt x="527" y="923"/>
                  </a:cubicBezTo>
                  <a:close/>
                  <a:moveTo>
                    <a:pt x="5819" y="4271"/>
                  </a:moveTo>
                  <a:cubicBezTo>
                    <a:pt x="6254" y="4364"/>
                    <a:pt x="6661" y="4416"/>
                    <a:pt x="7019" y="4416"/>
                  </a:cubicBezTo>
                  <a:cubicBezTo>
                    <a:pt x="7188" y="4416"/>
                    <a:pt x="7328" y="4388"/>
                    <a:pt x="7497" y="4388"/>
                  </a:cubicBezTo>
                  <a:cubicBezTo>
                    <a:pt x="7528" y="4380"/>
                    <a:pt x="7560" y="4372"/>
                    <a:pt x="7593" y="4363"/>
                  </a:cubicBezTo>
                  <a:lnTo>
                    <a:pt x="7593" y="4363"/>
                  </a:lnTo>
                  <a:cubicBezTo>
                    <a:pt x="7341" y="4466"/>
                    <a:pt x="7110" y="4500"/>
                    <a:pt x="6879" y="4500"/>
                  </a:cubicBezTo>
                  <a:cubicBezTo>
                    <a:pt x="6507" y="4500"/>
                    <a:pt x="6150" y="4408"/>
                    <a:pt x="5819" y="4271"/>
                  </a:cubicBezTo>
                  <a:close/>
                  <a:moveTo>
                    <a:pt x="382" y="1"/>
                  </a:moveTo>
                  <a:cubicBezTo>
                    <a:pt x="367" y="1"/>
                    <a:pt x="353" y="3"/>
                    <a:pt x="338" y="8"/>
                  </a:cubicBezTo>
                  <a:cubicBezTo>
                    <a:pt x="253" y="8"/>
                    <a:pt x="169" y="36"/>
                    <a:pt x="141" y="120"/>
                  </a:cubicBezTo>
                  <a:cubicBezTo>
                    <a:pt x="57" y="289"/>
                    <a:pt x="1" y="485"/>
                    <a:pt x="1" y="654"/>
                  </a:cubicBezTo>
                  <a:cubicBezTo>
                    <a:pt x="1" y="906"/>
                    <a:pt x="85" y="1131"/>
                    <a:pt x="225" y="1356"/>
                  </a:cubicBezTo>
                  <a:cubicBezTo>
                    <a:pt x="646" y="1945"/>
                    <a:pt x="1461" y="2956"/>
                    <a:pt x="2078" y="3433"/>
                  </a:cubicBezTo>
                  <a:cubicBezTo>
                    <a:pt x="2247" y="3573"/>
                    <a:pt x="2499" y="3658"/>
                    <a:pt x="2752" y="3770"/>
                  </a:cubicBezTo>
                  <a:cubicBezTo>
                    <a:pt x="3173" y="3910"/>
                    <a:pt x="3650" y="4023"/>
                    <a:pt x="4128" y="4135"/>
                  </a:cubicBezTo>
                  <a:cubicBezTo>
                    <a:pt x="4577" y="4275"/>
                    <a:pt x="4998" y="4388"/>
                    <a:pt x="5251" y="4528"/>
                  </a:cubicBezTo>
                  <a:cubicBezTo>
                    <a:pt x="5728" y="4753"/>
                    <a:pt x="6261" y="4977"/>
                    <a:pt x="6879" y="4977"/>
                  </a:cubicBezTo>
                  <a:cubicBezTo>
                    <a:pt x="7328" y="4977"/>
                    <a:pt x="7805" y="4837"/>
                    <a:pt x="8311" y="4500"/>
                  </a:cubicBezTo>
                  <a:cubicBezTo>
                    <a:pt x="8535" y="4360"/>
                    <a:pt x="8676" y="4163"/>
                    <a:pt x="8760" y="3938"/>
                  </a:cubicBezTo>
                  <a:cubicBezTo>
                    <a:pt x="8816" y="3854"/>
                    <a:pt x="8788" y="3742"/>
                    <a:pt x="8732" y="3686"/>
                  </a:cubicBezTo>
                  <a:cubicBezTo>
                    <a:pt x="8696" y="3631"/>
                    <a:pt x="8636" y="3600"/>
                    <a:pt x="8576" y="3600"/>
                  </a:cubicBezTo>
                  <a:cubicBezTo>
                    <a:pt x="8542" y="3600"/>
                    <a:pt x="8509" y="3610"/>
                    <a:pt x="8479" y="3630"/>
                  </a:cubicBezTo>
                  <a:cubicBezTo>
                    <a:pt x="8114" y="3742"/>
                    <a:pt x="7721" y="3854"/>
                    <a:pt x="7412" y="3910"/>
                  </a:cubicBezTo>
                  <a:cubicBezTo>
                    <a:pt x="7300" y="3938"/>
                    <a:pt x="7160" y="3938"/>
                    <a:pt x="7019" y="3938"/>
                  </a:cubicBezTo>
                  <a:cubicBezTo>
                    <a:pt x="6037" y="3938"/>
                    <a:pt x="4437" y="3489"/>
                    <a:pt x="3061" y="2759"/>
                  </a:cubicBezTo>
                  <a:cubicBezTo>
                    <a:pt x="1994" y="2198"/>
                    <a:pt x="1011" y="850"/>
                    <a:pt x="534" y="120"/>
                  </a:cubicBezTo>
                  <a:cubicBezTo>
                    <a:pt x="511" y="51"/>
                    <a:pt x="450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4224;p64">
              <a:extLst>
                <a:ext uri="{FF2B5EF4-FFF2-40B4-BE49-F238E27FC236}">
                  <a16:creationId xmlns:a16="http://schemas.microsoft.com/office/drawing/2014/main" id="{7FEC5BB8-425E-407A-9414-0BD97E088CBB}"/>
                </a:ext>
              </a:extLst>
            </p:cNvPr>
            <p:cNvSpPr/>
            <p:nvPr/>
          </p:nvSpPr>
          <p:spPr>
            <a:xfrm>
              <a:off x="3328500" y="5107575"/>
              <a:ext cx="230250" cy="130200"/>
            </a:xfrm>
            <a:custGeom>
              <a:avLst/>
              <a:gdLst/>
              <a:ahLst/>
              <a:cxnLst/>
              <a:rect l="l" t="t" r="r" b="b"/>
              <a:pathLst>
                <a:path w="9210" h="5208" extrusionOk="0">
                  <a:moveTo>
                    <a:pt x="6631" y="0"/>
                  </a:moveTo>
                  <a:cubicBezTo>
                    <a:pt x="5822" y="0"/>
                    <a:pt x="5054" y="61"/>
                    <a:pt x="5054" y="61"/>
                  </a:cubicBezTo>
                  <a:cubicBezTo>
                    <a:pt x="3882" y="1159"/>
                    <a:pt x="2352" y="1350"/>
                    <a:pt x="1430" y="1350"/>
                  </a:cubicBezTo>
                  <a:cubicBezTo>
                    <a:pt x="938" y="1350"/>
                    <a:pt x="618" y="1296"/>
                    <a:pt x="618" y="1296"/>
                  </a:cubicBezTo>
                  <a:lnTo>
                    <a:pt x="618" y="1296"/>
                  </a:lnTo>
                  <a:cubicBezTo>
                    <a:pt x="618" y="1296"/>
                    <a:pt x="1" y="4047"/>
                    <a:pt x="1068" y="4777"/>
                  </a:cubicBezTo>
                  <a:cubicBezTo>
                    <a:pt x="1526" y="5091"/>
                    <a:pt x="1963" y="5208"/>
                    <a:pt x="2376" y="5208"/>
                  </a:cubicBezTo>
                  <a:cubicBezTo>
                    <a:pt x="2923" y="5208"/>
                    <a:pt x="3427" y="5002"/>
                    <a:pt x="3875" y="4777"/>
                  </a:cubicBezTo>
                  <a:cubicBezTo>
                    <a:pt x="4661" y="4384"/>
                    <a:pt x="6458" y="4160"/>
                    <a:pt x="7019" y="3711"/>
                  </a:cubicBezTo>
                  <a:cubicBezTo>
                    <a:pt x="7581" y="3261"/>
                    <a:pt x="8423" y="2251"/>
                    <a:pt x="8816" y="1689"/>
                  </a:cubicBezTo>
                  <a:cubicBezTo>
                    <a:pt x="9209" y="1128"/>
                    <a:pt x="8985" y="342"/>
                    <a:pt x="8086" y="117"/>
                  </a:cubicBezTo>
                  <a:cubicBezTo>
                    <a:pt x="7727" y="27"/>
                    <a:pt x="7170" y="0"/>
                    <a:pt x="6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4225;p64">
              <a:extLst>
                <a:ext uri="{FF2B5EF4-FFF2-40B4-BE49-F238E27FC236}">
                  <a16:creationId xmlns:a16="http://schemas.microsoft.com/office/drawing/2014/main" id="{6F0157F7-5634-44C3-8580-747A5DB9AF3A}"/>
                </a:ext>
              </a:extLst>
            </p:cNvPr>
            <p:cNvSpPr/>
            <p:nvPr/>
          </p:nvSpPr>
          <p:spPr>
            <a:xfrm>
              <a:off x="3333425" y="5102075"/>
              <a:ext cx="226025" cy="141800"/>
            </a:xfrm>
            <a:custGeom>
              <a:avLst/>
              <a:gdLst/>
              <a:ahLst/>
              <a:cxnLst/>
              <a:rect l="l" t="t" r="r" b="b"/>
              <a:pathLst>
                <a:path w="9041" h="5672" extrusionOk="0">
                  <a:moveTo>
                    <a:pt x="6429" y="449"/>
                  </a:moveTo>
                  <a:cubicBezTo>
                    <a:pt x="6963" y="449"/>
                    <a:pt x="7524" y="477"/>
                    <a:pt x="7833" y="562"/>
                  </a:cubicBezTo>
                  <a:cubicBezTo>
                    <a:pt x="8114" y="618"/>
                    <a:pt x="8282" y="758"/>
                    <a:pt x="8423" y="898"/>
                  </a:cubicBezTo>
                  <a:cubicBezTo>
                    <a:pt x="8535" y="1011"/>
                    <a:pt x="8591" y="1179"/>
                    <a:pt x="8591" y="1348"/>
                  </a:cubicBezTo>
                  <a:cubicBezTo>
                    <a:pt x="8591" y="1488"/>
                    <a:pt x="8535" y="1628"/>
                    <a:pt x="8451" y="1769"/>
                  </a:cubicBezTo>
                  <a:cubicBezTo>
                    <a:pt x="8058" y="2330"/>
                    <a:pt x="7215" y="3341"/>
                    <a:pt x="6682" y="3762"/>
                  </a:cubicBezTo>
                  <a:cubicBezTo>
                    <a:pt x="6570" y="3846"/>
                    <a:pt x="6373" y="3931"/>
                    <a:pt x="6121" y="4015"/>
                  </a:cubicBezTo>
                  <a:cubicBezTo>
                    <a:pt x="5756" y="4155"/>
                    <a:pt x="5278" y="4267"/>
                    <a:pt x="4801" y="4380"/>
                  </a:cubicBezTo>
                  <a:cubicBezTo>
                    <a:pt x="4352" y="4520"/>
                    <a:pt x="3903" y="4632"/>
                    <a:pt x="3566" y="4801"/>
                  </a:cubicBezTo>
                  <a:cubicBezTo>
                    <a:pt x="3145" y="5025"/>
                    <a:pt x="2667" y="5194"/>
                    <a:pt x="2190" y="5194"/>
                  </a:cubicBezTo>
                  <a:cubicBezTo>
                    <a:pt x="1797" y="5194"/>
                    <a:pt x="1432" y="5110"/>
                    <a:pt x="1011" y="4801"/>
                  </a:cubicBezTo>
                  <a:cubicBezTo>
                    <a:pt x="814" y="4689"/>
                    <a:pt x="674" y="4464"/>
                    <a:pt x="590" y="4155"/>
                  </a:cubicBezTo>
                  <a:cubicBezTo>
                    <a:pt x="506" y="3874"/>
                    <a:pt x="478" y="3509"/>
                    <a:pt x="478" y="3173"/>
                  </a:cubicBezTo>
                  <a:cubicBezTo>
                    <a:pt x="478" y="2751"/>
                    <a:pt x="506" y="2358"/>
                    <a:pt x="562" y="2050"/>
                  </a:cubicBezTo>
                  <a:cubicBezTo>
                    <a:pt x="584" y="1938"/>
                    <a:pt x="589" y="1843"/>
                    <a:pt x="604" y="1767"/>
                  </a:cubicBezTo>
                  <a:lnTo>
                    <a:pt x="604" y="1767"/>
                  </a:lnTo>
                  <a:cubicBezTo>
                    <a:pt x="756" y="1782"/>
                    <a:pt x="973" y="1797"/>
                    <a:pt x="1236" y="1797"/>
                  </a:cubicBezTo>
                  <a:cubicBezTo>
                    <a:pt x="2175" y="1797"/>
                    <a:pt x="3739" y="1607"/>
                    <a:pt x="4966" y="504"/>
                  </a:cubicBezTo>
                  <a:lnTo>
                    <a:pt x="4966" y="504"/>
                  </a:lnTo>
                  <a:cubicBezTo>
                    <a:pt x="5049" y="501"/>
                    <a:pt x="5190" y="495"/>
                    <a:pt x="5363" y="477"/>
                  </a:cubicBezTo>
                  <a:cubicBezTo>
                    <a:pt x="5643" y="477"/>
                    <a:pt x="6036" y="449"/>
                    <a:pt x="6429" y="449"/>
                  </a:cubicBezTo>
                  <a:close/>
                  <a:moveTo>
                    <a:pt x="6429" y="0"/>
                  </a:moveTo>
                  <a:cubicBezTo>
                    <a:pt x="5615" y="0"/>
                    <a:pt x="4857" y="56"/>
                    <a:pt x="4829" y="56"/>
                  </a:cubicBezTo>
                  <a:cubicBezTo>
                    <a:pt x="4801" y="56"/>
                    <a:pt x="4745" y="84"/>
                    <a:pt x="4689" y="112"/>
                  </a:cubicBezTo>
                  <a:cubicBezTo>
                    <a:pt x="3594" y="1151"/>
                    <a:pt x="2134" y="1348"/>
                    <a:pt x="1236" y="1348"/>
                  </a:cubicBezTo>
                  <a:cubicBezTo>
                    <a:pt x="983" y="1348"/>
                    <a:pt x="786" y="1320"/>
                    <a:pt x="674" y="1320"/>
                  </a:cubicBezTo>
                  <a:cubicBezTo>
                    <a:pt x="590" y="1320"/>
                    <a:pt x="534" y="1292"/>
                    <a:pt x="506" y="1292"/>
                  </a:cubicBezTo>
                  <a:lnTo>
                    <a:pt x="449" y="1292"/>
                  </a:lnTo>
                  <a:cubicBezTo>
                    <a:pt x="435" y="1288"/>
                    <a:pt x="420" y="1286"/>
                    <a:pt x="405" y="1286"/>
                  </a:cubicBezTo>
                  <a:cubicBezTo>
                    <a:pt x="309" y="1286"/>
                    <a:pt x="221" y="1362"/>
                    <a:pt x="197" y="1460"/>
                  </a:cubicBezTo>
                  <a:cubicBezTo>
                    <a:pt x="197" y="1488"/>
                    <a:pt x="0" y="2274"/>
                    <a:pt x="0" y="3173"/>
                  </a:cubicBezTo>
                  <a:cubicBezTo>
                    <a:pt x="0" y="3538"/>
                    <a:pt x="28" y="3931"/>
                    <a:pt x="141" y="4296"/>
                  </a:cubicBezTo>
                  <a:cubicBezTo>
                    <a:pt x="253" y="4660"/>
                    <a:pt x="421" y="4997"/>
                    <a:pt x="730" y="5194"/>
                  </a:cubicBezTo>
                  <a:cubicBezTo>
                    <a:pt x="1236" y="5531"/>
                    <a:pt x="1713" y="5671"/>
                    <a:pt x="2190" y="5671"/>
                  </a:cubicBezTo>
                  <a:cubicBezTo>
                    <a:pt x="2780" y="5671"/>
                    <a:pt x="3313" y="5447"/>
                    <a:pt x="3790" y="5222"/>
                  </a:cubicBezTo>
                  <a:cubicBezTo>
                    <a:pt x="4127" y="5025"/>
                    <a:pt x="4773" y="4885"/>
                    <a:pt x="5391" y="4717"/>
                  </a:cubicBezTo>
                  <a:cubicBezTo>
                    <a:pt x="5699" y="4632"/>
                    <a:pt x="6008" y="4548"/>
                    <a:pt x="6289" y="4464"/>
                  </a:cubicBezTo>
                  <a:cubicBezTo>
                    <a:pt x="6570" y="4352"/>
                    <a:pt x="6794" y="4267"/>
                    <a:pt x="6963" y="4127"/>
                  </a:cubicBezTo>
                  <a:cubicBezTo>
                    <a:pt x="7580" y="3650"/>
                    <a:pt x="8423" y="2639"/>
                    <a:pt x="8816" y="2050"/>
                  </a:cubicBezTo>
                  <a:cubicBezTo>
                    <a:pt x="8956" y="1825"/>
                    <a:pt x="9040" y="1600"/>
                    <a:pt x="9040" y="1348"/>
                  </a:cubicBezTo>
                  <a:cubicBezTo>
                    <a:pt x="9040" y="1067"/>
                    <a:pt x="8956" y="814"/>
                    <a:pt x="8760" y="590"/>
                  </a:cubicBezTo>
                  <a:cubicBezTo>
                    <a:pt x="8591" y="365"/>
                    <a:pt x="8310" y="197"/>
                    <a:pt x="7945" y="112"/>
                  </a:cubicBezTo>
                  <a:cubicBezTo>
                    <a:pt x="7552" y="0"/>
                    <a:pt x="6991" y="0"/>
                    <a:pt x="6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4226;p64">
              <a:extLst>
                <a:ext uri="{FF2B5EF4-FFF2-40B4-BE49-F238E27FC236}">
                  <a16:creationId xmlns:a16="http://schemas.microsoft.com/office/drawing/2014/main" id="{51288154-271F-4FDD-ACBA-FBEB4F430086}"/>
                </a:ext>
              </a:extLst>
            </p:cNvPr>
            <p:cNvSpPr/>
            <p:nvPr/>
          </p:nvSpPr>
          <p:spPr>
            <a:xfrm>
              <a:off x="3345350" y="5125225"/>
              <a:ext cx="209875" cy="112550"/>
            </a:xfrm>
            <a:custGeom>
              <a:avLst/>
              <a:gdLst/>
              <a:ahLst/>
              <a:cxnLst/>
              <a:rect l="l" t="t" r="r" b="b"/>
              <a:pathLst>
                <a:path w="8395" h="4502" extrusionOk="0">
                  <a:moveTo>
                    <a:pt x="8226" y="1"/>
                  </a:moveTo>
                  <a:lnTo>
                    <a:pt x="8226" y="1"/>
                  </a:lnTo>
                  <a:cubicBezTo>
                    <a:pt x="7749" y="759"/>
                    <a:pt x="6767" y="2134"/>
                    <a:pt x="5615" y="2724"/>
                  </a:cubicBezTo>
                  <a:cubicBezTo>
                    <a:pt x="4197" y="3457"/>
                    <a:pt x="2609" y="3935"/>
                    <a:pt x="1555" y="3935"/>
                  </a:cubicBezTo>
                  <a:cubicBezTo>
                    <a:pt x="1399" y="3935"/>
                    <a:pt x="1254" y="3925"/>
                    <a:pt x="1124" y="3903"/>
                  </a:cubicBezTo>
                  <a:cubicBezTo>
                    <a:pt x="787" y="3847"/>
                    <a:pt x="394" y="3734"/>
                    <a:pt x="1" y="3594"/>
                  </a:cubicBezTo>
                  <a:lnTo>
                    <a:pt x="1" y="3594"/>
                  </a:lnTo>
                  <a:cubicBezTo>
                    <a:pt x="113" y="3791"/>
                    <a:pt x="225" y="3959"/>
                    <a:pt x="394" y="4071"/>
                  </a:cubicBezTo>
                  <a:cubicBezTo>
                    <a:pt x="852" y="4385"/>
                    <a:pt x="1289" y="4502"/>
                    <a:pt x="1702" y="4502"/>
                  </a:cubicBezTo>
                  <a:cubicBezTo>
                    <a:pt x="2249" y="4502"/>
                    <a:pt x="2753" y="4296"/>
                    <a:pt x="3201" y="4071"/>
                  </a:cubicBezTo>
                  <a:cubicBezTo>
                    <a:pt x="3987" y="3678"/>
                    <a:pt x="5784" y="3454"/>
                    <a:pt x="6345" y="3005"/>
                  </a:cubicBezTo>
                  <a:cubicBezTo>
                    <a:pt x="6907" y="2555"/>
                    <a:pt x="7749" y="1545"/>
                    <a:pt x="8142" y="983"/>
                  </a:cubicBezTo>
                  <a:cubicBezTo>
                    <a:pt x="8367" y="674"/>
                    <a:pt x="8395" y="309"/>
                    <a:pt x="8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4227;p64">
              <a:extLst>
                <a:ext uri="{FF2B5EF4-FFF2-40B4-BE49-F238E27FC236}">
                  <a16:creationId xmlns:a16="http://schemas.microsoft.com/office/drawing/2014/main" id="{084298FD-5DC8-487E-9A98-52D736904E02}"/>
                </a:ext>
              </a:extLst>
            </p:cNvPr>
            <p:cNvSpPr/>
            <p:nvPr/>
          </p:nvSpPr>
          <p:spPr>
            <a:xfrm>
              <a:off x="3339025" y="5119425"/>
              <a:ext cx="220425" cy="124450"/>
            </a:xfrm>
            <a:custGeom>
              <a:avLst/>
              <a:gdLst/>
              <a:ahLst/>
              <a:cxnLst/>
              <a:rect l="l" t="t" r="r" b="b"/>
              <a:pathLst>
                <a:path w="8817" h="4978" extrusionOk="0">
                  <a:moveTo>
                    <a:pt x="8293" y="934"/>
                  </a:moveTo>
                  <a:cubicBezTo>
                    <a:pt x="8277" y="981"/>
                    <a:pt x="8255" y="1028"/>
                    <a:pt x="8227" y="1075"/>
                  </a:cubicBezTo>
                  <a:cubicBezTo>
                    <a:pt x="7834" y="1636"/>
                    <a:pt x="6991" y="2647"/>
                    <a:pt x="6458" y="3068"/>
                  </a:cubicBezTo>
                  <a:cubicBezTo>
                    <a:pt x="6346" y="3152"/>
                    <a:pt x="6149" y="3237"/>
                    <a:pt x="5897" y="3321"/>
                  </a:cubicBezTo>
                  <a:cubicBezTo>
                    <a:pt x="5707" y="3394"/>
                    <a:pt x="5487" y="3459"/>
                    <a:pt x="5253" y="3521"/>
                  </a:cubicBezTo>
                  <a:lnTo>
                    <a:pt x="5253" y="3521"/>
                  </a:lnTo>
                  <a:cubicBezTo>
                    <a:pt x="5497" y="3414"/>
                    <a:pt x="5741" y="3300"/>
                    <a:pt x="5981" y="3180"/>
                  </a:cubicBezTo>
                  <a:cubicBezTo>
                    <a:pt x="6946" y="2676"/>
                    <a:pt x="7757" y="1708"/>
                    <a:pt x="8293" y="934"/>
                  </a:cubicBezTo>
                  <a:close/>
                  <a:moveTo>
                    <a:pt x="2999" y="4270"/>
                  </a:moveTo>
                  <a:lnTo>
                    <a:pt x="2999" y="4270"/>
                  </a:lnTo>
                  <a:cubicBezTo>
                    <a:pt x="2670" y="4408"/>
                    <a:pt x="2318" y="4500"/>
                    <a:pt x="1966" y="4500"/>
                  </a:cubicBezTo>
                  <a:cubicBezTo>
                    <a:pt x="1712" y="4500"/>
                    <a:pt x="1470" y="4465"/>
                    <a:pt x="1216" y="4356"/>
                  </a:cubicBezTo>
                  <a:lnTo>
                    <a:pt x="1216" y="4356"/>
                  </a:lnTo>
                  <a:cubicBezTo>
                    <a:pt x="1261" y="4367"/>
                    <a:pt x="1305" y="4378"/>
                    <a:pt x="1348" y="4388"/>
                  </a:cubicBezTo>
                  <a:cubicBezTo>
                    <a:pt x="1489" y="4388"/>
                    <a:pt x="1629" y="4416"/>
                    <a:pt x="1798" y="4416"/>
                  </a:cubicBezTo>
                  <a:cubicBezTo>
                    <a:pt x="2156" y="4416"/>
                    <a:pt x="2563" y="4364"/>
                    <a:pt x="2999" y="4270"/>
                  </a:cubicBezTo>
                  <a:close/>
                  <a:moveTo>
                    <a:pt x="8453" y="1"/>
                  </a:moveTo>
                  <a:cubicBezTo>
                    <a:pt x="8375" y="1"/>
                    <a:pt x="8329" y="51"/>
                    <a:pt x="8283" y="120"/>
                  </a:cubicBezTo>
                  <a:cubicBezTo>
                    <a:pt x="7806" y="850"/>
                    <a:pt x="6851" y="2198"/>
                    <a:pt x="5756" y="2759"/>
                  </a:cubicBezTo>
                  <a:cubicBezTo>
                    <a:pt x="4381" y="3489"/>
                    <a:pt x="2808" y="3938"/>
                    <a:pt x="1798" y="3938"/>
                  </a:cubicBezTo>
                  <a:cubicBezTo>
                    <a:pt x="1657" y="3938"/>
                    <a:pt x="1517" y="3938"/>
                    <a:pt x="1405" y="3910"/>
                  </a:cubicBezTo>
                  <a:cubicBezTo>
                    <a:pt x="1096" y="3854"/>
                    <a:pt x="703" y="3742"/>
                    <a:pt x="338" y="3630"/>
                  </a:cubicBezTo>
                  <a:cubicBezTo>
                    <a:pt x="308" y="3610"/>
                    <a:pt x="275" y="3600"/>
                    <a:pt x="241" y="3600"/>
                  </a:cubicBezTo>
                  <a:cubicBezTo>
                    <a:pt x="181" y="3600"/>
                    <a:pt x="121" y="3631"/>
                    <a:pt x="85" y="3686"/>
                  </a:cubicBezTo>
                  <a:cubicBezTo>
                    <a:pt x="29" y="3742"/>
                    <a:pt x="1" y="3854"/>
                    <a:pt x="57" y="3938"/>
                  </a:cubicBezTo>
                  <a:cubicBezTo>
                    <a:pt x="169" y="4163"/>
                    <a:pt x="310" y="4360"/>
                    <a:pt x="506" y="4500"/>
                  </a:cubicBezTo>
                  <a:cubicBezTo>
                    <a:pt x="1012" y="4837"/>
                    <a:pt x="1489" y="4977"/>
                    <a:pt x="1966" y="4977"/>
                  </a:cubicBezTo>
                  <a:cubicBezTo>
                    <a:pt x="2556" y="4977"/>
                    <a:pt x="3089" y="4753"/>
                    <a:pt x="3566" y="4528"/>
                  </a:cubicBezTo>
                  <a:cubicBezTo>
                    <a:pt x="3903" y="4331"/>
                    <a:pt x="4549" y="4191"/>
                    <a:pt x="5167" y="4023"/>
                  </a:cubicBezTo>
                  <a:cubicBezTo>
                    <a:pt x="5475" y="3938"/>
                    <a:pt x="5784" y="3854"/>
                    <a:pt x="6065" y="3770"/>
                  </a:cubicBezTo>
                  <a:cubicBezTo>
                    <a:pt x="6346" y="3658"/>
                    <a:pt x="6570" y="3573"/>
                    <a:pt x="6739" y="3433"/>
                  </a:cubicBezTo>
                  <a:cubicBezTo>
                    <a:pt x="7356" y="2956"/>
                    <a:pt x="8199" y="1945"/>
                    <a:pt x="8592" y="1356"/>
                  </a:cubicBezTo>
                  <a:cubicBezTo>
                    <a:pt x="8732" y="1131"/>
                    <a:pt x="8816" y="906"/>
                    <a:pt x="8816" y="654"/>
                  </a:cubicBezTo>
                  <a:cubicBezTo>
                    <a:pt x="8816" y="485"/>
                    <a:pt x="8788" y="289"/>
                    <a:pt x="8704" y="120"/>
                  </a:cubicBezTo>
                  <a:cubicBezTo>
                    <a:pt x="8648" y="36"/>
                    <a:pt x="8592" y="8"/>
                    <a:pt x="8508" y="8"/>
                  </a:cubicBezTo>
                  <a:cubicBezTo>
                    <a:pt x="8488" y="3"/>
                    <a:pt x="8469" y="1"/>
                    <a:pt x="8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4228;p64">
              <a:extLst>
                <a:ext uri="{FF2B5EF4-FFF2-40B4-BE49-F238E27FC236}">
                  <a16:creationId xmlns:a16="http://schemas.microsoft.com/office/drawing/2014/main" id="{DA6633AA-E494-49BD-A462-B8353721FDA5}"/>
                </a:ext>
              </a:extLst>
            </p:cNvPr>
            <p:cNvSpPr/>
            <p:nvPr/>
          </p:nvSpPr>
          <p:spPr>
            <a:xfrm>
              <a:off x="2910200" y="3517250"/>
              <a:ext cx="615550" cy="1665775"/>
            </a:xfrm>
            <a:custGeom>
              <a:avLst/>
              <a:gdLst/>
              <a:ahLst/>
              <a:cxnLst/>
              <a:rect l="l" t="t" r="r" b="b"/>
              <a:pathLst>
                <a:path w="24622" h="66631" extrusionOk="0">
                  <a:moveTo>
                    <a:pt x="23078" y="0"/>
                  </a:moveTo>
                  <a:cubicBezTo>
                    <a:pt x="23078" y="0"/>
                    <a:pt x="17443" y="2118"/>
                    <a:pt x="10088" y="2118"/>
                  </a:cubicBezTo>
                  <a:cubicBezTo>
                    <a:pt x="8012" y="2118"/>
                    <a:pt x="5799" y="1949"/>
                    <a:pt x="3538" y="1516"/>
                  </a:cubicBezTo>
                  <a:cubicBezTo>
                    <a:pt x="3538" y="1516"/>
                    <a:pt x="3088" y="6738"/>
                    <a:pt x="3032" y="9097"/>
                  </a:cubicBezTo>
                  <a:cubicBezTo>
                    <a:pt x="2976" y="11483"/>
                    <a:pt x="3313" y="13673"/>
                    <a:pt x="3313" y="13673"/>
                  </a:cubicBezTo>
                  <a:lnTo>
                    <a:pt x="2190" y="35290"/>
                  </a:lnTo>
                  <a:cubicBezTo>
                    <a:pt x="2190" y="35290"/>
                    <a:pt x="506" y="49187"/>
                    <a:pt x="506" y="51939"/>
                  </a:cubicBezTo>
                  <a:cubicBezTo>
                    <a:pt x="506" y="54690"/>
                    <a:pt x="730" y="61905"/>
                    <a:pt x="730" y="61905"/>
                  </a:cubicBezTo>
                  <a:cubicBezTo>
                    <a:pt x="730" y="61905"/>
                    <a:pt x="112" y="63140"/>
                    <a:pt x="56" y="63421"/>
                  </a:cubicBezTo>
                  <a:cubicBezTo>
                    <a:pt x="0" y="63702"/>
                    <a:pt x="169" y="65386"/>
                    <a:pt x="169" y="65386"/>
                  </a:cubicBezTo>
                  <a:cubicBezTo>
                    <a:pt x="169" y="65386"/>
                    <a:pt x="1629" y="66285"/>
                    <a:pt x="3032" y="66397"/>
                  </a:cubicBezTo>
                  <a:cubicBezTo>
                    <a:pt x="3106" y="66403"/>
                    <a:pt x="3177" y="66406"/>
                    <a:pt x="3245" y="66406"/>
                  </a:cubicBezTo>
                  <a:cubicBezTo>
                    <a:pt x="4482" y="66406"/>
                    <a:pt x="4891" y="65490"/>
                    <a:pt x="4997" y="65330"/>
                  </a:cubicBezTo>
                  <a:cubicBezTo>
                    <a:pt x="5110" y="65162"/>
                    <a:pt x="5334" y="62860"/>
                    <a:pt x="5391" y="62074"/>
                  </a:cubicBezTo>
                  <a:cubicBezTo>
                    <a:pt x="5447" y="61287"/>
                    <a:pt x="5334" y="60108"/>
                    <a:pt x="5334" y="60108"/>
                  </a:cubicBezTo>
                  <a:cubicBezTo>
                    <a:pt x="5334" y="60108"/>
                    <a:pt x="7833" y="48008"/>
                    <a:pt x="9012" y="43881"/>
                  </a:cubicBezTo>
                  <a:cubicBezTo>
                    <a:pt x="10191" y="39782"/>
                    <a:pt x="12325" y="28637"/>
                    <a:pt x="12437" y="27177"/>
                  </a:cubicBezTo>
                  <a:cubicBezTo>
                    <a:pt x="12550" y="25717"/>
                    <a:pt x="13841" y="18895"/>
                    <a:pt x="13841" y="18895"/>
                  </a:cubicBezTo>
                  <a:cubicBezTo>
                    <a:pt x="13841" y="18895"/>
                    <a:pt x="14964" y="31107"/>
                    <a:pt x="15245" y="33409"/>
                  </a:cubicBezTo>
                  <a:cubicBezTo>
                    <a:pt x="15526" y="35739"/>
                    <a:pt x="14852" y="42140"/>
                    <a:pt x="14852" y="45566"/>
                  </a:cubicBezTo>
                  <a:cubicBezTo>
                    <a:pt x="14852" y="49019"/>
                    <a:pt x="16901" y="62410"/>
                    <a:pt x="16901" y="62410"/>
                  </a:cubicBezTo>
                  <a:cubicBezTo>
                    <a:pt x="16901" y="62410"/>
                    <a:pt x="16901" y="64067"/>
                    <a:pt x="17013" y="64516"/>
                  </a:cubicBezTo>
                  <a:cubicBezTo>
                    <a:pt x="17126" y="64965"/>
                    <a:pt x="17800" y="66509"/>
                    <a:pt x="17800" y="66509"/>
                  </a:cubicBezTo>
                  <a:cubicBezTo>
                    <a:pt x="17800" y="66509"/>
                    <a:pt x="18396" y="66631"/>
                    <a:pt x="19043" y="66631"/>
                  </a:cubicBezTo>
                  <a:cubicBezTo>
                    <a:pt x="19474" y="66631"/>
                    <a:pt x="19928" y="66577"/>
                    <a:pt x="20242" y="66397"/>
                  </a:cubicBezTo>
                  <a:cubicBezTo>
                    <a:pt x="21028" y="65948"/>
                    <a:pt x="22235" y="65190"/>
                    <a:pt x="22348" y="63842"/>
                  </a:cubicBezTo>
                  <a:cubicBezTo>
                    <a:pt x="22460" y="62495"/>
                    <a:pt x="21955" y="59800"/>
                    <a:pt x="21842" y="59041"/>
                  </a:cubicBezTo>
                  <a:cubicBezTo>
                    <a:pt x="21730" y="58255"/>
                    <a:pt x="23751" y="43235"/>
                    <a:pt x="23751" y="37901"/>
                  </a:cubicBezTo>
                  <a:cubicBezTo>
                    <a:pt x="23751" y="32567"/>
                    <a:pt x="24622" y="21000"/>
                    <a:pt x="24622" y="18558"/>
                  </a:cubicBezTo>
                  <a:cubicBezTo>
                    <a:pt x="24622" y="16115"/>
                    <a:pt x="24088" y="7889"/>
                    <a:pt x="24088" y="7889"/>
                  </a:cubicBezTo>
                  <a:lnTo>
                    <a:pt x="230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4229;p64">
              <a:extLst>
                <a:ext uri="{FF2B5EF4-FFF2-40B4-BE49-F238E27FC236}">
                  <a16:creationId xmlns:a16="http://schemas.microsoft.com/office/drawing/2014/main" id="{B28ACD1B-04FF-46CD-B8FC-B1DD2E1B083F}"/>
                </a:ext>
              </a:extLst>
            </p:cNvPr>
            <p:cNvSpPr/>
            <p:nvPr/>
          </p:nvSpPr>
          <p:spPr>
            <a:xfrm>
              <a:off x="2905275" y="3511100"/>
              <a:ext cx="626800" cy="1678025"/>
            </a:xfrm>
            <a:custGeom>
              <a:avLst/>
              <a:gdLst/>
              <a:ahLst/>
              <a:cxnLst/>
              <a:rect l="l" t="t" r="r" b="b"/>
              <a:pathLst>
                <a:path w="25072" h="67121" extrusionOk="0">
                  <a:moveTo>
                    <a:pt x="23084" y="546"/>
                  </a:moveTo>
                  <a:lnTo>
                    <a:pt x="24033" y="8163"/>
                  </a:lnTo>
                  <a:lnTo>
                    <a:pt x="24034" y="8163"/>
                  </a:lnTo>
                  <a:lnTo>
                    <a:pt x="24034" y="8163"/>
                  </a:lnTo>
                  <a:cubicBezTo>
                    <a:pt x="24041" y="8282"/>
                    <a:pt x="24068" y="8774"/>
                    <a:pt x="24117" y="9455"/>
                  </a:cubicBezTo>
                  <a:cubicBezTo>
                    <a:pt x="24285" y="11897"/>
                    <a:pt x="24594" y="16979"/>
                    <a:pt x="24594" y="18804"/>
                  </a:cubicBezTo>
                  <a:cubicBezTo>
                    <a:pt x="24594" y="20011"/>
                    <a:pt x="24370" y="23520"/>
                    <a:pt x="24145" y="27395"/>
                  </a:cubicBezTo>
                  <a:cubicBezTo>
                    <a:pt x="23920" y="31241"/>
                    <a:pt x="23696" y="35480"/>
                    <a:pt x="23696" y="38147"/>
                  </a:cubicBezTo>
                  <a:cubicBezTo>
                    <a:pt x="23696" y="40730"/>
                    <a:pt x="23247" y="45615"/>
                    <a:pt x="22769" y="50023"/>
                  </a:cubicBezTo>
                  <a:cubicBezTo>
                    <a:pt x="22517" y="52241"/>
                    <a:pt x="22292" y="54346"/>
                    <a:pt x="22095" y="55975"/>
                  </a:cubicBezTo>
                  <a:cubicBezTo>
                    <a:pt x="22011" y="56789"/>
                    <a:pt x="21955" y="57491"/>
                    <a:pt x="21899" y="58052"/>
                  </a:cubicBezTo>
                  <a:cubicBezTo>
                    <a:pt x="21843" y="58586"/>
                    <a:pt x="21815" y="58979"/>
                    <a:pt x="21815" y="59175"/>
                  </a:cubicBezTo>
                  <a:cubicBezTo>
                    <a:pt x="21815" y="59231"/>
                    <a:pt x="21815" y="59259"/>
                    <a:pt x="21815" y="59316"/>
                  </a:cubicBezTo>
                  <a:cubicBezTo>
                    <a:pt x="21871" y="59681"/>
                    <a:pt x="22011" y="60410"/>
                    <a:pt x="22124" y="61225"/>
                  </a:cubicBezTo>
                  <a:cubicBezTo>
                    <a:pt x="22236" y="62067"/>
                    <a:pt x="22348" y="62965"/>
                    <a:pt x="22348" y="63667"/>
                  </a:cubicBezTo>
                  <a:cubicBezTo>
                    <a:pt x="22348" y="63808"/>
                    <a:pt x="22320" y="63948"/>
                    <a:pt x="22320" y="64060"/>
                  </a:cubicBezTo>
                  <a:cubicBezTo>
                    <a:pt x="22264" y="64678"/>
                    <a:pt x="21983" y="65155"/>
                    <a:pt x="21590" y="65548"/>
                  </a:cubicBezTo>
                  <a:cubicBezTo>
                    <a:pt x="21197" y="65913"/>
                    <a:pt x="20720" y="66222"/>
                    <a:pt x="20327" y="66447"/>
                  </a:cubicBezTo>
                  <a:cubicBezTo>
                    <a:pt x="20074" y="66587"/>
                    <a:pt x="19653" y="66643"/>
                    <a:pt x="19260" y="66643"/>
                  </a:cubicBezTo>
                  <a:cubicBezTo>
                    <a:pt x="18923" y="66643"/>
                    <a:pt x="18642" y="66615"/>
                    <a:pt x="18418" y="66587"/>
                  </a:cubicBezTo>
                  <a:cubicBezTo>
                    <a:pt x="18326" y="66564"/>
                    <a:pt x="18234" y="66560"/>
                    <a:pt x="18173" y="66559"/>
                  </a:cubicBezTo>
                  <a:lnTo>
                    <a:pt x="18173" y="66559"/>
                  </a:lnTo>
                  <a:cubicBezTo>
                    <a:pt x="18109" y="66411"/>
                    <a:pt x="17989" y="66133"/>
                    <a:pt x="17856" y="65829"/>
                  </a:cubicBezTo>
                  <a:cubicBezTo>
                    <a:pt x="17688" y="65408"/>
                    <a:pt x="17491" y="64874"/>
                    <a:pt x="17435" y="64706"/>
                  </a:cubicBezTo>
                  <a:cubicBezTo>
                    <a:pt x="17435" y="64622"/>
                    <a:pt x="17407" y="64425"/>
                    <a:pt x="17379" y="64229"/>
                  </a:cubicBezTo>
                  <a:cubicBezTo>
                    <a:pt x="17379" y="63892"/>
                    <a:pt x="17351" y="63499"/>
                    <a:pt x="17351" y="63190"/>
                  </a:cubicBezTo>
                  <a:cubicBezTo>
                    <a:pt x="17351" y="62881"/>
                    <a:pt x="17351" y="62656"/>
                    <a:pt x="17351" y="62656"/>
                  </a:cubicBezTo>
                  <a:lnTo>
                    <a:pt x="17351" y="62600"/>
                  </a:lnTo>
                  <a:cubicBezTo>
                    <a:pt x="17351" y="62600"/>
                    <a:pt x="17210" y="61786"/>
                    <a:pt x="17014" y="60467"/>
                  </a:cubicBezTo>
                  <a:cubicBezTo>
                    <a:pt x="16733" y="58501"/>
                    <a:pt x="16284" y="55497"/>
                    <a:pt x="15919" y="52634"/>
                  </a:cubicBezTo>
                  <a:cubicBezTo>
                    <a:pt x="15554" y="49770"/>
                    <a:pt x="15273" y="47103"/>
                    <a:pt x="15273" y="45812"/>
                  </a:cubicBezTo>
                  <a:cubicBezTo>
                    <a:pt x="15273" y="42976"/>
                    <a:pt x="15751" y="38091"/>
                    <a:pt x="15751" y="35171"/>
                  </a:cubicBezTo>
                  <a:cubicBezTo>
                    <a:pt x="15751" y="34554"/>
                    <a:pt x="15723" y="34048"/>
                    <a:pt x="15694" y="33627"/>
                  </a:cubicBezTo>
                  <a:cubicBezTo>
                    <a:pt x="15554" y="32504"/>
                    <a:pt x="15189" y="28854"/>
                    <a:pt x="14880" y="25514"/>
                  </a:cubicBezTo>
                  <a:cubicBezTo>
                    <a:pt x="14712" y="23857"/>
                    <a:pt x="14571" y="22257"/>
                    <a:pt x="14459" y="21078"/>
                  </a:cubicBezTo>
                  <a:cubicBezTo>
                    <a:pt x="14347" y="19899"/>
                    <a:pt x="14263" y="19113"/>
                    <a:pt x="14263" y="19113"/>
                  </a:cubicBezTo>
                  <a:cubicBezTo>
                    <a:pt x="14263" y="19000"/>
                    <a:pt x="14178" y="18916"/>
                    <a:pt x="14066" y="18916"/>
                  </a:cubicBezTo>
                  <a:cubicBezTo>
                    <a:pt x="13926" y="18916"/>
                    <a:pt x="13842" y="19000"/>
                    <a:pt x="13813" y="19113"/>
                  </a:cubicBezTo>
                  <a:cubicBezTo>
                    <a:pt x="13813" y="19113"/>
                    <a:pt x="13477" y="20797"/>
                    <a:pt x="13140" y="22706"/>
                  </a:cubicBezTo>
                  <a:cubicBezTo>
                    <a:pt x="12803" y="24587"/>
                    <a:pt x="12466" y="26637"/>
                    <a:pt x="12410" y="27395"/>
                  </a:cubicBezTo>
                  <a:cubicBezTo>
                    <a:pt x="12382" y="27731"/>
                    <a:pt x="12213" y="28714"/>
                    <a:pt x="11989" y="30034"/>
                  </a:cubicBezTo>
                  <a:cubicBezTo>
                    <a:pt x="11287" y="33964"/>
                    <a:pt x="9855" y="41011"/>
                    <a:pt x="8985" y="44071"/>
                  </a:cubicBezTo>
                  <a:cubicBezTo>
                    <a:pt x="7777" y="48198"/>
                    <a:pt x="5307" y="60298"/>
                    <a:pt x="5307" y="60298"/>
                  </a:cubicBezTo>
                  <a:lnTo>
                    <a:pt x="5307" y="60354"/>
                  </a:lnTo>
                  <a:cubicBezTo>
                    <a:pt x="5307" y="60354"/>
                    <a:pt x="5335" y="60551"/>
                    <a:pt x="5335" y="60832"/>
                  </a:cubicBezTo>
                  <a:cubicBezTo>
                    <a:pt x="5363" y="61084"/>
                    <a:pt x="5391" y="61449"/>
                    <a:pt x="5391" y="61814"/>
                  </a:cubicBezTo>
                  <a:cubicBezTo>
                    <a:pt x="5391" y="61983"/>
                    <a:pt x="5391" y="62151"/>
                    <a:pt x="5363" y="62291"/>
                  </a:cubicBezTo>
                  <a:cubicBezTo>
                    <a:pt x="5335" y="62685"/>
                    <a:pt x="5279" y="63471"/>
                    <a:pt x="5194" y="64144"/>
                  </a:cubicBezTo>
                  <a:cubicBezTo>
                    <a:pt x="5166" y="64509"/>
                    <a:pt x="5110" y="64818"/>
                    <a:pt x="5082" y="65071"/>
                  </a:cubicBezTo>
                  <a:cubicBezTo>
                    <a:pt x="5054" y="65183"/>
                    <a:pt x="5054" y="65295"/>
                    <a:pt x="5026" y="65380"/>
                  </a:cubicBezTo>
                  <a:lnTo>
                    <a:pt x="4998" y="65464"/>
                  </a:lnTo>
                  <a:lnTo>
                    <a:pt x="5005" y="65468"/>
                  </a:lnTo>
                  <a:lnTo>
                    <a:pt x="5005" y="65468"/>
                  </a:lnTo>
                  <a:cubicBezTo>
                    <a:pt x="4962" y="65536"/>
                    <a:pt x="4931" y="65591"/>
                    <a:pt x="4858" y="65689"/>
                  </a:cubicBezTo>
                  <a:cubicBezTo>
                    <a:pt x="4773" y="65829"/>
                    <a:pt x="4605" y="66025"/>
                    <a:pt x="4380" y="66166"/>
                  </a:cubicBezTo>
                  <a:cubicBezTo>
                    <a:pt x="4156" y="66306"/>
                    <a:pt x="3875" y="66418"/>
                    <a:pt x="3454" y="66418"/>
                  </a:cubicBezTo>
                  <a:lnTo>
                    <a:pt x="3257" y="66418"/>
                  </a:lnTo>
                  <a:cubicBezTo>
                    <a:pt x="2584" y="66362"/>
                    <a:pt x="1910" y="66110"/>
                    <a:pt x="1376" y="65885"/>
                  </a:cubicBezTo>
                  <a:cubicBezTo>
                    <a:pt x="1096" y="65773"/>
                    <a:pt x="871" y="65660"/>
                    <a:pt x="731" y="65576"/>
                  </a:cubicBezTo>
                  <a:cubicBezTo>
                    <a:pt x="661" y="65530"/>
                    <a:pt x="610" y="65502"/>
                    <a:pt x="579" y="65479"/>
                  </a:cubicBezTo>
                  <a:lnTo>
                    <a:pt x="579" y="65479"/>
                  </a:lnTo>
                  <a:cubicBezTo>
                    <a:pt x="568" y="65355"/>
                    <a:pt x="551" y="65153"/>
                    <a:pt x="534" y="64931"/>
                  </a:cubicBezTo>
                  <a:cubicBezTo>
                    <a:pt x="506" y="64566"/>
                    <a:pt x="478" y="64116"/>
                    <a:pt x="478" y="63864"/>
                  </a:cubicBezTo>
                  <a:cubicBezTo>
                    <a:pt x="478" y="63779"/>
                    <a:pt x="478" y="63723"/>
                    <a:pt x="478" y="63695"/>
                  </a:cubicBezTo>
                  <a:cubicBezTo>
                    <a:pt x="478" y="63667"/>
                    <a:pt x="534" y="63555"/>
                    <a:pt x="590" y="63386"/>
                  </a:cubicBezTo>
                  <a:cubicBezTo>
                    <a:pt x="703" y="63162"/>
                    <a:pt x="843" y="62881"/>
                    <a:pt x="955" y="62656"/>
                  </a:cubicBezTo>
                  <a:cubicBezTo>
                    <a:pt x="1039" y="62432"/>
                    <a:pt x="1152" y="62235"/>
                    <a:pt x="1152" y="62235"/>
                  </a:cubicBezTo>
                  <a:lnTo>
                    <a:pt x="1152" y="62123"/>
                  </a:lnTo>
                  <a:cubicBezTo>
                    <a:pt x="1152" y="62123"/>
                    <a:pt x="1152" y="61674"/>
                    <a:pt x="1124" y="60972"/>
                  </a:cubicBezTo>
                  <a:cubicBezTo>
                    <a:pt x="1067" y="58810"/>
                    <a:pt x="927" y="54234"/>
                    <a:pt x="927" y="52185"/>
                  </a:cubicBezTo>
                  <a:cubicBezTo>
                    <a:pt x="927" y="51511"/>
                    <a:pt x="1039" y="50135"/>
                    <a:pt x="1208" y="48423"/>
                  </a:cubicBezTo>
                  <a:cubicBezTo>
                    <a:pt x="1432" y="45896"/>
                    <a:pt x="1797" y="42667"/>
                    <a:pt x="2078" y="40084"/>
                  </a:cubicBezTo>
                  <a:cubicBezTo>
                    <a:pt x="2247" y="38793"/>
                    <a:pt x="2359" y="37670"/>
                    <a:pt x="2471" y="36856"/>
                  </a:cubicBezTo>
                  <a:cubicBezTo>
                    <a:pt x="2555" y="36042"/>
                    <a:pt x="2612" y="35564"/>
                    <a:pt x="2612" y="35564"/>
                  </a:cubicBezTo>
                  <a:lnTo>
                    <a:pt x="2640" y="35536"/>
                  </a:lnTo>
                  <a:lnTo>
                    <a:pt x="3763" y="13919"/>
                  </a:lnTo>
                  <a:lnTo>
                    <a:pt x="3763" y="13863"/>
                  </a:lnTo>
                  <a:cubicBezTo>
                    <a:pt x="3763" y="13863"/>
                    <a:pt x="3735" y="13750"/>
                    <a:pt x="3707" y="13554"/>
                  </a:cubicBezTo>
                  <a:cubicBezTo>
                    <a:pt x="3622" y="12936"/>
                    <a:pt x="3454" y="11504"/>
                    <a:pt x="3454" y="9904"/>
                  </a:cubicBezTo>
                  <a:cubicBezTo>
                    <a:pt x="3454" y="9707"/>
                    <a:pt x="3454" y="9539"/>
                    <a:pt x="3482" y="9371"/>
                  </a:cubicBezTo>
                  <a:cubicBezTo>
                    <a:pt x="3510" y="8191"/>
                    <a:pt x="3622" y="6282"/>
                    <a:pt x="3735" y="4682"/>
                  </a:cubicBezTo>
                  <a:cubicBezTo>
                    <a:pt x="3791" y="3896"/>
                    <a:pt x="3875" y="3166"/>
                    <a:pt x="3903" y="2633"/>
                  </a:cubicBezTo>
                  <a:cubicBezTo>
                    <a:pt x="3930" y="2381"/>
                    <a:pt x="3950" y="2179"/>
                    <a:pt x="3964" y="2034"/>
                  </a:cubicBezTo>
                  <a:lnTo>
                    <a:pt x="3964" y="2034"/>
                  </a:lnTo>
                  <a:cubicBezTo>
                    <a:pt x="6148" y="2423"/>
                    <a:pt x="8277" y="2605"/>
                    <a:pt x="10276" y="2605"/>
                  </a:cubicBezTo>
                  <a:cubicBezTo>
                    <a:pt x="16746" y="2580"/>
                    <a:pt x="21867" y="973"/>
                    <a:pt x="23084" y="546"/>
                  </a:cubicBezTo>
                  <a:close/>
                  <a:moveTo>
                    <a:pt x="23289" y="1"/>
                  </a:moveTo>
                  <a:cubicBezTo>
                    <a:pt x="23254" y="1"/>
                    <a:pt x="23218" y="8"/>
                    <a:pt x="23190" y="22"/>
                  </a:cubicBezTo>
                  <a:cubicBezTo>
                    <a:pt x="23190" y="22"/>
                    <a:pt x="23106" y="50"/>
                    <a:pt x="22938" y="106"/>
                  </a:cubicBezTo>
                  <a:cubicBezTo>
                    <a:pt x="21787" y="499"/>
                    <a:pt x="16677" y="2127"/>
                    <a:pt x="10276" y="2127"/>
                  </a:cubicBezTo>
                  <a:cubicBezTo>
                    <a:pt x="8227" y="2127"/>
                    <a:pt x="6037" y="1959"/>
                    <a:pt x="3791" y="1538"/>
                  </a:cubicBezTo>
                  <a:cubicBezTo>
                    <a:pt x="3774" y="1529"/>
                    <a:pt x="3755" y="1526"/>
                    <a:pt x="3736" y="1526"/>
                  </a:cubicBezTo>
                  <a:cubicBezTo>
                    <a:pt x="3688" y="1526"/>
                    <a:pt x="3634" y="1546"/>
                    <a:pt x="3594" y="1566"/>
                  </a:cubicBezTo>
                  <a:cubicBezTo>
                    <a:pt x="3538" y="1622"/>
                    <a:pt x="3510" y="1678"/>
                    <a:pt x="3510" y="1734"/>
                  </a:cubicBezTo>
                  <a:cubicBezTo>
                    <a:pt x="3510" y="1734"/>
                    <a:pt x="3061" y="6956"/>
                    <a:pt x="3005" y="9343"/>
                  </a:cubicBezTo>
                  <a:cubicBezTo>
                    <a:pt x="3005" y="9539"/>
                    <a:pt x="3005" y="9707"/>
                    <a:pt x="3005" y="9904"/>
                  </a:cubicBezTo>
                  <a:cubicBezTo>
                    <a:pt x="3005" y="11955"/>
                    <a:pt x="3257" y="13752"/>
                    <a:pt x="3283" y="13932"/>
                  </a:cubicBezTo>
                  <a:lnTo>
                    <a:pt x="3283" y="13932"/>
                  </a:lnTo>
                  <a:lnTo>
                    <a:pt x="2164" y="35480"/>
                  </a:lnTo>
                  <a:lnTo>
                    <a:pt x="2162" y="35480"/>
                  </a:lnTo>
                  <a:cubicBezTo>
                    <a:pt x="2162" y="35508"/>
                    <a:pt x="1741" y="38961"/>
                    <a:pt x="1320" y="42780"/>
                  </a:cubicBezTo>
                  <a:cubicBezTo>
                    <a:pt x="1096" y="44717"/>
                    <a:pt x="899" y="46710"/>
                    <a:pt x="731" y="48394"/>
                  </a:cubicBezTo>
                  <a:cubicBezTo>
                    <a:pt x="590" y="50079"/>
                    <a:pt x="478" y="51483"/>
                    <a:pt x="478" y="52185"/>
                  </a:cubicBezTo>
                  <a:cubicBezTo>
                    <a:pt x="478" y="54793"/>
                    <a:pt x="680" y="61411"/>
                    <a:pt x="701" y="62094"/>
                  </a:cubicBezTo>
                  <a:lnTo>
                    <a:pt x="701" y="62094"/>
                  </a:lnTo>
                  <a:cubicBezTo>
                    <a:pt x="645" y="62198"/>
                    <a:pt x="519" y="62433"/>
                    <a:pt x="394" y="62685"/>
                  </a:cubicBezTo>
                  <a:cubicBezTo>
                    <a:pt x="309" y="62881"/>
                    <a:pt x="225" y="63050"/>
                    <a:pt x="169" y="63218"/>
                  </a:cubicBezTo>
                  <a:cubicBezTo>
                    <a:pt x="113" y="63386"/>
                    <a:pt x="57" y="63499"/>
                    <a:pt x="29" y="63611"/>
                  </a:cubicBezTo>
                  <a:cubicBezTo>
                    <a:pt x="1" y="63695"/>
                    <a:pt x="1" y="63751"/>
                    <a:pt x="1" y="63864"/>
                  </a:cubicBezTo>
                  <a:cubicBezTo>
                    <a:pt x="1" y="64425"/>
                    <a:pt x="141" y="65660"/>
                    <a:pt x="141" y="65660"/>
                  </a:cubicBezTo>
                  <a:cubicBezTo>
                    <a:pt x="141" y="65717"/>
                    <a:pt x="169" y="65801"/>
                    <a:pt x="253" y="65829"/>
                  </a:cubicBezTo>
                  <a:cubicBezTo>
                    <a:pt x="253" y="65829"/>
                    <a:pt x="1741" y="66755"/>
                    <a:pt x="3229" y="66868"/>
                  </a:cubicBezTo>
                  <a:cubicBezTo>
                    <a:pt x="3285" y="66896"/>
                    <a:pt x="3370" y="66896"/>
                    <a:pt x="3454" y="66896"/>
                  </a:cubicBezTo>
                  <a:cubicBezTo>
                    <a:pt x="4128" y="66896"/>
                    <a:pt x="4605" y="66615"/>
                    <a:pt x="4914" y="66334"/>
                  </a:cubicBezTo>
                  <a:cubicBezTo>
                    <a:pt x="5054" y="66194"/>
                    <a:pt x="5166" y="66054"/>
                    <a:pt x="5251" y="65941"/>
                  </a:cubicBezTo>
                  <a:cubicBezTo>
                    <a:pt x="5335" y="65829"/>
                    <a:pt x="5391" y="65717"/>
                    <a:pt x="5391" y="65717"/>
                  </a:cubicBezTo>
                  <a:cubicBezTo>
                    <a:pt x="5447" y="65660"/>
                    <a:pt x="5447" y="65632"/>
                    <a:pt x="5447" y="65576"/>
                  </a:cubicBezTo>
                  <a:cubicBezTo>
                    <a:pt x="5503" y="65464"/>
                    <a:pt x="5531" y="65267"/>
                    <a:pt x="5559" y="64987"/>
                  </a:cubicBezTo>
                  <a:cubicBezTo>
                    <a:pt x="5672" y="64201"/>
                    <a:pt x="5784" y="62881"/>
                    <a:pt x="5840" y="62320"/>
                  </a:cubicBezTo>
                  <a:cubicBezTo>
                    <a:pt x="5840" y="62151"/>
                    <a:pt x="5840" y="61983"/>
                    <a:pt x="5840" y="61814"/>
                  </a:cubicBezTo>
                  <a:cubicBezTo>
                    <a:pt x="5840" y="61184"/>
                    <a:pt x="5798" y="60534"/>
                    <a:pt x="5787" y="60367"/>
                  </a:cubicBezTo>
                  <a:lnTo>
                    <a:pt x="5787" y="60367"/>
                  </a:lnTo>
                  <a:cubicBezTo>
                    <a:pt x="5808" y="60254"/>
                    <a:pt x="5945" y="59527"/>
                    <a:pt x="6177" y="58445"/>
                  </a:cubicBezTo>
                  <a:cubicBezTo>
                    <a:pt x="6935" y="54852"/>
                    <a:pt x="8535" y="47272"/>
                    <a:pt x="9434" y="44211"/>
                  </a:cubicBezTo>
                  <a:cubicBezTo>
                    <a:pt x="10023" y="42134"/>
                    <a:pt x="10866" y="38316"/>
                    <a:pt x="11539" y="34834"/>
                  </a:cubicBezTo>
                  <a:cubicBezTo>
                    <a:pt x="11904" y="33094"/>
                    <a:pt x="12213" y="31437"/>
                    <a:pt x="12438" y="30118"/>
                  </a:cubicBezTo>
                  <a:cubicBezTo>
                    <a:pt x="12690" y="28798"/>
                    <a:pt x="12831" y="27816"/>
                    <a:pt x="12859" y="27451"/>
                  </a:cubicBezTo>
                  <a:cubicBezTo>
                    <a:pt x="12915" y="26721"/>
                    <a:pt x="13280" y="24643"/>
                    <a:pt x="13617" y="22762"/>
                  </a:cubicBezTo>
                  <a:cubicBezTo>
                    <a:pt x="13741" y="22078"/>
                    <a:pt x="13866" y="21409"/>
                    <a:pt x="13967" y="20835"/>
                  </a:cubicBezTo>
                  <a:lnTo>
                    <a:pt x="13967" y="20835"/>
                  </a:lnTo>
                  <a:cubicBezTo>
                    <a:pt x="14285" y="24258"/>
                    <a:pt x="15001" y="31910"/>
                    <a:pt x="15217" y="33683"/>
                  </a:cubicBezTo>
                  <a:cubicBezTo>
                    <a:pt x="15273" y="34076"/>
                    <a:pt x="15273" y="34582"/>
                    <a:pt x="15273" y="35171"/>
                  </a:cubicBezTo>
                  <a:cubicBezTo>
                    <a:pt x="15273" y="38035"/>
                    <a:pt x="14824" y="42948"/>
                    <a:pt x="14796" y="45812"/>
                  </a:cubicBezTo>
                  <a:cubicBezTo>
                    <a:pt x="14824" y="47580"/>
                    <a:pt x="15329" y="51792"/>
                    <a:pt x="15835" y="55554"/>
                  </a:cubicBezTo>
                  <a:cubicBezTo>
                    <a:pt x="16368" y="59344"/>
                    <a:pt x="16874" y="62685"/>
                    <a:pt x="16874" y="62685"/>
                  </a:cubicBezTo>
                  <a:lnTo>
                    <a:pt x="16874" y="62685"/>
                  </a:lnTo>
                  <a:lnTo>
                    <a:pt x="16874" y="62685"/>
                  </a:lnTo>
                  <a:cubicBezTo>
                    <a:pt x="16874" y="62782"/>
                    <a:pt x="16878" y="63125"/>
                    <a:pt x="16902" y="63527"/>
                  </a:cubicBezTo>
                  <a:cubicBezTo>
                    <a:pt x="16902" y="63779"/>
                    <a:pt x="16902" y="64032"/>
                    <a:pt x="16930" y="64257"/>
                  </a:cubicBezTo>
                  <a:cubicBezTo>
                    <a:pt x="16930" y="64481"/>
                    <a:pt x="16958" y="64678"/>
                    <a:pt x="16986" y="64818"/>
                  </a:cubicBezTo>
                  <a:cubicBezTo>
                    <a:pt x="17070" y="65071"/>
                    <a:pt x="17239" y="65548"/>
                    <a:pt x="17435" y="65997"/>
                  </a:cubicBezTo>
                  <a:cubicBezTo>
                    <a:pt x="17604" y="66447"/>
                    <a:pt x="17772" y="66840"/>
                    <a:pt x="17772" y="66840"/>
                  </a:cubicBezTo>
                  <a:cubicBezTo>
                    <a:pt x="17800" y="66924"/>
                    <a:pt x="17884" y="66980"/>
                    <a:pt x="17940" y="66980"/>
                  </a:cubicBezTo>
                  <a:cubicBezTo>
                    <a:pt x="17968" y="66980"/>
                    <a:pt x="18558" y="67120"/>
                    <a:pt x="19260" y="67120"/>
                  </a:cubicBezTo>
                  <a:cubicBezTo>
                    <a:pt x="19709" y="67120"/>
                    <a:pt x="20186" y="67064"/>
                    <a:pt x="20551" y="66840"/>
                  </a:cubicBezTo>
                  <a:cubicBezTo>
                    <a:pt x="20944" y="66615"/>
                    <a:pt x="21478" y="66306"/>
                    <a:pt x="21927" y="65857"/>
                  </a:cubicBezTo>
                  <a:cubicBezTo>
                    <a:pt x="22348" y="65436"/>
                    <a:pt x="22741" y="64846"/>
                    <a:pt x="22797" y="64116"/>
                  </a:cubicBezTo>
                  <a:cubicBezTo>
                    <a:pt x="22797" y="63976"/>
                    <a:pt x="22797" y="63808"/>
                    <a:pt x="22797" y="63667"/>
                  </a:cubicBezTo>
                  <a:cubicBezTo>
                    <a:pt x="22797" y="62937"/>
                    <a:pt x="22685" y="62011"/>
                    <a:pt x="22573" y="61169"/>
                  </a:cubicBezTo>
                  <a:cubicBezTo>
                    <a:pt x="22460" y="60326"/>
                    <a:pt x="22320" y="59596"/>
                    <a:pt x="22292" y="59259"/>
                  </a:cubicBezTo>
                  <a:lnTo>
                    <a:pt x="22292" y="59231"/>
                  </a:lnTo>
                  <a:lnTo>
                    <a:pt x="22292" y="59175"/>
                  </a:lnTo>
                  <a:cubicBezTo>
                    <a:pt x="22292" y="59035"/>
                    <a:pt x="22320" y="58642"/>
                    <a:pt x="22348" y="58080"/>
                  </a:cubicBezTo>
                  <a:cubicBezTo>
                    <a:pt x="22545" y="56199"/>
                    <a:pt x="22994" y="52353"/>
                    <a:pt x="23415" y="48394"/>
                  </a:cubicBezTo>
                  <a:cubicBezTo>
                    <a:pt x="23808" y="44464"/>
                    <a:pt x="24173" y="40449"/>
                    <a:pt x="24173" y="38147"/>
                  </a:cubicBezTo>
                  <a:cubicBezTo>
                    <a:pt x="24173" y="35508"/>
                    <a:pt x="24398" y="31269"/>
                    <a:pt x="24622" y="27395"/>
                  </a:cubicBezTo>
                  <a:cubicBezTo>
                    <a:pt x="24847" y="23548"/>
                    <a:pt x="25071" y="20039"/>
                    <a:pt x="25071" y="18804"/>
                  </a:cubicBezTo>
                  <a:cubicBezTo>
                    <a:pt x="25071" y="16333"/>
                    <a:pt x="24510" y="8107"/>
                    <a:pt x="24510" y="8107"/>
                  </a:cubicBezTo>
                  <a:lnTo>
                    <a:pt x="23499" y="218"/>
                  </a:lnTo>
                  <a:cubicBezTo>
                    <a:pt x="23499" y="134"/>
                    <a:pt x="23443" y="78"/>
                    <a:pt x="23387" y="22"/>
                  </a:cubicBezTo>
                  <a:cubicBezTo>
                    <a:pt x="23359" y="8"/>
                    <a:pt x="23324" y="1"/>
                    <a:pt x="23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4230;p64">
              <a:extLst>
                <a:ext uri="{FF2B5EF4-FFF2-40B4-BE49-F238E27FC236}">
                  <a16:creationId xmlns:a16="http://schemas.microsoft.com/office/drawing/2014/main" id="{FF0EBD03-064B-4092-BC7C-AC88BB9180EF}"/>
                </a:ext>
              </a:extLst>
            </p:cNvPr>
            <p:cNvSpPr/>
            <p:nvPr/>
          </p:nvSpPr>
          <p:spPr>
            <a:xfrm>
              <a:off x="3183925" y="3855550"/>
              <a:ext cx="78625" cy="139825"/>
            </a:xfrm>
            <a:custGeom>
              <a:avLst/>
              <a:gdLst/>
              <a:ahLst/>
              <a:cxnLst/>
              <a:rect l="l" t="t" r="r" b="b"/>
              <a:pathLst>
                <a:path w="3145" h="5593" extrusionOk="0">
                  <a:moveTo>
                    <a:pt x="225" y="0"/>
                  </a:moveTo>
                  <a:cubicBezTo>
                    <a:pt x="113" y="0"/>
                    <a:pt x="0" y="113"/>
                    <a:pt x="0" y="253"/>
                  </a:cubicBezTo>
                  <a:cubicBezTo>
                    <a:pt x="0" y="365"/>
                    <a:pt x="113" y="478"/>
                    <a:pt x="225" y="478"/>
                  </a:cubicBezTo>
                  <a:lnTo>
                    <a:pt x="1909" y="478"/>
                  </a:lnTo>
                  <a:lnTo>
                    <a:pt x="2667" y="5391"/>
                  </a:lnTo>
                  <a:cubicBezTo>
                    <a:pt x="2692" y="5513"/>
                    <a:pt x="2780" y="5593"/>
                    <a:pt x="2877" y="5593"/>
                  </a:cubicBezTo>
                  <a:cubicBezTo>
                    <a:pt x="2891" y="5593"/>
                    <a:pt x="2906" y="5591"/>
                    <a:pt x="2920" y="5587"/>
                  </a:cubicBezTo>
                  <a:cubicBezTo>
                    <a:pt x="3060" y="5587"/>
                    <a:pt x="3145" y="5447"/>
                    <a:pt x="3117" y="5335"/>
                  </a:cubicBezTo>
                  <a:lnTo>
                    <a:pt x="2359" y="197"/>
                  </a:lnTo>
                  <a:cubicBezTo>
                    <a:pt x="2331" y="85"/>
                    <a:pt x="2246" y="0"/>
                    <a:pt x="21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4231;p64">
              <a:extLst>
                <a:ext uri="{FF2B5EF4-FFF2-40B4-BE49-F238E27FC236}">
                  <a16:creationId xmlns:a16="http://schemas.microsoft.com/office/drawing/2014/main" id="{FFF0D58F-3FE4-4281-BE1F-E6227C7EE639}"/>
                </a:ext>
              </a:extLst>
            </p:cNvPr>
            <p:cNvSpPr/>
            <p:nvPr/>
          </p:nvSpPr>
          <p:spPr>
            <a:xfrm>
              <a:off x="2589450" y="2878550"/>
              <a:ext cx="361475" cy="677325"/>
            </a:xfrm>
            <a:custGeom>
              <a:avLst/>
              <a:gdLst/>
              <a:ahLst/>
              <a:cxnLst/>
              <a:rect l="l" t="t" r="r" b="b"/>
              <a:pathLst>
                <a:path w="14459" h="27093" extrusionOk="0">
                  <a:moveTo>
                    <a:pt x="12718" y="0"/>
                  </a:moveTo>
                  <a:cubicBezTo>
                    <a:pt x="12718" y="0"/>
                    <a:pt x="0" y="19091"/>
                    <a:pt x="225" y="19877"/>
                  </a:cubicBezTo>
                  <a:cubicBezTo>
                    <a:pt x="421" y="20635"/>
                    <a:pt x="12662" y="27092"/>
                    <a:pt x="12662" y="27092"/>
                  </a:cubicBezTo>
                  <a:lnTo>
                    <a:pt x="12549" y="24650"/>
                  </a:lnTo>
                  <a:lnTo>
                    <a:pt x="7889" y="18417"/>
                  </a:lnTo>
                  <a:lnTo>
                    <a:pt x="14459" y="11539"/>
                  </a:lnTo>
                  <a:lnTo>
                    <a:pt x="127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4232;p64">
              <a:extLst>
                <a:ext uri="{FF2B5EF4-FFF2-40B4-BE49-F238E27FC236}">
                  <a16:creationId xmlns:a16="http://schemas.microsoft.com/office/drawing/2014/main" id="{0DF0C1D5-6E07-41FC-B8C9-BA8AA93F8922}"/>
                </a:ext>
              </a:extLst>
            </p:cNvPr>
            <p:cNvSpPr/>
            <p:nvPr/>
          </p:nvSpPr>
          <p:spPr>
            <a:xfrm>
              <a:off x="2588725" y="2872225"/>
              <a:ext cx="367825" cy="689625"/>
            </a:xfrm>
            <a:custGeom>
              <a:avLst/>
              <a:gdLst/>
              <a:ahLst/>
              <a:cxnLst/>
              <a:rect l="l" t="t" r="r" b="b"/>
              <a:pathLst>
                <a:path w="14713" h="27585" extrusionOk="0">
                  <a:moveTo>
                    <a:pt x="12608" y="856"/>
                  </a:moveTo>
                  <a:lnTo>
                    <a:pt x="14235" y="11708"/>
                  </a:lnTo>
                  <a:lnTo>
                    <a:pt x="7750" y="18502"/>
                  </a:lnTo>
                  <a:cubicBezTo>
                    <a:pt x="7665" y="18586"/>
                    <a:pt x="7665" y="18726"/>
                    <a:pt x="7722" y="18811"/>
                  </a:cubicBezTo>
                  <a:lnTo>
                    <a:pt x="12354" y="24987"/>
                  </a:lnTo>
                  <a:lnTo>
                    <a:pt x="12448" y="26959"/>
                  </a:lnTo>
                  <a:lnTo>
                    <a:pt x="12448" y="26959"/>
                  </a:lnTo>
                  <a:cubicBezTo>
                    <a:pt x="12394" y="26931"/>
                    <a:pt x="12334" y="26900"/>
                    <a:pt x="12270" y="26868"/>
                  </a:cubicBezTo>
                  <a:cubicBezTo>
                    <a:pt x="11119" y="26250"/>
                    <a:pt x="8171" y="24678"/>
                    <a:pt x="5504" y="23190"/>
                  </a:cubicBezTo>
                  <a:cubicBezTo>
                    <a:pt x="4184" y="22432"/>
                    <a:pt x="2921" y="21702"/>
                    <a:pt x="1966" y="21113"/>
                  </a:cubicBezTo>
                  <a:cubicBezTo>
                    <a:pt x="1517" y="20832"/>
                    <a:pt x="1124" y="20579"/>
                    <a:pt x="843" y="20383"/>
                  </a:cubicBezTo>
                  <a:cubicBezTo>
                    <a:pt x="703" y="20271"/>
                    <a:pt x="619" y="20186"/>
                    <a:pt x="534" y="20130"/>
                  </a:cubicBezTo>
                  <a:lnTo>
                    <a:pt x="488" y="20061"/>
                  </a:lnTo>
                  <a:lnTo>
                    <a:pt x="488" y="20061"/>
                  </a:lnTo>
                  <a:cubicBezTo>
                    <a:pt x="508" y="19999"/>
                    <a:pt x="555" y="19878"/>
                    <a:pt x="619" y="19709"/>
                  </a:cubicBezTo>
                  <a:cubicBezTo>
                    <a:pt x="984" y="18951"/>
                    <a:pt x="1938" y="17351"/>
                    <a:pt x="3173" y="15386"/>
                  </a:cubicBezTo>
                  <a:cubicBezTo>
                    <a:pt x="5026" y="12438"/>
                    <a:pt x="7469" y="8704"/>
                    <a:pt x="9434" y="5672"/>
                  </a:cubicBezTo>
                  <a:cubicBezTo>
                    <a:pt x="10417" y="4156"/>
                    <a:pt x="11315" y="2836"/>
                    <a:pt x="11933" y="1882"/>
                  </a:cubicBezTo>
                  <a:cubicBezTo>
                    <a:pt x="12207" y="1457"/>
                    <a:pt x="12437" y="1111"/>
                    <a:pt x="12608" y="856"/>
                  </a:cubicBezTo>
                  <a:close/>
                  <a:moveTo>
                    <a:pt x="12803" y="1"/>
                  </a:moveTo>
                  <a:cubicBezTo>
                    <a:pt x="12691" y="1"/>
                    <a:pt x="12607" y="29"/>
                    <a:pt x="12550" y="113"/>
                  </a:cubicBezTo>
                  <a:cubicBezTo>
                    <a:pt x="12550" y="113"/>
                    <a:pt x="9434" y="4801"/>
                    <a:pt x="6290" y="9630"/>
                  </a:cubicBezTo>
                  <a:cubicBezTo>
                    <a:pt x="4718" y="12045"/>
                    <a:pt x="3173" y="14487"/>
                    <a:pt x="1994" y="16424"/>
                  </a:cubicBezTo>
                  <a:cubicBezTo>
                    <a:pt x="1405" y="17379"/>
                    <a:pt x="927" y="18193"/>
                    <a:pt x="562" y="18811"/>
                  </a:cubicBezTo>
                  <a:cubicBezTo>
                    <a:pt x="394" y="19119"/>
                    <a:pt x="254" y="19400"/>
                    <a:pt x="169" y="19597"/>
                  </a:cubicBezTo>
                  <a:cubicBezTo>
                    <a:pt x="113" y="19709"/>
                    <a:pt x="85" y="19793"/>
                    <a:pt x="57" y="19878"/>
                  </a:cubicBezTo>
                  <a:cubicBezTo>
                    <a:pt x="29" y="19934"/>
                    <a:pt x="1" y="20018"/>
                    <a:pt x="1" y="20102"/>
                  </a:cubicBezTo>
                  <a:cubicBezTo>
                    <a:pt x="1" y="20102"/>
                    <a:pt x="1" y="20158"/>
                    <a:pt x="29" y="20186"/>
                  </a:cubicBezTo>
                  <a:cubicBezTo>
                    <a:pt x="29" y="20271"/>
                    <a:pt x="85" y="20299"/>
                    <a:pt x="113" y="20355"/>
                  </a:cubicBezTo>
                  <a:cubicBezTo>
                    <a:pt x="197" y="20439"/>
                    <a:pt x="310" y="20551"/>
                    <a:pt x="450" y="20664"/>
                  </a:cubicBezTo>
                  <a:cubicBezTo>
                    <a:pt x="955" y="21057"/>
                    <a:pt x="1966" y="21674"/>
                    <a:pt x="3201" y="22404"/>
                  </a:cubicBezTo>
                  <a:cubicBezTo>
                    <a:pt x="6907" y="24566"/>
                    <a:pt x="12578" y="27542"/>
                    <a:pt x="12578" y="27542"/>
                  </a:cubicBezTo>
                  <a:cubicBezTo>
                    <a:pt x="12621" y="27570"/>
                    <a:pt x="12663" y="27584"/>
                    <a:pt x="12705" y="27584"/>
                  </a:cubicBezTo>
                  <a:cubicBezTo>
                    <a:pt x="12747" y="27584"/>
                    <a:pt x="12789" y="27570"/>
                    <a:pt x="12831" y="27542"/>
                  </a:cubicBezTo>
                  <a:cubicBezTo>
                    <a:pt x="12887" y="27486"/>
                    <a:pt x="12943" y="27430"/>
                    <a:pt x="12915" y="27345"/>
                  </a:cubicBezTo>
                  <a:lnTo>
                    <a:pt x="12803" y="24903"/>
                  </a:lnTo>
                  <a:cubicBezTo>
                    <a:pt x="12803" y="24847"/>
                    <a:pt x="12803" y="24791"/>
                    <a:pt x="12775" y="24763"/>
                  </a:cubicBezTo>
                  <a:lnTo>
                    <a:pt x="8227" y="18698"/>
                  </a:lnTo>
                  <a:lnTo>
                    <a:pt x="14656" y="11932"/>
                  </a:lnTo>
                  <a:cubicBezTo>
                    <a:pt x="14684" y="11876"/>
                    <a:pt x="14712" y="11820"/>
                    <a:pt x="14712" y="11736"/>
                  </a:cubicBezTo>
                  <a:lnTo>
                    <a:pt x="12971" y="197"/>
                  </a:lnTo>
                  <a:cubicBezTo>
                    <a:pt x="12971" y="113"/>
                    <a:pt x="12887" y="29"/>
                    <a:pt x="12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4233;p64">
              <a:extLst>
                <a:ext uri="{FF2B5EF4-FFF2-40B4-BE49-F238E27FC236}">
                  <a16:creationId xmlns:a16="http://schemas.microsoft.com/office/drawing/2014/main" id="{553C9FD3-E26E-424E-98DD-0DFD25520777}"/>
                </a:ext>
              </a:extLst>
            </p:cNvPr>
            <p:cNvSpPr/>
            <p:nvPr/>
          </p:nvSpPr>
          <p:spPr>
            <a:xfrm>
              <a:off x="2888425" y="3476525"/>
              <a:ext cx="122150" cy="126200"/>
            </a:xfrm>
            <a:custGeom>
              <a:avLst/>
              <a:gdLst/>
              <a:ahLst/>
              <a:cxnLst/>
              <a:rect l="l" t="t" r="r" b="b"/>
              <a:pathLst>
                <a:path w="4886" h="5048" extrusionOk="0">
                  <a:moveTo>
                    <a:pt x="2359" y="1"/>
                  </a:moveTo>
                  <a:lnTo>
                    <a:pt x="590" y="731"/>
                  </a:lnTo>
                  <a:lnTo>
                    <a:pt x="1" y="2808"/>
                  </a:lnTo>
                  <a:cubicBezTo>
                    <a:pt x="1" y="2808"/>
                    <a:pt x="534" y="3931"/>
                    <a:pt x="1068" y="4381"/>
                  </a:cubicBezTo>
                  <a:cubicBezTo>
                    <a:pt x="1464" y="4714"/>
                    <a:pt x="2232" y="5048"/>
                    <a:pt x="2946" y="5048"/>
                  </a:cubicBezTo>
                  <a:cubicBezTo>
                    <a:pt x="3193" y="5048"/>
                    <a:pt x="3434" y="5008"/>
                    <a:pt x="3651" y="4914"/>
                  </a:cubicBezTo>
                  <a:cubicBezTo>
                    <a:pt x="4465" y="4521"/>
                    <a:pt x="3931" y="3258"/>
                    <a:pt x="3931" y="3258"/>
                  </a:cubicBezTo>
                  <a:lnTo>
                    <a:pt x="4409" y="3145"/>
                  </a:lnTo>
                  <a:cubicBezTo>
                    <a:pt x="4886" y="3033"/>
                    <a:pt x="4240" y="1657"/>
                    <a:pt x="4240" y="1657"/>
                  </a:cubicBezTo>
                  <a:lnTo>
                    <a:pt x="2359" y="1"/>
                  </a:ln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4234;p64">
              <a:extLst>
                <a:ext uri="{FF2B5EF4-FFF2-40B4-BE49-F238E27FC236}">
                  <a16:creationId xmlns:a16="http://schemas.microsoft.com/office/drawing/2014/main" id="{F13A1215-8E12-48A4-9B4F-79E977F6CD6F}"/>
                </a:ext>
              </a:extLst>
            </p:cNvPr>
            <p:cNvSpPr/>
            <p:nvPr/>
          </p:nvSpPr>
          <p:spPr>
            <a:xfrm>
              <a:off x="2882825" y="3470650"/>
              <a:ext cx="126350" cy="137850"/>
            </a:xfrm>
            <a:custGeom>
              <a:avLst/>
              <a:gdLst/>
              <a:ahLst/>
              <a:cxnLst/>
              <a:rect l="l" t="t" r="r" b="b"/>
              <a:pathLst>
                <a:path w="5054" h="5514" extrusionOk="0">
                  <a:moveTo>
                    <a:pt x="2527" y="517"/>
                  </a:moveTo>
                  <a:lnTo>
                    <a:pt x="4274" y="2045"/>
                  </a:lnTo>
                  <a:lnTo>
                    <a:pt x="4274" y="2045"/>
                  </a:lnTo>
                  <a:cubicBezTo>
                    <a:pt x="4306" y="2114"/>
                    <a:pt x="4385" y="2298"/>
                    <a:pt x="4464" y="2482"/>
                  </a:cubicBezTo>
                  <a:cubicBezTo>
                    <a:pt x="4520" y="2678"/>
                    <a:pt x="4576" y="2931"/>
                    <a:pt x="4576" y="3071"/>
                  </a:cubicBezTo>
                  <a:cubicBezTo>
                    <a:pt x="4576" y="3128"/>
                    <a:pt x="4576" y="3156"/>
                    <a:pt x="4576" y="3156"/>
                  </a:cubicBezTo>
                  <a:lnTo>
                    <a:pt x="4099" y="3268"/>
                  </a:lnTo>
                  <a:cubicBezTo>
                    <a:pt x="4043" y="3268"/>
                    <a:pt x="3987" y="3324"/>
                    <a:pt x="3959" y="3380"/>
                  </a:cubicBezTo>
                  <a:cubicBezTo>
                    <a:pt x="3931" y="3436"/>
                    <a:pt x="3931" y="3521"/>
                    <a:pt x="3959" y="3577"/>
                  </a:cubicBezTo>
                  <a:cubicBezTo>
                    <a:pt x="3987" y="3661"/>
                    <a:pt x="4099" y="3998"/>
                    <a:pt x="4099" y="4307"/>
                  </a:cubicBezTo>
                  <a:cubicBezTo>
                    <a:pt x="4099" y="4447"/>
                    <a:pt x="4071" y="4588"/>
                    <a:pt x="4015" y="4700"/>
                  </a:cubicBezTo>
                  <a:cubicBezTo>
                    <a:pt x="3959" y="4784"/>
                    <a:pt x="3903" y="4868"/>
                    <a:pt x="3762" y="4924"/>
                  </a:cubicBezTo>
                  <a:cubicBezTo>
                    <a:pt x="3594" y="5009"/>
                    <a:pt x="3369" y="5065"/>
                    <a:pt x="3145" y="5065"/>
                  </a:cubicBezTo>
                  <a:cubicBezTo>
                    <a:pt x="2527" y="5065"/>
                    <a:pt x="1769" y="4728"/>
                    <a:pt x="1460" y="4447"/>
                  </a:cubicBezTo>
                  <a:cubicBezTo>
                    <a:pt x="1236" y="4251"/>
                    <a:pt x="955" y="3858"/>
                    <a:pt x="758" y="3549"/>
                  </a:cubicBezTo>
                  <a:cubicBezTo>
                    <a:pt x="674" y="3380"/>
                    <a:pt x="590" y="3212"/>
                    <a:pt x="534" y="3100"/>
                  </a:cubicBezTo>
                  <a:cubicBezTo>
                    <a:pt x="509" y="3050"/>
                    <a:pt x="484" y="3022"/>
                    <a:pt x="479" y="2997"/>
                  </a:cubicBezTo>
                  <a:lnTo>
                    <a:pt x="479" y="2997"/>
                  </a:lnTo>
                  <a:lnTo>
                    <a:pt x="1004" y="1147"/>
                  </a:lnTo>
                  <a:lnTo>
                    <a:pt x="2527" y="517"/>
                  </a:lnTo>
                  <a:close/>
                  <a:moveTo>
                    <a:pt x="2566" y="0"/>
                  </a:moveTo>
                  <a:cubicBezTo>
                    <a:pt x="2544" y="0"/>
                    <a:pt x="2521" y="4"/>
                    <a:pt x="2499" y="11"/>
                  </a:cubicBezTo>
                  <a:lnTo>
                    <a:pt x="730" y="741"/>
                  </a:lnTo>
                  <a:cubicBezTo>
                    <a:pt x="674" y="769"/>
                    <a:pt x="618" y="826"/>
                    <a:pt x="590" y="910"/>
                  </a:cubicBezTo>
                  <a:lnTo>
                    <a:pt x="0" y="2959"/>
                  </a:lnTo>
                  <a:cubicBezTo>
                    <a:pt x="0" y="3015"/>
                    <a:pt x="0" y="3071"/>
                    <a:pt x="28" y="3128"/>
                  </a:cubicBezTo>
                  <a:cubicBezTo>
                    <a:pt x="28" y="3128"/>
                    <a:pt x="169" y="3436"/>
                    <a:pt x="365" y="3773"/>
                  </a:cubicBezTo>
                  <a:cubicBezTo>
                    <a:pt x="562" y="4110"/>
                    <a:pt x="843" y="4531"/>
                    <a:pt x="1151" y="4784"/>
                  </a:cubicBezTo>
                  <a:cubicBezTo>
                    <a:pt x="1572" y="5177"/>
                    <a:pt x="2359" y="5514"/>
                    <a:pt x="3145" y="5514"/>
                  </a:cubicBezTo>
                  <a:cubicBezTo>
                    <a:pt x="3425" y="5514"/>
                    <a:pt x="3706" y="5486"/>
                    <a:pt x="3959" y="5346"/>
                  </a:cubicBezTo>
                  <a:cubicBezTo>
                    <a:pt x="4183" y="5261"/>
                    <a:pt x="4352" y="5093"/>
                    <a:pt x="4436" y="4896"/>
                  </a:cubicBezTo>
                  <a:cubicBezTo>
                    <a:pt x="4548" y="4700"/>
                    <a:pt x="4576" y="4503"/>
                    <a:pt x="4576" y="4307"/>
                  </a:cubicBezTo>
                  <a:cubicBezTo>
                    <a:pt x="4562" y="4058"/>
                    <a:pt x="4509" y="3825"/>
                    <a:pt x="4462" y="3658"/>
                  </a:cubicBezTo>
                  <a:lnTo>
                    <a:pt x="4462" y="3658"/>
                  </a:lnTo>
                  <a:lnTo>
                    <a:pt x="4689" y="3605"/>
                  </a:lnTo>
                  <a:cubicBezTo>
                    <a:pt x="4829" y="3577"/>
                    <a:pt x="4941" y="3493"/>
                    <a:pt x="4998" y="3380"/>
                  </a:cubicBezTo>
                  <a:cubicBezTo>
                    <a:pt x="5026" y="3268"/>
                    <a:pt x="5054" y="3156"/>
                    <a:pt x="5054" y="3071"/>
                  </a:cubicBezTo>
                  <a:cubicBezTo>
                    <a:pt x="5054" y="2791"/>
                    <a:pt x="4941" y="2482"/>
                    <a:pt x="4857" y="2229"/>
                  </a:cubicBezTo>
                  <a:cubicBezTo>
                    <a:pt x="4773" y="2005"/>
                    <a:pt x="4689" y="1808"/>
                    <a:pt x="4689" y="1808"/>
                  </a:cubicBezTo>
                  <a:lnTo>
                    <a:pt x="4633" y="1724"/>
                  </a:lnTo>
                  <a:lnTo>
                    <a:pt x="2724" y="67"/>
                  </a:lnTo>
                  <a:cubicBezTo>
                    <a:pt x="2682" y="26"/>
                    <a:pt x="2626" y="0"/>
                    <a:pt x="2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4235;p64">
              <a:extLst>
                <a:ext uri="{FF2B5EF4-FFF2-40B4-BE49-F238E27FC236}">
                  <a16:creationId xmlns:a16="http://schemas.microsoft.com/office/drawing/2014/main" id="{F685732C-DD8F-49A8-BFDF-999B07E1C5E2}"/>
                </a:ext>
              </a:extLst>
            </p:cNvPr>
            <p:cNvSpPr/>
            <p:nvPr/>
          </p:nvSpPr>
          <p:spPr>
            <a:xfrm>
              <a:off x="2922825" y="3491975"/>
              <a:ext cx="54775" cy="71700"/>
            </a:xfrm>
            <a:custGeom>
              <a:avLst/>
              <a:gdLst/>
              <a:ahLst/>
              <a:cxnLst/>
              <a:rect l="l" t="t" r="r" b="b"/>
              <a:pathLst>
                <a:path w="2191" h="2868" extrusionOk="0">
                  <a:moveTo>
                    <a:pt x="1517" y="1"/>
                  </a:moveTo>
                  <a:lnTo>
                    <a:pt x="1" y="1657"/>
                  </a:lnTo>
                  <a:cubicBezTo>
                    <a:pt x="82" y="1726"/>
                    <a:pt x="181" y="1753"/>
                    <a:pt x="286" y="1753"/>
                  </a:cubicBezTo>
                  <a:cubicBezTo>
                    <a:pt x="645" y="1753"/>
                    <a:pt x="1067" y="1432"/>
                    <a:pt x="1067" y="1432"/>
                  </a:cubicBezTo>
                  <a:lnTo>
                    <a:pt x="1067" y="1432"/>
                  </a:lnTo>
                  <a:cubicBezTo>
                    <a:pt x="1067" y="1432"/>
                    <a:pt x="983" y="1882"/>
                    <a:pt x="899" y="2106"/>
                  </a:cubicBezTo>
                  <a:cubicBezTo>
                    <a:pt x="818" y="2321"/>
                    <a:pt x="1096" y="2868"/>
                    <a:pt x="1391" y="2868"/>
                  </a:cubicBezTo>
                  <a:cubicBezTo>
                    <a:pt x="1405" y="2868"/>
                    <a:pt x="1418" y="2867"/>
                    <a:pt x="1432" y="2864"/>
                  </a:cubicBezTo>
                  <a:cubicBezTo>
                    <a:pt x="1741" y="2780"/>
                    <a:pt x="2022" y="1489"/>
                    <a:pt x="2106" y="1124"/>
                  </a:cubicBezTo>
                  <a:cubicBezTo>
                    <a:pt x="2190" y="759"/>
                    <a:pt x="1517" y="1"/>
                    <a:pt x="1517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4236;p64">
              <a:extLst>
                <a:ext uri="{FF2B5EF4-FFF2-40B4-BE49-F238E27FC236}">
                  <a16:creationId xmlns:a16="http://schemas.microsoft.com/office/drawing/2014/main" id="{712D1852-1C3F-447D-AD95-80677767749D}"/>
                </a:ext>
              </a:extLst>
            </p:cNvPr>
            <p:cNvSpPr/>
            <p:nvPr/>
          </p:nvSpPr>
          <p:spPr>
            <a:xfrm>
              <a:off x="2916500" y="3485800"/>
              <a:ext cx="65300" cy="83400"/>
            </a:xfrm>
            <a:custGeom>
              <a:avLst/>
              <a:gdLst/>
              <a:ahLst/>
              <a:cxnLst/>
              <a:rect l="l" t="t" r="r" b="b"/>
              <a:pathLst>
                <a:path w="2612" h="3336" extrusionOk="0">
                  <a:moveTo>
                    <a:pt x="1751" y="0"/>
                  </a:moveTo>
                  <a:cubicBezTo>
                    <a:pt x="1700" y="0"/>
                    <a:pt x="1648" y="16"/>
                    <a:pt x="1601" y="51"/>
                  </a:cubicBezTo>
                  <a:cubicBezTo>
                    <a:pt x="1517" y="135"/>
                    <a:pt x="1489" y="304"/>
                    <a:pt x="1573" y="388"/>
                  </a:cubicBezTo>
                  <a:lnTo>
                    <a:pt x="1601" y="416"/>
                  </a:lnTo>
                  <a:cubicBezTo>
                    <a:pt x="1657" y="472"/>
                    <a:pt x="1798" y="641"/>
                    <a:pt x="1938" y="837"/>
                  </a:cubicBezTo>
                  <a:cubicBezTo>
                    <a:pt x="1994" y="921"/>
                    <a:pt x="2050" y="1034"/>
                    <a:pt x="2078" y="1118"/>
                  </a:cubicBezTo>
                  <a:cubicBezTo>
                    <a:pt x="2106" y="1202"/>
                    <a:pt x="2135" y="1286"/>
                    <a:pt x="2135" y="1314"/>
                  </a:cubicBezTo>
                  <a:cubicBezTo>
                    <a:pt x="2106" y="1511"/>
                    <a:pt x="1994" y="1904"/>
                    <a:pt x="1882" y="2269"/>
                  </a:cubicBezTo>
                  <a:cubicBezTo>
                    <a:pt x="1826" y="2465"/>
                    <a:pt x="1770" y="2634"/>
                    <a:pt x="1713" y="2746"/>
                  </a:cubicBezTo>
                  <a:cubicBezTo>
                    <a:pt x="1657" y="2802"/>
                    <a:pt x="1629" y="2859"/>
                    <a:pt x="1629" y="2859"/>
                  </a:cubicBezTo>
                  <a:lnTo>
                    <a:pt x="1615" y="2873"/>
                  </a:lnTo>
                  <a:lnTo>
                    <a:pt x="1615" y="2873"/>
                  </a:lnTo>
                  <a:lnTo>
                    <a:pt x="1573" y="2830"/>
                  </a:lnTo>
                  <a:cubicBezTo>
                    <a:pt x="1517" y="2802"/>
                    <a:pt x="1461" y="2718"/>
                    <a:pt x="1433" y="2634"/>
                  </a:cubicBezTo>
                  <a:cubicBezTo>
                    <a:pt x="1405" y="2550"/>
                    <a:pt x="1377" y="2465"/>
                    <a:pt x="1377" y="2437"/>
                  </a:cubicBezTo>
                  <a:cubicBezTo>
                    <a:pt x="1433" y="2297"/>
                    <a:pt x="1461" y="2129"/>
                    <a:pt x="1489" y="1960"/>
                  </a:cubicBezTo>
                  <a:cubicBezTo>
                    <a:pt x="1517" y="1820"/>
                    <a:pt x="1545" y="1707"/>
                    <a:pt x="1545" y="1707"/>
                  </a:cubicBezTo>
                  <a:cubicBezTo>
                    <a:pt x="1545" y="1623"/>
                    <a:pt x="1517" y="1511"/>
                    <a:pt x="1433" y="1483"/>
                  </a:cubicBezTo>
                  <a:cubicBezTo>
                    <a:pt x="1391" y="1455"/>
                    <a:pt x="1341" y="1441"/>
                    <a:pt x="1292" y="1441"/>
                  </a:cubicBezTo>
                  <a:cubicBezTo>
                    <a:pt x="1243" y="1441"/>
                    <a:pt x="1194" y="1455"/>
                    <a:pt x="1152" y="1483"/>
                  </a:cubicBezTo>
                  <a:cubicBezTo>
                    <a:pt x="1124" y="1511"/>
                    <a:pt x="1012" y="1595"/>
                    <a:pt x="899" y="1651"/>
                  </a:cubicBezTo>
                  <a:cubicBezTo>
                    <a:pt x="787" y="1707"/>
                    <a:pt x="647" y="1764"/>
                    <a:pt x="534" y="1764"/>
                  </a:cubicBezTo>
                  <a:cubicBezTo>
                    <a:pt x="478" y="1764"/>
                    <a:pt x="422" y="1736"/>
                    <a:pt x="394" y="1707"/>
                  </a:cubicBezTo>
                  <a:cubicBezTo>
                    <a:pt x="361" y="1674"/>
                    <a:pt x="314" y="1659"/>
                    <a:pt x="265" y="1659"/>
                  </a:cubicBezTo>
                  <a:cubicBezTo>
                    <a:pt x="190" y="1659"/>
                    <a:pt x="108" y="1696"/>
                    <a:pt x="57" y="1764"/>
                  </a:cubicBezTo>
                  <a:cubicBezTo>
                    <a:pt x="1" y="1848"/>
                    <a:pt x="1" y="1988"/>
                    <a:pt x="113" y="2072"/>
                  </a:cubicBezTo>
                  <a:cubicBezTo>
                    <a:pt x="225" y="2185"/>
                    <a:pt x="394" y="2213"/>
                    <a:pt x="534" y="2213"/>
                  </a:cubicBezTo>
                  <a:cubicBezTo>
                    <a:pt x="693" y="2213"/>
                    <a:pt x="841" y="2179"/>
                    <a:pt x="971" y="2134"/>
                  </a:cubicBezTo>
                  <a:lnTo>
                    <a:pt x="971" y="2134"/>
                  </a:lnTo>
                  <a:cubicBezTo>
                    <a:pt x="954" y="2188"/>
                    <a:pt x="939" y="2235"/>
                    <a:pt x="927" y="2269"/>
                  </a:cubicBezTo>
                  <a:cubicBezTo>
                    <a:pt x="927" y="2325"/>
                    <a:pt x="899" y="2381"/>
                    <a:pt x="899" y="2437"/>
                  </a:cubicBezTo>
                  <a:cubicBezTo>
                    <a:pt x="899" y="2634"/>
                    <a:pt x="983" y="2830"/>
                    <a:pt x="1096" y="2999"/>
                  </a:cubicBezTo>
                  <a:cubicBezTo>
                    <a:pt x="1152" y="3083"/>
                    <a:pt x="1208" y="3167"/>
                    <a:pt x="1292" y="3224"/>
                  </a:cubicBezTo>
                  <a:cubicBezTo>
                    <a:pt x="1377" y="3280"/>
                    <a:pt x="1489" y="3336"/>
                    <a:pt x="1629" y="3336"/>
                  </a:cubicBezTo>
                  <a:lnTo>
                    <a:pt x="1741" y="3336"/>
                  </a:lnTo>
                  <a:cubicBezTo>
                    <a:pt x="1854" y="3308"/>
                    <a:pt x="1910" y="3252"/>
                    <a:pt x="1966" y="3167"/>
                  </a:cubicBezTo>
                  <a:cubicBezTo>
                    <a:pt x="2078" y="3055"/>
                    <a:pt x="2135" y="2943"/>
                    <a:pt x="2191" y="2774"/>
                  </a:cubicBezTo>
                  <a:cubicBezTo>
                    <a:pt x="2387" y="2325"/>
                    <a:pt x="2528" y="1679"/>
                    <a:pt x="2584" y="1427"/>
                  </a:cubicBezTo>
                  <a:lnTo>
                    <a:pt x="2584" y="1399"/>
                  </a:lnTo>
                  <a:lnTo>
                    <a:pt x="2612" y="1314"/>
                  </a:lnTo>
                  <a:cubicBezTo>
                    <a:pt x="2612" y="1146"/>
                    <a:pt x="2556" y="1006"/>
                    <a:pt x="2471" y="865"/>
                  </a:cubicBezTo>
                  <a:cubicBezTo>
                    <a:pt x="2303" y="472"/>
                    <a:pt x="1938" y="79"/>
                    <a:pt x="1938" y="79"/>
                  </a:cubicBezTo>
                  <a:cubicBezTo>
                    <a:pt x="1889" y="30"/>
                    <a:pt x="1821" y="0"/>
                    <a:pt x="1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4237;p64">
              <a:extLst>
                <a:ext uri="{FF2B5EF4-FFF2-40B4-BE49-F238E27FC236}">
                  <a16:creationId xmlns:a16="http://schemas.microsoft.com/office/drawing/2014/main" id="{3A33DA40-B613-43AB-9DD9-F9CE412771E7}"/>
                </a:ext>
              </a:extLst>
            </p:cNvPr>
            <p:cNvSpPr/>
            <p:nvPr/>
          </p:nvSpPr>
          <p:spPr>
            <a:xfrm>
              <a:off x="2907375" y="2774425"/>
              <a:ext cx="602250" cy="818975"/>
            </a:xfrm>
            <a:custGeom>
              <a:avLst/>
              <a:gdLst/>
              <a:ahLst/>
              <a:cxnLst/>
              <a:rect l="l" t="t" r="r" b="b"/>
              <a:pathLst>
                <a:path w="24090" h="32759" extrusionOk="0">
                  <a:moveTo>
                    <a:pt x="13169" y="1"/>
                  </a:moveTo>
                  <a:cubicBezTo>
                    <a:pt x="12425" y="1"/>
                    <a:pt x="11602" y="41"/>
                    <a:pt x="10754" y="151"/>
                  </a:cubicBezTo>
                  <a:cubicBezTo>
                    <a:pt x="7721" y="544"/>
                    <a:pt x="5110" y="1554"/>
                    <a:pt x="3707" y="2228"/>
                  </a:cubicBezTo>
                  <a:cubicBezTo>
                    <a:pt x="2303" y="2902"/>
                    <a:pt x="1" y="3941"/>
                    <a:pt x="1" y="4165"/>
                  </a:cubicBezTo>
                  <a:cubicBezTo>
                    <a:pt x="1" y="4390"/>
                    <a:pt x="3258" y="25249"/>
                    <a:pt x="3258" y="25249"/>
                  </a:cubicBezTo>
                  <a:cubicBezTo>
                    <a:pt x="3258" y="25249"/>
                    <a:pt x="3258" y="30668"/>
                    <a:pt x="3594" y="31454"/>
                  </a:cubicBezTo>
                  <a:cubicBezTo>
                    <a:pt x="3931" y="32240"/>
                    <a:pt x="4942" y="32352"/>
                    <a:pt x="7441" y="32633"/>
                  </a:cubicBezTo>
                  <a:cubicBezTo>
                    <a:pt x="8206" y="32720"/>
                    <a:pt x="9354" y="32758"/>
                    <a:pt x="10640" y="32758"/>
                  </a:cubicBezTo>
                  <a:cubicBezTo>
                    <a:pt x="13505" y="32758"/>
                    <a:pt x="17055" y="32567"/>
                    <a:pt x="18586" y="32296"/>
                  </a:cubicBezTo>
                  <a:cubicBezTo>
                    <a:pt x="20776" y="31903"/>
                    <a:pt x="22685" y="31566"/>
                    <a:pt x="23022" y="30556"/>
                  </a:cubicBezTo>
                  <a:cubicBezTo>
                    <a:pt x="23359" y="29545"/>
                    <a:pt x="22910" y="26822"/>
                    <a:pt x="22910" y="26822"/>
                  </a:cubicBezTo>
                  <a:lnTo>
                    <a:pt x="24089" y="4951"/>
                  </a:lnTo>
                  <a:cubicBezTo>
                    <a:pt x="24089" y="4951"/>
                    <a:pt x="22910" y="3351"/>
                    <a:pt x="20552" y="2116"/>
                  </a:cubicBezTo>
                  <a:cubicBezTo>
                    <a:pt x="18193" y="880"/>
                    <a:pt x="16481" y="263"/>
                    <a:pt x="16481" y="263"/>
                  </a:cubicBezTo>
                  <a:cubicBezTo>
                    <a:pt x="16481" y="263"/>
                    <a:pt x="15084" y="1"/>
                    <a:pt x="131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4238;p64">
              <a:extLst>
                <a:ext uri="{FF2B5EF4-FFF2-40B4-BE49-F238E27FC236}">
                  <a16:creationId xmlns:a16="http://schemas.microsoft.com/office/drawing/2014/main" id="{5A117F82-CEEE-4B3A-B147-0E424000AD7D}"/>
                </a:ext>
              </a:extLst>
            </p:cNvPr>
            <p:cNvSpPr/>
            <p:nvPr/>
          </p:nvSpPr>
          <p:spPr>
            <a:xfrm>
              <a:off x="2901775" y="2769050"/>
              <a:ext cx="613450" cy="830350"/>
            </a:xfrm>
            <a:custGeom>
              <a:avLst/>
              <a:gdLst/>
              <a:ahLst/>
              <a:cxnLst/>
              <a:rect l="l" t="t" r="r" b="b"/>
              <a:pathLst>
                <a:path w="24538" h="33214" extrusionOk="0">
                  <a:moveTo>
                    <a:pt x="13392" y="450"/>
                  </a:moveTo>
                  <a:cubicBezTo>
                    <a:pt x="14346" y="450"/>
                    <a:pt x="15161" y="534"/>
                    <a:pt x="15750" y="590"/>
                  </a:cubicBezTo>
                  <a:cubicBezTo>
                    <a:pt x="16031" y="618"/>
                    <a:pt x="16284" y="646"/>
                    <a:pt x="16424" y="674"/>
                  </a:cubicBezTo>
                  <a:cubicBezTo>
                    <a:pt x="16508" y="674"/>
                    <a:pt x="16564" y="702"/>
                    <a:pt x="16621" y="702"/>
                  </a:cubicBezTo>
                  <a:cubicBezTo>
                    <a:pt x="16649" y="702"/>
                    <a:pt x="16733" y="731"/>
                    <a:pt x="16929" y="815"/>
                  </a:cubicBezTo>
                  <a:cubicBezTo>
                    <a:pt x="17519" y="1039"/>
                    <a:pt x="18895" y="1629"/>
                    <a:pt x="20663" y="2555"/>
                  </a:cubicBezTo>
                  <a:cubicBezTo>
                    <a:pt x="21814" y="3145"/>
                    <a:pt x="22685" y="3847"/>
                    <a:pt x="23274" y="4380"/>
                  </a:cubicBezTo>
                  <a:cubicBezTo>
                    <a:pt x="23555" y="4661"/>
                    <a:pt x="23780" y="4886"/>
                    <a:pt x="23920" y="5054"/>
                  </a:cubicBezTo>
                  <a:cubicBezTo>
                    <a:pt x="23975" y="5136"/>
                    <a:pt x="24029" y="5191"/>
                    <a:pt x="24084" y="5220"/>
                  </a:cubicBezTo>
                  <a:lnTo>
                    <a:pt x="24084" y="5220"/>
                  </a:lnTo>
                  <a:lnTo>
                    <a:pt x="22909" y="27037"/>
                  </a:lnTo>
                  <a:lnTo>
                    <a:pt x="22909" y="27093"/>
                  </a:lnTo>
                  <a:cubicBezTo>
                    <a:pt x="22909" y="27093"/>
                    <a:pt x="22909" y="27177"/>
                    <a:pt x="22937" y="27317"/>
                  </a:cubicBezTo>
                  <a:cubicBezTo>
                    <a:pt x="22994" y="27767"/>
                    <a:pt x="23134" y="28805"/>
                    <a:pt x="23134" y="29648"/>
                  </a:cubicBezTo>
                  <a:cubicBezTo>
                    <a:pt x="23134" y="30069"/>
                    <a:pt x="23106" y="30462"/>
                    <a:pt x="23022" y="30686"/>
                  </a:cubicBezTo>
                  <a:cubicBezTo>
                    <a:pt x="22965" y="30883"/>
                    <a:pt x="22825" y="31051"/>
                    <a:pt x="22572" y="31220"/>
                  </a:cubicBezTo>
                  <a:cubicBezTo>
                    <a:pt x="22235" y="31444"/>
                    <a:pt x="21674" y="31669"/>
                    <a:pt x="21028" y="31809"/>
                  </a:cubicBezTo>
                  <a:cubicBezTo>
                    <a:pt x="20354" y="31978"/>
                    <a:pt x="19568" y="32118"/>
                    <a:pt x="18754" y="32287"/>
                  </a:cubicBezTo>
                  <a:cubicBezTo>
                    <a:pt x="17266" y="32539"/>
                    <a:pt x="13729" y="32736"/>
                    <a:pt x="10865" y="32736"/>
                  </a:cubicBezTo>
                  <a:cubicBezTo>
                    <a:pt x="9574" y="32736"/>
                    <a:pt x="8423" y="32708"/>
                    <a:pt x="7693" y="32623"/>
                  </a:cubicBezTo>
                  <a:cubicBezTo>
                    <a:pt x="6429" y="32483"/>
                    <a:pt x="5587" y="32371"/>
                    <a:pt x="4998" y="32230"/>
                  </a:cubicBezTo>
                  <a:cubicBezTo>
                    <a:pt x="4717" y="32146"/>
                    <a:pt x="4492" y="32062"/>
                    <a:pt x="4352" y="31950"/>
                  </a:cubicBezTo>
                  <a:cubicBezTo>
                    <a:pt x="4211" y="31837"/>
                    <a:pt x="4099" y="31725"/>
                    <a:pt x="4043" y="31585"/>
                  </a:cubicBezTo>
                  <a:cubicBezTo>
                    <a:pt x="4015" y="31500"/>
                    <a:pt x="3987" y="31360"/>
                    <a:pt x="3959" y="31135"/>
                  </a:cubicBezTo>
                  <a:cubicBezTo>
                    <a:pt x="3847" y="30377"/>
                    <a:pt x="3790" y="28946"/>
                    <a:pt x="3762" y="27738"/>
                  </a:cubicBezTo>
                  <a:cubicBezTo>
                    <a:pt x="3734" y="27121"/>
                    <a:pt x="3734" y="26559"/>
                    <a:pt x="3734" y="26138"/>
                  </a:cubicBezTo>
                  <a:cubicBezTo>
                    <a:pt x="3734" y="25717"/>
                    <a:pt x="3734" y="25464"/>
                    <a:pt x="3734" y="25464"/>
                  </a:cubicBezTo>
                  <a:lnTo>
                    <a:pt x="3734" y="25436"/>
                  </a:lnTo>
                  <a:cubicBezTo>
                    <a:pt x="3734" y="25436"/>
                    <a:pt x="3678" y="25099"/>
                    <a:pt x="3594" y="24538"/>
                  </a:cubicBezTo>
                  <a:cubicBezTo>
                    <a:pt x="3257" y="22545"/>
                    <a:pt x="2499" y="17547"/>
                    <a:pt x="1797" y="12999"/>
                  </a:cubicBezTo>
                  <a:cubicBezTo>
                    <a:pt x="1432" y="10753"/>
                    <a:pt x="1095" y="8591"/>
                    <a:pt x="871" y="7019"/>
                  </a:cubicBezTo>
                  <a:cubicBezTo>
                    <a:pt x="730" y="6205"/>
                    <a:pt x="646" y="5559"/>
                    <a:pt x="562" y="5082"/>
                  </a:cubicBezTo>
                  <a:cubicBezTo>
                    <a:pt x="534" y="4858"/>
                    <a:pt x="506" y="4689"/>
                    <a:pt x="478" y="4549"/>
                  </a:cubicBezTo>
                  <a:cubicBezTo>
                    <a:pt x="478" y="4500"/>
                    <a:pt x="478" y="4451"/>
                    <a:pt x="478" y="4421"/>
                  </a:cubicBezTo>
                  <a:lnTo>
                    <a:pt x="478" y="4421"/>
                  </a:lnTo>
                  <a:cubicBezTo>
                    <a:pt x="500" y="4406"/>
                    <a:pt x="529" y="4391"/>
                    <a:pt x="562" y="4380"/>
                  </a:cubicBezTo>
                  <a:cubicBezTo>
                    <a:pt x="814" y="4184"/>
                    <a:pt x="1432" y="3903"/>
                    <a:pt x="2078" y="3594"/>
                  </a:cubicBezTo>
                  <a:cubicBezTo>
                    <a:pt x="2724" y="3285"/>
                    <a:pt x="3453" y="2948"/>
                    <a:pt x="4043" y="2668"/>
                  </a:cubicBezTo>
                  <a:cubicBezTo>
                    <a:pt x="5419" y="1994"/>
                    <a:pt x="8002" y="983"/>
                    <a:pt x="11006" y="590"/>
                  </a:cubicBezTo>
                  <a:cubicBezTo>
                    <a:pt x="11848" y="506"/>
                    <a:pt x="12662" y="450"/>
                    <a:pt x="13392" y="450"/>
                  </a:cubicBezTo>
                  <a:close/>
                  <a:moveTo>
                    <a:pt x="13392" y="1"/>
                  </a:moveTo>
                  <a:cubicBezTo>
                    <a:pt x="12634" y="1"/>
                    <a:pt x="11820" y="29"/>
                    <a:pt x="10949" y="141"/>
                  </a:cubicBezTo>
                  <a:cubicBezTo>
                    <a:pt x="7861" y="534"/>
                    <a:pt x="5250" y="1573"/>
                    <a:pt x="3847" y="2247"/>
                  </a:cubicBezTo>
                  <a:cubicBezTo>
                    <a:pt x="3145" y="2583"/>
                    <a:pt x="2218" y="3005"/>
                    <a:pt x="1460" y="3370"/>
                  </a:cubicBezTo>
                  <a:cubicBezTo>
                    <a:pt x="1067" y="3566"/>
                    <a:pt x="730" y="3735"/>
                    <a:pt x="478" y="3875"/>
                  </a:cubicBezTo>
                  <a:cubicBezTo>
                    <a:pt x="365" y="3931"/>
                    <a:pt x="253" y="4015"/>
                    <a:pt x="197" y="4071"/>
                  </a:cubicBezTo>
                  <a:lnTo>
                    <a:pt x="85" y="4156"/>
                  </a:lnTo>
                  <a:cubicBezTo>
                    <a:pt x="56" y="4212"/>
                    <a:pt x="0" y="4240"/>
                    <a:pt x="0" y="4380"/>
                  </a:cubicBezTo>
                  <a:lnTo>
                    <a:pt x="0" y="4408"/>
                  </a:lnTo>
                  <a:cubicBezTo>
                    <a:pt x="28" y="4633"/>
                    <a:pt x="225" y="6065"/>
                    <a:pt x="562" y="8086"/>
                  </a:cubicBezTo>
                  <a:cubicBezTo>
                    <a:pt x="1488" y="14122"/>
                    <a:pt x="3257" y="25521"/>
                    <a:pt x="3257" y="25521"/>
                  </a:cubicBezTo>
                  <a:lnTo>
                    <a:pt x="3257" y="25521"/>
                  </a:lnTo>
                  <a:lnTo>
                    <a:pt x="3257" y="25521"/>
                  </a:lnTo>
                  <a:cubicBezTo>
                    <a:pt x="3257" y="25790"/>
                    <a:pt x="3260" y="26987"/>
                    <a:pt x="3285" y="28272"/>
                  </a:cubicBezTo>
                  <a:cubicBezTo>
                    <a:pt x="3313" y="29002"/>
                    <a:pt x="3341" y="29760"/>
                    <a:pt x="3397" y="30377"/>
                  </a:cubicBezTo>
                  <a:cubicBezTo>
                    <a:pt x="3425" y="30686"/>
                    <a:pt x="3453" y="30967"/>
                    <a:pt x="3482" y="31192"/>
                  </a:cubicBezTo>
                  <a:cubicBezTo>
                    <a:pt x="3510" y="31444"/>
                    <a:pt x="3566" y="31613"/>
                    <a:pt x="3622" y="31753"/>
                  </a:cubicBezTo>
                  <a:cubicBezTo>
                    <a:pt x="3706" y="31978"/>
                    <a:pt x="3875" y="32174"/>
                    <a:pt x="4099" y="32343"/>
                  </a:cubicBezTo>
                  <a:cubicBezTo>
                    <a:pt x="4408" y="32567"/>
                    <a:pt x="4829" y="32680"/>
                    <a:pt x="5391" y="32792"/>
                  </a:cubicBezTo>
                  <a:cubicBezTo>
                    <a:pt x="5980" y="32876"/>
                    <a:pt x="6710" y="32960"/>
                    <a:pt x="7637" y="33073"/>
                  </a:cubicBezTo>
                  <a:cubicBezTo>
                    <a:pt x="8423" y="33157"/>
                    <a:pt x="9574" y="33213"/>
                    <a:pt x="10865" y="33213"/>
                  </a:cubicBezTo>
                  <a:cubicBezTo>
                    <a:pt x="13729" y="33213"/>
                    <a:pt x="17294" y="33017"/>
                    <a:pt x="18838" y="32736"/>
                  </a:cubicBezTo>
                  <a:cubicBezTo>
                    <a:pt x="19933" y="32539"/>
                    <a:pt x="20972" y="32371"/>
                    <a:pt x="21786" y="32090"/>
                  </a:cubicBezTo>
                  <a:cubicBezTo>
                    <a:pt x="22207" y="31950"/>
                    <a:pt x="22544" y="31809"/>
                    <a:pt x="22853" y="31613"/>
                  </a:cubicBezTo>
                  <a:cubicBezTo>
                    <a:pt x="23134" y="31388"/>
                    <a:pt x="23358" y="31164"/>
                    <a:pt x="23471" y="30827"/>
                  </a:cubicBezTo>
                  <a:cubicBezTo>
                    <a:pt x="23583" y="30518"/>
                    <a:pt x="23611" y="30097"/>
                    <a:pt x="23611" y="29648"/>
                  </a:cubicBezTo>
                  <a:cubicBezTo>
                    <a:pt x="23611" y="28508"/>
                    <a:pt x="23386" y="27169"/>
                    <a:pt x="23361" y="27022"/>
                  </a:cubicBezTo>
                  <a:lnTo>
                    <a:pt x="23361" y="27022"/>
                  </a:lnTo>
                  <a:lnTo>
                    <a:pt x="24538" y="5166"/>
                  </a:lnTo>
                  <a:cubicBezTo>
                    <a:pt x="24538" y="5110"/>
                    <a:pt x="24538" y="5054"/>
                    <a:pt x="24510" y="5026"/>
                  </a:cubicBezTo>
                  <a:cubicBezTo>
                    <a:pt x="24481" y="4998"/>
                    <a:pt x="23274" y="3398"/>
                    <a:pt x="20888" y="2134"/>
                  </a:cubicBezTo>
                  <a:cubicBezTo>
                    <a:pt x="18502" y="899"/>
                    <a:pt x="16789" y="281"/>
                    <a:pt x="16789" y="253"/>
                  </a:cubicBezTo>
                  <a:lnTo>
                    <a:pt x="16761" y="253"/>
                  </a:lnTo>
                  <a:cubicBezTo>
                    <a:pt x="16761" y="253"/>
                    <a:pt x="15329" y="1"/>
                    <a:pt x="13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4239;p64">
              <a:extLst>
                <a:ext uri="{FF2B5EF4-FFF2-40B4-BE49-F238E27FC236}">
                  <a16:creationId xmlns:a16="http://schemas.microsoft.com/office/drawing/2014/main" id="{5B6DA709-6D92-4ACE-8C21-FC4221A55AB7}"/>
                </a:ext>
              </a:extLst>
            </p:cNvPr>
            <p:cNvSpPr/>
            <p:nvPr/>
          </p:nvSpPr>
          <p:spPr>
            <a:xfrm>
              <a:off x="3490625" y="2898200"/>
              <a:ext cx="312375" cy="474625"/>
            </a:xfrm>
            <a:custGeom>
              <a:avLst/>
              <a:gdLst/>
              <a:ahLst/>
              <a:cxnLst/>
              <a:rect l="l" t="t" r="r" b="b"/>
              <a:pathLst>
                <a:path w="12495" h="18985" extrusionOk="0">
                  <a:moveTo>
                    <a:pt x="759" y="0"/>
                  </a:moveTo>
                  <a:lnTo>
                    <a:pt x="1" y="12072"/>
                  </a:lnTo>
                  <a:cubicBezTo>
                    <a:pt x="1" y="12072"/>
                    <a:pt x="8137" y="18984"/>
                    <a:pt x="10184" y="18984"/>
                  </a:cubicBezTo>
                  <a:cubicBezTo>
                    <a:pt x="10216" y="18984"/>
                    <a:pt x="10247" y="18982"/>
                    <a:pt x="10276" y="18979"/>
                  </a:cubicBezTo>
                  <a:cubicBezTo>
                    <a:pt x="12157" y="18754"/>
                    <a:pt x="12494" y="17294"/>
                    <a:pt x="12494" y="17294"/>
                  </a:cubicBezTo>
                  <a:lnTo>
                    <a:pt x="11596" y="1224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4240;p64">
              <a:extLst>
                <a:ext uri="{FF2B5EF4-FFF2-40B4-BE49-F238E27FC236}">
                  <a16:creationId xmlns:a16="http://schemas.microsoft.com/office/drawing/2014/main" id="{8569BE59-5747-40E9-B562-668F2038DAEF}"/>
                </a:ext>
              </a:extLst>
            </p:cNvPr>
            <p:cNvSpPr/>
            <p:nvPr/>
          </p:nvSpPr>
          <p:spPr>
            <a:xfrm>
              <a:off x="3484325" y="2892300"/>
              <a:ext cx="325675" cy="486700"/>
            </a:xfrm>
            <a:custGeom>
              <a:avLst/>
              <a:gdLst/>
              <a:ahLst/>
              <a:cxnLst/>
              <a:rect l="l" t="t" r="r" b="b"/>
              <a:pathLst>
                <a:path w="13027" h="19468" extrusionOk="0">
                  <a:moveTo>
                    <a:pt x="999" y="1"/>
                  </a:moveTo>
                  <a:cubicBezTo>
                    <a:pt x="974" y="1"/>
                    <a:pt x="949" y="4"/>
                    <a:pt x="927" y="12"/>
                  </a:cubicBezTo>
                  <a:cubicBezTo>
                    <a:pt x="843" y="40"/>
                    <a:pt x="786" y="124"/>
                    <a:pt x="786" y="208"/>
                  </a:cubicBezTo>
                  <a:lnTo>
                    <a:pt x="28" y="12280"/>
                  </a:lnTo>
                  <a:cubicBezTo>
                    <a:pt x="0" y="12365"/>
                    <a:pt x="56" y="12421"/>
                    <a:pt x="113" y="12477"/>
                  </a:cubicBezTo>
                  <a:cubicBezTo>
                    <a:pt x="113" y="12477"/>
                    <a:pt x="2134" y="14218"/>
                    <a:pt x="4436" y="15958"/>
                  </a:cubicBezTo>
                  <a:cubicBezTo>
                    <a:pt x="5587" y="16829"/>
                    <a:pt x="6794" y="17699"/>
                    <a:pt x="7861" y="18345"/>
                  </a:cubicBezTo>
                  <a:cubicBezTo>
                    <a:pt x="8395" y="18681"/>
                    <a:pt x="8872" y="18934"/>
                    <a:pt x="9321" y="19131"/>
                  </a:cubicBezTo>
                  <a:cubicBezTo>
                    <a:pt x="9742" y="19327"/>
                    <a:pt x="10107" y="19468"/>
                    <a:pt x="10444" y="19468"/>
                  </a:cubicBezTo>
                  <a:lnTo>
                    <a:pt x="10556" y="19439"/>
                  </a:lnTo>
                  <a:cubicBezTo>
                    <a:pt x="11567" y="19327"/>
                    <a:pt x="12185" y="18878"/>
                    <a:pt x="12522" y="18429"/>
                  </a:cubicBezTo>
                  <a:cubicBezTo>
                    <a:pt x="12887" y="18008"/>
                    <a:pt x="12971" y="17615"/>
                    <a:pt x="12999" y="17587"/>
                  </a:cubicBezTo>
                  <a:cubicBezTo>
                    <a:pt x="13027" y="17474"/>
                    <a:pt x="12943" y="17334"/>
                    <a:pt x="12802" y="17306"/>
                  </a:cubicBezTo>
                  <a:cubicBezTo>
                    <a:pt x="12788" y="17302"/>
                    <a:pt x="12772" y="17300"/>
                    <a:pt x="12757" y="17300"/>
                  </a:cubicBezTo>
                  <a:cubicBezTo>
                    <a:pt x="12655" y="17300"/>
                    <a:pt x="12546" y="17377"/>
                    <a:pt x="12522" y="17474"/>
                  </a:cubicBezTo>
                  <a:cubicBezTo>
                    <a:pt x="12522" y="17502"/>
                    <a:pt x="12437" y="17839"/>
                    <a:pt x="12157" y="18176"/>
                  </a:cubicBezTo>
                  <a:cubicBezTo>
                    <a:pt x="11848" y="18513"/>
                    <a:pt x="11371" y="18878"/>
                    <a:pt x="10500" y="18990"/>
                  </a:cubicBezTo>
                  <a:lnTo>
                    <a:pt x="10444" y="18990"/>
                  </a:lnTo>
                  <a:cubicBezTo>
                    <a:pt x="10248" y="18990"/>
                    <a:pt x="9911" y="18906"/>
                    <a:pt x="9518" y="18710"/>
                  </a:cubicBezTo>
                  <a:cubicBezTo>
                    <a:pt x="8086" y="18064"/>
                    <a:pt x="5784" y="16407"/>
                    <a:pt x="3875" y="14919"/>
                  </a:cubicBezTo>
                  <a:cubicBezTo>
                    <a:pt x="2920" y="14189"/>
                    <a:pt x="2050" y="13488"/>
                    <a:pt x="1432" y="12954"/>
                  </a:cubicBezTo>
                  <a:cubicBezTo>
                    <a:pt x="1095" y="12702"/>
                    <a:pt x="843" y="12505"/>
                    <a:pt x="674" y="12337"/>
                  </a:cubicBezTo>
                  <a:cubicBezTo>
                    <a:pt x="598" y="12273"/>
                    <a:pt x="534" y="12221"/>
                    <a:pt x="486" y="12183"/>
                  </a:cubicBezTo>
                  <a:lnTo>
                    <a:pt x="486" y="12183"/>
                  </a:lnTo>
                  <a:lnTo>
                    <a:pt x="1208" y="798"/>
                  </a:lnTo>
                  <a:lnTo>
                    <a:pt x="11679" y="12645"/>
                  </a:lnTo>
                  <a:cubicBezTo>
                    <a:pt x="11722" y="12687"/>
                    <a:pt x="11778" y="12709"/>
                    <a:pt x="11837" y="12709"/>
                  </a:cubicBezTo>
                  <a:cubicBezTo>
                    <a:pt x="11897" y="12709"/>
                    <a:pt x="11960" y="12687"/>
                    <a:pt x="12016" y="12645"/>
                  </a:cubicBezTo>
                  <a:cubicBezTo>
                    <a:pt x="12101" y="12561"/>
                    <a:pt x="12101" y="12421"/>
                    <a:pt x="12016" y="12337"/>
                  </a:cubicBezTo>
                  <a:lnTo>
                    <a:pt x="1179" y="68"/>
                  </a:lnTo>
                  <a:cubicBezTo>
                    <a:pt x="1138" y="27"/>
                    <a:pt x="1067" y="1"/>
                    <a:pt x="9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5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5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5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5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5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4" grpId="0" build="p"/>
      <p:bldP spid="35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" name="Google Shape;3213;p57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STUDY CASE 3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14" name="Google Shape;3214;p57"/>
          <p:cNvSpPr txBox="1">
            <a:spLocks noGrp="1"/>
          </p:cNvSpPr>
          <p:nvPr>
            <p:ph type="subTitle" idx="1"/>
          </p:nvPr>
        </p:nvSpPr>
        <p:spPr>
          <a:xfrm>
            <a:off x="3555470" y="887027"/>
            <a:ext cx="4856028" cy="25328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Study Conducted by:</a:t>
            </a:r>
            <a:r>
              <a:rPr lang="en-US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 European GNSS Agency (GSA).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Aim of Study :</a:t>
            </a:r>
            <a:r>
              <a:rPr lang="en-US" b="0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 To evaluate the performance of GPS systems in different regions of the world.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Bahnschrift Light SemiCondensed" panose="020B0502040204020203" pitchFamily="34" charset="0"/>
              </a:rPr>
              <a:t>Achievements of Study:</a:t>
            </a:r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Bahnschrift Light SemiCondensed" panose="020B0502040204020203" pitchFamily="34" charset="0"/>
              </a:rPr>
              <a:t>There were significant differences in accuracy and reliability between different systems and environments.</a:t>
            </a:r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11111"/>
              </a:solidFill>
              <a:effectLst/>
              <a:latin typeface="Bahnschrift Light SemiCondensed" panose="020B0502040204020203" pitchFamily="34" charset="0"/>
            </a:endParaRPr>
          </a:p>
        </p:txBody>
      </p:sp>
      <p:grpSp>
        <p:nvGrpSpPr>
          <p:cNvPr id="3215" name="Google Shape;3215;p57"/>
          <p:cNvGrpSpPr/>
          <p:nvPr/>
        </p:nvGrpSpPr>
        <p:grpSpPr>
          <a:xfrm>
            <a:off x="171069" y="1291863"/>
            <a:ext cx="3584753" cy="2934361"/>
            <a:chOff x="845850" y="467825"/>
            <a:chExt cx="5996575" cy="4908600"/>
          </a:xfrm>
        </p:grpSpPr>
        <p:sp>
          <p:nvSpPr>
            <p:cNvPr id="3216" name="Google Shape;3216;p57"/>
            <p:cNvSpPr/>
            <p:nvPr/>
          </p:nvSpPr>
          <p:spPr>
            <a:xfrm>
              <a:off x="845850" y="467825"/>
              <a:ext cx="5996575" cy="4814800"/>
            </a:xfrm>
            <a:custGeom>
              <a:avLst/>
              <a:gdLst/>
              <a:ahLst/>
              <a:cxnLst/>
              <a:rect l="l" t="t" r="r" b="b"/>
              <a:pathLst>
                <a:path w="239863" h="192592" extrusionOk="0">
                  <a:moveTo>
                    <a:pt x="147813" y="1"/>
                  </a:moveTo>
                  <a:cubicBezTo>
                    <a:pt x="142156" y="1"/>
                    <a:pt x="136078" y="789"/>
                    <a:pt x="129736" y="2770"/>
                  </a:cubicBezTo>
                  <a:cubicBezTo>
                    <a:pt x="98620" y="12477"/>
                    <a:pt x="86341" y="39929"/>
                    <a:pt x="68918" y="59055"/>
                  </a:cubicBezTo>
                  <a:cubicBezTo>
                    <a:pt x="59821" y="69084"/>
                    <a:pt x="45999" y="73102"/>
                    <a:pt x="35038" y="80945"/>
                  </a:cubicBezTo>
                  <a:cubicBezTo>
                    <a:pt x="1" y="106018"/>
                    <a:pt x="6976" y="159667"/>
                    <a:pt x="35231" y="179114"/>
                  </a:cubicBezTo>
                  <a:cubicBezTo>
                    <a:pt x="48326" y="188144"/>
                    <a:pt x="62992" y="192591"/>
                    <a:pt x="79703" y="192591"/>
                  </a:cubicBezTo>
                  <a:cubicBezTo>
                    <a:pt x="94167" y="192591"/>
                    <a:pt x="110163" y="189259"/>
                    <a:pt x="128000" y="182683"/>
                  </a:cubicBezTo>
                  <a:cubicBezTo>
                    <a:pt x="166445" y="168507"/>
                    <a:pt x="194025" y="159828"/>
                    <a:pt x="216944" y="121962"/>
                  </a:cubicBezTo>
                  <a:cubicBezTo>
                    <a:pt x="239863" y="84063"/>
                    <a:pt x="216108" y="37807"/>
                    <a:pt x="185539" y="11995"/>
                  </a:cubicBezTo>
                  <a:cubicBezTo>
                    <a:pt x="185539" y="11995"/>
                    <a:pt x="169878" y="1"/>
                    <a:pt x="1478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7"/>
            <p:cNvSpPr/>
            <p:nvPr/>
          </p:nvSpPr>
          <p:spPr>
            <a:xfrm>
              <a:off x="1128725" y="467950"/>
              <a:ext cx="5369750" cy="4814475"/>
            </a:xfrm>
            <a:custGeom>
              <a:avLst/>
              <a:gdLst/>
              <a:ahLst/>
              <a:cxnLst/>
              <a:rect l="l" t="t" r="r" b="b"/>
              <a:pathLst>
                <a:path w="214790" h="192579" extrusionOk="0">
                  <a:moveTo>
                    <a:pt x="136486" y="0"/>
                  </a:moveTo>
                  <a:cubicBezTo>
                    <a:pt x="130828" y="0"/>
                    <a:pt x="124753" y="772"/>
                    <a:pt x="118421" y="2765"/>
                  </a:cubicBezTo>
                  <a:cubicBezTo>
                    <a:pt x="98363" y="9033"/>
                    <a:pt x="86148" y="22630"/>
                    <a:pt x="75347" y="36645"/>
                  </a:cubicBezTo>
                  <a:lnTo>
                    <a:pt x="188978" y="36645"/>
                  </a:lnTo>
                  <a:lnTo>
                    <a:pt x="188978" y="143911"/>
                  </a:lnTo>
                  <a:cubicBezTo>
                    <a:pt x="194828" y="137836"/>
                    <a:pt x="200357" y="130668"/>
                    <a:pt x="205629" y="121957"/>
                  </a:cubicBezTo>
                  <a:cubicBezTo>
                    <a:pt x="212025" y="111381"/>
                    <a:pt x="214790" y="100195"/>
                    <a:pt x="214790" y="88944"/>
                  </a:cubicBezTo>
                  <a:cubicBezTo>
                    <a:pt x="214790" y="59886"/>
                    <a:pt x="196275" y="30602"/>
                    <a:pt x="174224" y="11990"/>
                  </a:cubicBezTo>
                  <a:cubicBezTo>
                    <a:pt x="174224" y="11990"/>
                    <a:pt x="158569" y="0"/>
                    <a:pt x="136486" y="0"/>
                  </a:cubicBezTo>
                  <a:close/>
                  <a:moveTo>
                    <a:pt x="26745" y="78915"/>
                  </a:moveTo>
                  <a:cubicBezTo>
                    <a:pt x="25716" y="79558"/>
                    <a:pt x="24720" y="80233"/>
                    <a:pt x="23723" y="80940"/>
                  </a:cubicBezTo>
                  <a:cubicBezTo>
                    <a:pt x="7201" y="92769"/>
                    <a:pt x="33" y="110963"/>
                    <a:pt x="33" y="128932"/>
                  </a:cubicBezTo>
                  <a:cubicBezTo>
                    <a:pt x="0" y="149022"/>
                    <a:pt x="9001" y="168855"/>
                    <a:pt x="23916" y="179109"/>
                  </a:cubicBezTo>
                  <a:cubicBezTo>
                    <a:pt x="36999" y="188142"/>
                    <a:pt x="51689" y="192578"/>
                    <a:pt x="68404" y="192578"/>
                  </a:cubicBezTo>
                  <a:cubicBezTo>
                    <a:pt x="82869" y="192578"/>
                    <a:pt x="98877" y="189267"/>
                    <a:pt x="116685" y="182678"/>
                  </a:cubicBezTo>
                  <a:cubicBezTo>
                    <a:pt x="127678" y="178627"/>
                    <a:pt x="137804" y="175027"/>
                    <a:pt x="147158" y="171041"/>
                  </a:cubicBezTo>
                  <a:lnTo>
                    <a:pt x="26745" y="171041"/>
                  </a:lnTo>
                  <a:lnTo>
                    <a:pt x="26745" y="789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7"/>
            <p:cNvSpPr/>
            <p:nvPr/>
          </p:nvSpPr>
          <p:spPr>
            <a:xfrm>
              <a:off x="1797325" y="1384075"/>
              <a:ext cx="4055850" cy="3359925"/>
            </a:xfrm>
            <a:custGeom>
              <a:avLst/>
              <a:gdLst/>
              <a:ahLst/>
              <a:cxnLst/>
              <a:rect l="l" t="t" r="r" b="b"/>
              <a:pathLst>
                <a:path w="162234" h="134397" extrusionOk="0">
                  <a:moveTo>
                    <a:pt x="1" y="0"/>
                  </a:moveTo>
                  <a:lnTo>
                    <a:pt x="1" y="134396"/>
                  </a:lnTo>
                  <a:lnTo>
                    <a:pt x="162234" y="134396"/>
                  </a:lnTo>
                  <a:lnTo>
                    <a:pt x="1622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7"/>
            <p:cNvSpPr/>
            <p:nvPr/>
          </p:nvSpPr>
          <p:spPr>
            <a:xfrm>
              <a:off x="1797325" y="1384075"/>
              <a:ext cx="4055850" cy="3359925"/>
            </a:xfrm>
            <a:custGeom>
              <a:avLst/>
              <a:gdLst/>
              <a:ahLst/>
              <a:cxnLst/>
              <a:rect l="l" t="t" r="r" b="b"/>
              <a:pathLst>
                <a:path w="162234" h="134397" extrusionOk="0">
                  <a:moveTo>
                    <a:pt x="1" y="0"/>
                  </a:moveTo>
                  <a:lnTo>
                    <a:pt x="1" y="134396"/>
                  </a:lnTo>
                  <a:lnTo>
                    <a:pt x="162234" y="134396"/>
                  </a:lnTo>
                  <a:lnTo>
                    <a:pt x="1622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7"/>
            <p:cNvSpPr/>
            <p:nvPr/>
          </p:nvSpPr>
          <p:spPr>
            <a:xfrm>
              <a:off x="1895375" y="1994800"/>
              <a:ext cx="3780200" cy="1720575"/>
            </a:xfrm>
            <a:custGeom>
              <a:avLst/>
              <a:gdLst/>
              <a:ahLst/>
              <a:cxnLst/>
              <a:rect l="l" t="t" r="r" b="b"/>
              <a:pathLst>
                <a:path w="151208" h="68823" extrusionOk="0">
                  <a:moveTo>
                    <a:pt x="0" y="1"/>
                  </a:moveTo>
                  <a:lnTo>
                    <a:pt x="0" y="68822"/>
                  </a:lnTo>
                  <a:lnTo>
                    <a:pt x="151208" y="68822"/>
                  </a:lnTo>
                  <a:lnTo>
                    <a:pt x="1512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7"/>
            <p:cNvSpPr/>
            <p:nvPr/>
          </p:nvSpPr>
          <p:spPr>
            <a:xfrm>
              <a:off x="2015100" y="3464625"/>
              <a:ext cx="3521450" cy="6450"/>
            </a:xfrm>
            <a:custGeom>
              <a:avLst/>
              <a:gdLst/>
              <a:ahLst/>
              <a:cxnLst/>
              <a:rect l="l" t="t" r="r" b="b"/>
              <a:pathLst>
                <a:path w="140858" h="258" extrusionOk="0">
                  <a:moveTo>
                    <a:pt x="1" y="0"/>
                  </a:moveTo>
                  <a:lnTo>
                    <a:pt x="1" y="257"/>
                  </a:lnTo>
                  <a:lnTo>
                    <a:pt x="140858" y="257"/>
                  </a:lnTo>
                  <a:lnTo>
                    <a:pt x="140858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7"/>
            <p:cNvSpPr/>
            <p:nvPr/>
          </p:nvSpPr>
          <p:spPr>
            <a:xfrm>
              <a:off x="201190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7" y="1383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7"/>
            <p:cNvSpPr/>
            <p:nvPr/>
          </p:nvSpPr>
          <p:spPr>
            <a:xfrm>
              <a:off x="2196725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90" y="1383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7"/>
            <p:cNvSpPr/>
            <p:nvPr/>
          </p:nvSpPr>
          <p:spPr>
            <a:xfrm>
              <a:off x="2382350" y="3433275"/>
              <a:ext cx="6475" cy="34575"/>
            </a:xfrm>
            <a:custGeom>
              <a:avLst/>
              <a:gdLst/>
              <a:ahLst/>
              <a:cxnLst/>
              <a:rect l="l" t="t" r="r" b="b"/>
              <a:pathLst>
                <a:path w="259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7"/>
            <p:cNvSpPr/>
            <p:nvPr/>
          </p:nvSpPr>
          <p:spPr>
            <a:xfrm>
              <a:off x="256800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7" y="1383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7"/>
            <p:cNvSpPr/>
            <p:nvPr/>
          </p:nvSpPr>
          <p:spPr>
            <a:xfrm>
              <a:off x="27528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7"/>
            <p:cNvSpPr/>
            <p:nvPr/>
          </p:nvSpPr>
          <p:spPr>
            <a:xfrm>
              <a:off x="293845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7"/>
            <p:cNvSpPr/>
            <p:nvPr/>
          </p:nvSpPr>
          <p:spPr>
            <a:xfrm>
              <a:off x="312330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89" y="138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7"/>
            <p:cNvSpPr/>
            <p:nvPr/>
          </p:nvSpPr>
          <p:spPr>
            <a:xfrm>
              <a:off x="33089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7"/>
            <p:cNvSpPr/>
            <p:nvPr/>
          </p:nvSpPr>
          <p:spPr>
            <a:xfrm>
              <a:off x="349455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7"/>
            <p:cNvSpPr/>
            <p:nvPr/>
          </p:nvSpPr>
          <p:spPr>
            <a:xfrm>
              <a:off x="367940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89" y="138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7"/>
            <p:cNvSpPr/>
            <p:nvPr/>
          </p:nvSpPr>
          <p:spPr>
            <a:xfrm>
              <a:off x="38650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7"/>
            <p:cNvSpPr/>
            <p:nvPr/>
          </p:nvSpPr>
          <p:spPr>
            <a:xfrm>
              <a:off x="404985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90" y="1383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7"/>
            <p:cNvSpPr/>
            <p:nvPr/>
          </p:nvSpPr>
          <p:spPr>
            <a:xfrm>
              <a:off x="423550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7" y="1383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7"/>
            <p:cNvSpPr/>
            <p:nvPr/>
          </p:nvSpPr>
          <p:spPr>
            <a:xfrm>
              <a:off x="44211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7"/>
            <p:cNvSpPr/>
            <p:nvPr/>
          </p:nvSpPr>
          <p:spPr>
            <a:xfrm>
              <a:off x="460595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90" y="1383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7"/>
            <p:cNvSpPr/>
            <p:nvPr/>
          </p:nvSpPr>
          <p:spPr>
            <a:xfrm>
              <a:off x="4791575" y="3433275"/>
              <a:ext cx="6475" cy="34575"/>
            </a:xfrm>
            <a:custGeom>
              <a:avLst/>
              <a:gdLst/>
              <a:ahLst/>
              <a:cxnLst/>
              <a:rect l="l" t="t" r="r" b="b"/>
              <a:pathLst>
                <a:path w="259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7"/>
            <p:cNvSpPr/>
            <p:nvPr/>
          </p:nvSpPr>
          <p:spPr>
            <a:xfrm>
              <a:off x="49772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7"/>
            <p:cNvSpPr/>
            <p:nvPr/>
          </p:nvSpPr>
          <p:spPr>
            <a:xfrm>
              <a:off x="516205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90" y="1383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7"/>
            <p:cNvSpPr/>
            <p:nvPr/>
          </p:nvSpPr>
          <p:spPr>
            <a:xfrm>
              <a:off x="5347675" y="3433275"/>
              <a:ext cx="6475" cy="34575"/>
            </a:xfrm>
            <a:custGeom>
              <a:avLst/>
              <a:gdLst/>
              <a:ahLst/>
              <a:cxnLst/>
              <a:rect l="l" t="t" r="r" b="b"/>
              <a:pathLst>
                <a:path w="259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7"/>
            <p:cNvSpPr/>
            <p:nvPr/>
          </p:nvSpPr>
          <p:spPr>
            <a:xfrm>
              <a:off x="5532525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89" y="138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7"/>
            <p:cNvSpPr/>
            <p:nvPr/>
          </p:nvSpPr>
          <p:spPr>
            <a:xfrm>
              <a:off x="2011900" y="2086425"/>
              <a:ext cx="6450" cy="1381425"/>
            </a:xfrm>
            <a:custGeom>
              <a:avLst/>
              <a:gdLst/>
              <a:ahLst/>
              <a:cxnLst/>
              <a:rect l="l" t="t" r="r" b="b"/>
              <a:pathLst>
                <a:path w="258" h="55257" extrusionOk="0">
                  <a:moveTo>
                    <a:pt x="0" y="0"/>
                  </a:moveTo>
                  <a:lnTo>
                    <a:pt x="0" y="55257"/>
                  </a:lnTo>
                  <a:lnTo>
                    <a:pt x="257" y="55257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7"/>
            <p:cNvSpPr/>
            <p:nvPr/>
          </p:nvSpPr>
          <p:spPr>
            <a:xfrm>
              <a:off x="2015100" y="3464625"/>
              <a:ext cx="87625" cy="6450"/>
            </a:xfrm>
            <a:custGeom>
              <a:avLst/>
              <a:gdLst/>
              <a:ahLst/>
              <a:cxnLst/>
              <a:rect l="l" t="t" r="r" b="b"/>
              <a:pathLst>
                <a:path w="3505" h="258" extrusionOk="0">
                  <a:moveTo>
                    <a:pt x="1" y="0"/>
                  </a:moveTo>
                  <a:lnTo>
                    <a:pt x="1" y="257"/>
                  </a:lnTo>
                  <a:lnTo>
                    <a:pt x="3505" y="257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7"/>
            <p:cNvSpPr/>
            <p:nvPr/>
          </p:nvSpPr>
          <p:spPr>
            <a:xfrm>
              <a:off x="1917875" y="3188175"/>
              <a:ext cx="97250" cy="6450"/>
            </a:xfrm>
            <a:custGeom>
              <a:avLst/>
              <a:gdLst/>
              <a:ahLst/>
              <a:cxnLst/>
              <a:rect l="l" t="t" r="r" b="b"/>
              <a:pathLst>
                <a:path w="3890" h="258" extrusionOk="0">
                  <a:moveTo>
                    <a:pt x="0" y="0"/>
                  </a:moveTo>
                  <a:lnTo>
                    <a:pt x="0" y="258"/>
                  </a:lnTo>
                  <a:lnTo>
                    <a:pt x="3890" y="258"/>
                  </a:lnTo>
                  <a:lnTo>
                    <a:pt x="3890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7"/>
            <p:cNvSpPr/>
            <p:nvPr/>
          </p:nvSpPr>
          <p:spPr>
            <a:xfrm>
              <a:off x="1917875" y="2911725"/>
              <a:ext cx="97250" cy="7275"/>
            </a:xfrm>
            <a:custGeom>
              <a:avLst/>
              <a:gdLst/>
              <a:ahLst/>
              <a:cxnLst/>
              <a:rect l="l" t="t" r="r" b="b"/>
              <a:pathLst>
                <a:path w="3890" h="291" extrusionOk="0">
                  <a:moveTo>
                    <a:pt x="0" y="1"/>
                  </a:moveTo>
                  <a:lnTo>
                    <a:pt x="0" y="290"/>
                  </a:lnTo>
                  <a:lnTo>
                    <a:pt x="3890" y="290"/>
                  </a:lnTo>
                  <a:lnTo>
                    <a:pt x="38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7"/>
            <p:cNvSpPr/>
            <p:nvPr/>
          </p:nvSpPr>
          <p:spPr>
            <a:xfrm>
              <a:off x="1917875" y="2636100"/>
              <a:ext cx="97250" cy="6450"/>
            </a:xfrm>
            <a:custGeom>
              <a:avLst/>
              <a:gdLst/>
              <a:ahLst/>
              <a:cxnLst/>
              <a:rect l="l" t="t" r="r" b="b"/>
              <a:pathLst>
                <a:path w="3890" h="258" extrusionOk="0">
                  <a:moveTo>
                    <a:pt x="0" y="0"/>
                  </a:moveTo>
                  <a:lnTo>
                    <a:pt x="0" y="257"/>
                  </a:lnTo>
                  <a:lnTo>
                    <a:pt x="3890" y="257"/>
                  </a:lnTo>
                  <a:lnTo>
                    <a:pt x="3890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7"/>
            <p:cNvSpPr/>
            <p:nvPr/>
          </p:nvSpPr>
          <p:spPr>
            <a:xfrm>
              <a:off x="1917875" y="2359650"/>
              <a:ext cx="97250" cy="6450"/>
            </a:xfrm>
            <a:custGeom>
              <a:avLst/>
              <a:gdLst/>
              <a:ahLst/>
              <a:cxnLst/>
              <a:rect l="l" t="t" r="r" b="b"/>
              <a:pathLst>
                <a:path w="3890" h="258" extrusionOk="0">
                  <a:moveTo>
                    <a:pt x="0" y="0"/>
                  </a:moveTo>
                  <a:lnTo>
                    <a:pt x="0" y="258"/>
                  </a:lnTo>
                  <a:lnTo>
                    <a:pt x="3890" y="258"/>
                  </a:lnTo>
                  <a:lnTo>
                    <a:pt x="3890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7"/>
            <p:cNvSpPr/>
            <p:nvPr/>
          </p:nvSpPr>
          <p:spPr>
            <a:xfrm>
              <a:off x="1917875" y="2083200"/>
              <a:ext cx="97250" cy="6450"/>
            </a:xfrm>
            <a:custGeom>
              <a:avLst/>
              <a:gdLst/>
              <a:ahLst/>
              <a:cxnLst/>
              <a:rect l="l" t="t" r="r" b="b"/>
              <a:pathLst>
                <a:path w="3890" h="258" extrusionOk="0">
                  <a:moveTo>
                    <a:pt x="0" y="1"/>
                  </a:moveTo>
                  <a:lnTo>
                    <a:pt x="0" y="258"/>
                  </a:lnTo>
                  <a:lnTo>
                    <a:pt x="3890" y="258"/>
                  </a:lnTo>
                  <a:lnTo>
                    <a:pt x="38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7"/>
            <p:cNvSpPr/>
            <p:nvPr/>
          </p:nvSpPr>
          <p:spPr>
            <a:xfrm>
              <a:off x="2093050" y="2349650"/>
              <a:ext cx="214600" cy="855725"/>
            </a:xfrm>
            <a:custGeom>
              <a:avLst/>
              <a:gdLst/>
              <a:ahLst/>
              <a:cxnLst/>
              <a:rect l="l" t="t" r="r" b="b"/>
              <a:pathLst>
                <a:path w="8584" h="34229" extrusionOk="0">
                  <a:moveTo>
                    <a:pt x="7976" y="1"/>
                  </a:moveTo>
                  <a:cubicBezTo>
                    <a:pt x="7740" y="1"/>
                    <a:pt x="7541" y="154"/>
                    <a:pt x="7458" y="400"/>
                  </a:cubicBezTo>
                  <a:lnTo>
                    <a:pt x="65" y="33574"/>
                  </a:lnTo>
                  <a:cubicBezTo>
                    <a:pt x="1" y="33863"/>
                    <a:pt x="194" y="34152"/>
                    <a:pt x="483" y="34217"/>
                  </a:cubicBezTo>
                  <a:cubicBezTo>
                    <a:pt x="517" y="34225"/>
                    <a:pt x="551" y="34229"/>
                    <a:pt x="585" y="34229"/>
                  </a:cubicBezTo>
                  <a:cubicBezTo>
                    <a:pt x="812" y="34229"/>
                    <a:pt x="1038" y="34050"/>
                    <a:pt x="1094" y="33799"/>
                  </a:cubicBezTo>
                  <a:lnTo>
                    <a:pt x="8519" y="658"/>
                  </a:lnTo>
                  <a:cubicBezTo>
                    <a:pt x="8583" y="368"/>
                    <a:pt x="8391" y="79"/>
                    <a:pt x="8101" y="15"/>
                  </a:cubicBezTo>
                  <a:cubicBezTo>
                    <a:pt x="8059" y="5"/>
                    <a:pt x="8017" y="1"/>
                    <a:pt x="7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7"/>
            <p:cNvSpPr/>
            <p:nvPr/>
          </p:nvSpPr>
          <p:spPr>
            <a:xfrm>
              <a:off x="2277900" y="2349575"/>
              <a:ext cx="215375" cy="496275"/>
            </a:xfrm>
            <a:custGeom>
              <a:avLst/>
              <a:gdLst/>
              <a:ahLst/>
              <a:cxnLst/>
              <a:rect l="l" t="t" r="r" b="b"/>
              <a:pathLst>
                <a:path w="8615" h="19851" extrusionOk="0">
                  <a:moveTo>
                    <a:pt x="629" y="0"/>
                  </a:moveTo>
                  <a:cubicBezTo>
                    <a:pt x="558" y="0"/>
                    <a:pt x="486" y="16"/>
                    <a:pt x="418" y="50"/>
                  </a:cubicBezTo>
                  <a:cubicBezTo>
                    <a:pt x="129" y="146"/>
                    <a:pt x="0" y="468"/>
                    <a:pt x="97" y="725"/>
                  </a:cubicBezTo>
                  <a:lnTo>
                    <a:pt x="7522" y="19529"/>
                  </a:lnTo>
                  <a:cubicBezTo>
                    <a:pt x="7597" y="19729"/>
                    <a:pt x="7806" y="19851"/>
                    <a:pt x="8017" y="19851"/>
                  </a:cubicBezTo>
                  <a:cubicBezTo>
                    <a:pt x="8078" y="19851"/>
                    <a:pt x="8139" y="19840"/>
                    <a:pt x="8197" y="19819"/>
                  </a:cubicBezTo>
                  <a:cubicBezTo>
                    <a:pt x="8486" y="19722"/>
                    <a:pt x="8615" y="19401"/>
                    <a:pt x="8518" y="19112"/>
                  </a:cubicBezTo>
                  <a:lnTo>
                    <a:pt x="1093" y="339"/>
                  </a:lnTo>
                  <a:cubicBezTo>
                    <a:pt x="1022" y="126"/>
                    <a:pt x="829" y="0"/>
                    <a:pt x="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7"/>
            <p:cNvSpPr/>
            <p:nvPr/>
          </p:nvSpPr>
          <p:spPr>
            <a:xfrm>
              <a:off x="2463525" y="2625750"/>
              <a:ext cx="214600" cy="220300"/>
            </a:xfrm>
            <a:custGeom>
              <a:avLst/>
              <a:gdLst/>
              <a:ahLst/>
              <a:cxnLst/>
              <a:rect l="l" t="t" r="r" b="b"/>
              <a:pathLst>
                <a:path w="8584" h="8812" extrusionOk="0">
                  <a:moveTo>
                    <a:pt x="8009" y="0"/>
                  </a:moveTo>
                  <a:cubicBezTo>
                    <a:pt x="7862" y="0"/>
                    <a:pt x="7719" y="57"/>
                    <a:pt x="7619" y="157"/>
                  </a:cubicBezTo>
                  <a:lnTo>
                    <a:pt x="193" y="7904"/>
                  </a:lnTo>
                  <a:cubicBezTo>
                    <a:pt x="0" y="8129"/>
                    <a:pt x="0" y="8450"/>
                    <a:pt x="225" y="8643"/>
                  </a:cubicBezTo>
                  <a:cubicBezTo>
                    <a:pt x="322" y="8756"/>
                    <a:pt x="459" y="8812"/>
                    <a:pt x="595" y="8812"/>
                  </a:cubicBezTo>
                  <a:cubicBezTo>
                    <a:pt x="732" y="8812"/>
                    <a:pt x="868" y="8756"/>
                    <a:pt x="965" y="8643"/>
                  </a:cubicBezTo>
                  <a:lnTo>
                    <a:pt x="8390" y="896"/>
                  </a:lnTo>
                  <a:cubicBezTo>
                    <a:pt x="8583" y="703"/>
                    <a:pt x="8583" y="350"/>
                    <a:pt x="8390" y="157"/>
                  </a:cubicBezTo>
                  <a:cubicBezTo>
                    <a:pt x="8282" y="49"/>
                    <a:pt x="8144" y="0"/>
                    <a:pt x="8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7"/>
            <p:cNvSpPr/>
            <p:nvPr/>
          </p:nvSpPr>
          <p:spPr>
            <a:xfrm>
              <a:off x="2648350" y="2625650"/>
              <a:ext cx="215400" cy="523975"/>
            </a:xfrm>
            <a:custGeom>
              <a:avLst/>
              <a:gdLst/>
              <a:ahLst/>
              <a:cxnLst/>
              <a:rect l="l" t="t" r="r" b="b"/>
              <a:pathLst>
                <a:path w="8616" h="20959" extrusionOk="0">
                  <a:moveTo>
                    <a:pt x="609" y="1"/>
                  </a:moveTo>
                  <a:cubicBezTo>
                    <a:pt x="547" y="1"/>
                    <a:pt x="483" y="11"/>
                    <a:pt x="419" y="32"/>
                  </a:cubicBezTo>
                  <a:cubicBezTo>
                    <a:pt x="161" y="129"/>
                    <a:pt x="1" y="450"/>
                    <a:pt x="97" y="740"/>
                  </a:cubicBezTo>
                  <a:lnTo>
                    <a:pt x="7522" y="20605"/>
                  </a:lnTo>
                  <a:cubicBezTo>
                    <a:pt x="7598" y="20830"/>
                    <a:pt x="7809" y="20958"/>
                    <a:pt x="8020" y="20958"/>
                  </a:cubicBezTo>
                  <a:cubicBezTo>
                    <a:pt x="8081" y="20958"/>
                    <a:pt x="8141" y="20948"/>
                    <a:pt x="8198" y="20926"/>
                  </a:cubicBezTo>
                  <a:cubicBezTo>
                    <a:pt x="8487" y="20830"/>
                    <a:pt x="8615" y="20509"/>
                    <a:pt x="8519" y="20251"/>
                  </a:cubicBezTo>
                  <a:lnTo>
                    <a:pt x="1126" y="354"/>
                  </a:lnTo>
                  <a:cubicBezTo>
                    <a:pt x="1026" y="129"/>
                    <a:pt x="828" y="1"/>
                    <a:pt x="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7"/>
            <p:cNvSpPr/>
            <p:nvPr/>
          </p:nvSpPr>
          <p:spPr>
            <a:xfrm>
              <a:off x="2834000" y="2349650"/>
              <a:ext cx="215375" cy="800275"/>
            </a:xfrm>
            <a:custGeom>
              <a:avLst/>
              <a:gdLst/>
              <a:ahLst/>
              <a:cxnLst/>
              <a:rect l="l" t="t" r="r" b="b"/>
              <a:pathLst>
                <a:path w="8615" h="32011" extrusionOk="0">
                  <a:moveTo>
                    <a:pt x="8005" y="1"/>
                  </a:moveTo>
                  <a:cubicBezTo>
                    <a:pt x="7763" y="1"/>
                    <a:pt x="7545" y="154"/>
                    <a:pt x="7490" y="400"/>
                  </a:cubicBezTo>
                  <a:lnTo>
                    <a:pt x="64" y="31356"/>
                  </a:lnTo>
                  <a:cubicBezTo>
                    <a:pt x="0" y="31645"/>
                    <a:pt x="193" y="31934"/>
                    <a:pt x="482" y="31999"/>
                  </a:cubicBezTo>
                  <a:cubicBezTo>
                    <a:pt x="520" y="32007"/>
                    <a:pt x="558" y="32011"/>
                    <a:pt x="595" y="32011"/>
                  </a:cubicBezTo>
                  <a:cubicBezTo>
                    <a:pt x="843" y="32011"/>
                    <a:pt x="1069" y="31832"/>
                    <a:pt x="1125" y="31581"/>
                  </a:cubicBezTo>
                  <a:lnTo>
                    <a:pt x="8518" y="658"/>
                  </a:lnTo>
                  <a:cubicBezTo>
                    <a:pt x="8615" y="368"/>
                    <a:pt x="8422" y="79"/>
                    <a:pt x="8133" y="15"/>
                  </a:cubicBezTo>
                  <a:cubicBezTo>
                    <a:pt x="8090" y="5"/>
                    <a:pt x="8047" y="1"/>
                    <a:pt x="8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7"/>
            <p:cNvSpPr/>
            <p:nvPr/>
          </p:nvSpPr>
          <p:spPr>
            <a:xfrm>
              <a:off x="3018825" y="2072975"/>
              <a:ext cx="216200" cy="303350"/>
            </a:xfrm>
            <a:custGeom>
              <a:avLst/>
              <a:gdLst/>
              <a:ahLst/>
              <a:cxnLst/>
              <a:rect l="l" t="t" r="r" b="b"/>
              <a:pathLst>
                <a:path w="8648" h="12134" extrusionOk="0">
                  <a:moveTo>
                    <a:pt x="8042" y="1"/>
                  </a:moveTo>
                  <a:cubicBezTo>
                    <a:pt x="7867" y="1"/>
                    <a:pt x="7688" y="86"/>
                    <a:pt x="7586" y="249"/>
                  </a:cubicBezTo>
                  <a:lnTo>
                    <a:pt x="161" y="11307"/>
                  </a:lnTo>
                  <a:cubicBezTo>
                    <a:pt x="0" y="11532"/>
                    <a:pt x="65" y="11885"/>
                    <a:pt x="322" y="12046"/>
                  </a:cubicBezTo>
                  <a:cubicBezTo>
                    <a:pt x="416" y="12105"/>
                    <a:pt x="519" y="12134"/>
                    <a:pt x="619" y="12134"/>
                  </a:cubicBezTo>
                  <a:cubicBezTo>
                    <a:pt x="793" y="12134"/>
                    <a:pt x="959" y="12048"/>
                    <a:pt x="1061" y="11885"/>
                  </a:cubicBezTo>
                  <a:lnTo>
                    <a:pt x="8486" y="860"/>
                  </a:lnTo>
                  <a:cubicBezTo>
                    <a:pt x="8647" y="603"/>
                    <a:pt x="8583" y="281"/>
                    <a:pt x="8326" y="88"/>
                  </a:cubicBezTo>
                  <a:cubicBezTo>
                    <a:pt x="8243" y="29"/>
                    <a:pt x="8143" y="1"/>
                    <a:pt x="80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7"/>
            <p:cNvSpPr/>
            <p:nvPr/>
          </p:nvSpPr>
          <p:spPr>
            <a:xfrm>
              <a:off x="3205250" y="2073275"/>
              <a:ext cx="213800" cy="1270100"/>
            </a:xfrm>
            <a:custGeom>
              <a:avLst/>
              <a:gdLst/>
              <a:ahLst/>
              <a:cxnLst/>
              <a:rect l="l" t="t" r="r" b="b"/>
              <a:pathLst>
                <a:path w="8552" h="50804" extrusionOk="0">
                  <a:moveTo>
                    <a:pt x="592" y="1"/>
                  </a:moveTo>
                  <a:cubicBezTo>
                    <a:pt x="557" y="1"/>
                    <a:pt x="520" y="5"/>
                    <a:pt x="483" y="12"/>
                  </a:cubicBezTo>
                  <a:cubicBezTo>
                    <a:pt x="194" y="44"/>
                    <a:pt x="1" y="333"/>
                    <a:pt x="33" y="623"/>
                  </a:cubicBezTo>
                  <a:lnTo>
                    <a:pt x="7458" y="50350"/>
                  </a:lnTo>
                  <a:cubicBezTo>
                    <a:pt x="7488" y="50619"/>
                    <a:pt x="7739" y="50804"/>
                    <a:pt x="8006" y="50804"/>
                  </a:cubicBezTo>
                  <a:cubicBezTo>
                    <a:pt x="8027" y="50804"/>
                    <a:pt x="8048" y="50803"/>
                    <a:pt x="8069" y="50800"/>
                  </a:cubicBezTo>
                  <a:cubicBezTo>
                    <a:pt x="8358" y="50736"/>
                    <a:pt x="8551" y="50479"/>
                    <a:pt x="8519" y="50190"/>
                  </a:cubicBezTo>
                  <a:lnTo>
                    <a:pt x="1094" y="462"/>
                  </a:lnTo>
                  <a:cubicBezTo>
                    <a:pt x="1065" y="206"/>
                    <a:pt x="861" y="1"/>
                    <a:pt x="5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7"/>
            <p:cNvSpPr/>
            <p:nvPr/>
          </p:nvSpPr>
          <p:spPr>
            <a:xfrm>
              <a:off x="3390100" y="3233525"/>
              <a:ext cx="215375" cy="109425"/>
            </a:xfrm>
            <a:custGeom>
              <a:avLst/>
              <a:gdLst/>
              <a:ahLst/>
              <a:cxnLst/>
              <a:rect l="l" t="t" r="r" b="b"/>
              <a:pathLst>
                <a:path w="8615" h="4377" extrusionOk="0">
                  <a:moveTo>
                    <a:pt x="8014" y="0"/>
                  </a:moveTo>
                  <a:cubicBezTo>
                    <a:pt x="7936" y="0"/>
                    <a:pt x="7857" y="16"/>
                    <a:pt x="7779" y="51"/>
                  </a:cubicBezTo>
                  <a:lnTo>
                    <a:pt x="386" y="3362"/>
                  </a:lnTo>
                  <a:cubicBezTo>
                    <a:pt x="96" y="3490"/>
                    <a:pt x="0" y="3812"/>
                    <a:pt x="96" y="4069"/>
                  </a:cubicBezTo>
                  <a:cubicBezTo>
                    <a:pt x="191" y="4257"/>
                    <a:pt x="388" y="4377"/>
                    <a:pt x="588" y="4377"/>
                  </a:cubicBezTo>
                  <a:cubicBezTo>
                    <a:pt x="661" y="4377"/>
                    <a:pt x="735" y="4361"/>
                    <a:pt x="804" y="4326"/>
                  </a:cubicBezTo>
                  <a:lnTo>
                    <a:pt x="8229" y="1015"/>
                  </a:lnTo>
                  <a:cubicBezTo>
                    <a:pt x="8486" y="887"/>
                    <a:pt x="8615" y="597"/>
                    <a:pt x="8486" y="308"/>
                  </a:cubicBezTo>
                  <a:cubicBezTo>
                    <a:pt x="8416" y="120"/>
                    <a:pt x="8224" y="0"/>
                    <a:pt x="8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7"/>
            <p:cNvSpPr/>
            <p:nvPr/>
          </p:nvSpPr>
          <p:spPr>
            <a:xfrm>
              <a:off x="3575725" y="3205775"/>
              <a:ext cx="214575" cy="54250"/>
            </a:xfrm>
            <a:custGeom>
              <a:avLst/>
              <a:gdLst/>
              <a:ahLst/>
              <a:cxnLst/>
              <a:rect l="l" t="t" r="r" b="b"/>
              <a:pathLst>
                <a:path w="8583" h="2170" extrusionOk="0">
                  <a:moveTo>
                    <a:pt x="7971" y="0"/>
                  </a:moveTo>
                  <a:cubicBezTo>
                    <a:pt x="7950" y="0"/>
                    <a:pt x="7929" y="1"/>
                    <a:pt x="7908" y="4"/>
                  </a:cubicBezTo>
                  <a:lnTo>
                    <a:pt x="515" y="1129"/>
                  </a:lnTo>
                  <a:cubicBezTo>
                    <a:pt x="225" y="1161"/>
                    <a:pt x="0" y="1418"/>
                    <a:pt x="65" y="1707"/>
                  </a:cubicBezTo>
                  <a:cubicBezTo>
                    <a:pt x="93" y="1987"/>
                    <a:pt x="291" y="2170"/>
                    <a:pt x="554" y="2170"/>
                  </a:cubicBezTo>
                  <a:cubicBezTo>
                    <a:pt x="593" y="2170"/>
                    <a:pt x="634" y="2166"/>
                    <a:pt x="675" y="2157"/>
                  </a:cubicBezTo>
                  <a:lnTo>
                    <a:pt x="8069" y="1064"/>
                  </a:lnTo>
                  <a:cubicBezTo>
                    <a:pt x="8358" y="1032"/>
                    <a:pt x="8583" y="743"/>
                    <a:pt x="8519" y="454"/>
                  </a:cubicBezTo>
                  <a:cubicBezTo>
                    <a:pt x="8489" y="185"/>
                    <a:pt x="8238" y="0"/>
                    <a:pt x="79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7"/>
            <p:cNvSpPr/>
            <p:nvPr/>
          </p:nvSpPr>
          <p:spPr>
            <a:xfrm>
              <a:off x="3760550" y="3122975"/>
              <a:ext cx="215400" cy="109875"/>
            </a:xfrm>
            <a:custGeom>
              <a:avLst/>
              <a:gdLst/>
              <a:ahLst/>
              <a:cxnLst/>
              <a:rect l="l" t="t" r="r" b="b"/>
              <a:pathLst>
                <a:path w="8616" h="4395" extrusionOk="0">
                  <a:moveTo>
                    <a:pt x="8013" y="1"/>
                  </a:moveTo>
                  <a:cubicBezTo>
                    <a:pt x="7944" y="1"/>
                    <a:pt x="7876" y="13"/>
                    <a:pt x="7812" y="37"/>
                  </a:cubicBezTo>
                  <a:lnTo>
                    <a:pt x="386" y="3348"/>
                  </a:lnTo>
                  <a:cubicBezTo>
                    <a:pt x="129" y="3476"/>
                    <a:pt x="1" y="3798"/>
                    <a:pt x="129" y="4055"/>
                  </a:cubicBezTo>
                  <a:cubicBezTo>
                    <a:pt x="200" y="4268"/>
                    <a:pt x="394" y="4394"/>
                    <a:pt x="606" y="4394"/>
                  </a:cubicBezTo>
                  <a:cubicBezTo>
                    <a:pt x="682" y="4394"/>
                    <a:pt x="760" y="4378"/>
                    <a:pt x="836" y="4344"/>
                  </a:cubicBezTo>
                  <a:lnTo>
                    <a:pt x="8230" y="1033"/>
                  </a:lnTo>
                  <a:cubicBezTo>
                    <a:pt x="8519" y="905"/>
                    <a:pt x="8615" y="583"/>
                    <a:pt x="8519" y="326"/>
                  </a:cubicBezTo>
                  <a:cubicBezTo>
                    <a:pt x="8422" y="109"/>
                    <a:pt x="8218" y="1"/>
                    <a:pt x="8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7"/>
            <p:cNvSpPr/>
            <p:nvPr/>
          </p:nvSpPr>
          <p:spPr>
            <a:xfrm>
              <a:off x="3945375" y="3012600"/>
              <a:ext cx="216200" cy="137375"/>
            </a:xfrm>
            <a:custGeom>
              <a:avLst/>
              <a:gdLst/>
              <a:ahLst/>
              <a:cxnLst/>
              <a:rect l="l" t="t" r="r" b="b"/>
              <a:pathLst>
                <a:path w="8648" h="5495" extrusionOk="0">
                  <a:moveTo>
                    <a:pt x="8032" y="0"/>
                  </a:moveTo>
                  <a:cubicBezTo>
                    <a:pt x="7935" y="0"/>
                    <a:pt x="7836" y="25"/>
                    <a:pt x="7748" y="80"/>
                  </a:cubicBezTo>
                  <a:lnTo>
                    <a:pt x="354" y="4484"/>
                  </a:lnTo>
                  <a:cubicBezTo>
                    <a:pt x="97" y="4645"/>
                    <a:pt x="1" y="4966"/>
                    <a:pt x="162" y="5223"/>
                  </a:cubicBezTo>
                  <a:cubicBezTo>
                    <a:pt x="269" y="5395"/>
                    <a:pt x="447" y="5495"/>
                    <a:pt x="631" y="5495"/>
                  </a:cubicBezTo>
                  <a:cubicBezTo>
                    <a:pt x="722" y="5495"/>
                    <a:pt x="815" y="5470"/>
                    <a:pt x="901" y="5416"/>
                  </a:cubicBezTo>
                  <a:lnTo>
                    <a:pt x="8326" y="980"/>
                  </a:lnTo>
                  <a:cubicBezTo>
                    <a:pt x="8551" y="852"/>
                    <a:pt x="8648" y="498"/>
                    <a:pt x="8487" y="241"/>
                  </a:cubicBezTo>
                  <a:cubicBezTo>
                    <a:pt x="8402" y="93"/>
                    <a:pt x="8220" y="0"/>
                    <a:pt x="80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7"/>
            <p:cNvSpPr/>
            <p:nvPr/>
          </p:nvSpPr>
          <p:spPr>
            <a:xfrm>
              <a:off x="4131025" y="3012275"/>
              <a:ext cx="215375" cy="82250"/>
            </a:xfrm>
            <a:custGeom>
              <a:avLst/>
              <a:gdLst/>
              <a:ahLst/>
              <a:cxnLst/>
              <a:rect l="l" t="t" r="r" b="b"/>
              <a:pathLst>
                <a:path w="8615" h="3290" extrusionOk="0">
                  <a:moveTo>
                    <a:pt x="602" y="1"/>
                  </a:moveTo>
                  <a:cubicBezTo>
                    <a:pt x="376" y="1"/>
                    <a:pt x="174" y="150"/>
                    <a:pt x="97" y="383"/>
                  </a:cubicBezTo>
                  <a:cubicBezTo>
                    <a:pt x="0" y="672"/>
                    <a:pt x="161" y="961"/>
                    <a:pt x="450" y="1058"/>
                  </a:cubicBezTo>
                  <a:lnTo>
                    <a:pt x="7876" y="3276"/>
                  </a:lnTo>
                  <a:cubicBezTo>
                    <a:pt x="7919" y="3285"/>
                    <a:pt x="7962" y="3290"/>
                    <a:pt x="8004" y="3290"/>
                  </a:cubicBezTo>
                  <a:cubicBezTo>
                    <a:pt x="8247" y="3290"/>
                    <a:pt x="8469" y="3141"/>
                    <a:pt x="8551" y="2922"/>
                  </a:cubicBezTo>
                  <a:cubicBezTo>
                    <a:pt x="8615" y="2633"/>
                    <a:pt x="8454" y="2311"/>
                    <a:pt x="8165" y="2247"/>
                  </a:cubicBezTo>
                  <a:lnTo>
                    <a:pt x="772" y="29"/>
                  </a:lnTo>
                  <a:cubicBezTo>
                    <a:pt x="715" y="10"/>
                    <a:pt x="658" y="1"/>
                    <a:pt x="6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7"/>
            <p:cNvSpPr/>
            <p:nvPr/>
          </p:nvSpPr>
          <p:spPr>
            <a:xfrm>
              <a:off x="4316650" y="3067625"/>
              <a:ext cx="215400" cy="137450"/>
            </a:xfrm>
            <a:custGeom>
              <a:avLst/>
              <a:gdLst/>
              <a:ahLst/>
              <a:cxnLst/>
              <a:rect l="l" t="t" r="r" b="b"/>
              <a:pathLst>
                <a:path w="8616" h="5498" extrusionOk="0">
                  <a:moveTo>
                    <a:pt x="598" y="1"/>
                  </a:moveTo>
                  <a:cubicBezTo>
                    <a:pt x="415" y="1"/>
                    <a:pt x="236" y="87"/>
                    <a:pt x="129" y="258"/>
                  </a:cubicBezTo>
                  <a:cubicBezTo>
                    <a:pt x="1" y="515"/>
                    <a:pt x="65" y="837"/>
                    <a:pt x="322" y="997"/>
                  </a:cubicBezTo>
                  <a:lnTo>
                    <a:pt x="7747" y="5433"/>
                  </a:lnTo>
                  <a:cubicBezTo>
                    <a:pt x="7833" y="5476"/>
                    <a:pt x="7926" y="5498"/>
                    <a:pt x="8018" y="5498"/>
                  </a:cubicBezTo>
                  <a:cubicBezTo>
                    <a:pt x="8201" y="5498"/>
                    <a:pt x="8380" y="5412"/>
                    <a:pt x="8487" y="5240"/>
                  </a:cubicBezTo>
                  <a:cubicBezTo>
                    <a:pt x="8615" y="4983"/>
                    <a:pt x="8551" y="4662"/>
                    <a:pt x="8294" y="4501"/>
                  </a:cubicBezTo>
                  <a:lnTo>
                    <a:pt x="868" y="65"/>
                  </a:lnTo>
                  <a:cubicBezTo>
                    <a:pt x="783" y="22"/>
                    <a:pt x="690" y="1"/>
                    <a:pt x="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7"/>
            <p:cNvSpPr/>
            <p:nvPr/>
          </p:nvSpPr>
          <p:spPr>
            <a:xfrm>
              <a:off x="4502275" y="2598425"/>
              <a:ext cx="215400" cy="606550"/>
            </a:xfrm>
            <a:custGeom>
              <a:avLst/>
              <a:gdLst/>
              <a:ahLst/>
              <a:cxnLst/>
              <a:rect l="l" t="t" r="r" b="b"/>
              <a:pathLst>
                <a:path w="8616" h="24262" extrusionOk="0">
                  <a:moveTo>
                    <a:pt x="7994" y="0"/>
                  </a:moveTo>
                  <a:cubicBezTo>
                    <a:pt x="7768" y="0"/>
                    <a:pt x="7568" y="144"/>
                    <a:pt x="7491" y="350"/>
                  </a:cubicBezTo>
                  <a:lnTo>
                    <a:pt x="65" y="23558"/>
                  </a:lnTo>
                  <a:cubicBezTo>
                    <a:pt x="1" y="23848"/>
                    <a:pt x="130" y="24137"/>
                    <a:pt x="419" y="24233"/>
                  </a:cubicBezTo>
                  <a:cubicBezTo>
                    <a:pt x="476" y="24252"/>
                    <a:pt x="533" y="24261"/>
                    <a:pt x="589" y="24261"/>
                  </a:cubicBezTo>
                  <a:cubicBezTo>
                    <a:pt x="815" y="24261"/>
                    <a:pt x="1016" y="24112"/>
                    <a:pt x="1094" y="23880"/>
                  </a:cubicBezTo>
                  <a:lnTo>
                    <a:pt x="8519" y="671"/>
                  </a:lnTo>
                  <a:cubicBezTo>
                    <a:pt x="8616" y="414"/>
                    <a:pt x="8455" y="93"/>
                    <a:pt x="8166" y="29"/>
                  </a:cubicBezTo>
                  <a:cubicBezTo>
                    <a:pt x="8108" y="9"/>
                    <a:pt x="8050" y="0"/>
                    <a:pt x="7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7"/>
            <p:cNvSpPr/>
            <p:nvPr/>
          </p:nvSpPr>
          <p:spPr>
            <a:xfrm>
              <a:off x="4687125" y="2515100"/>
              <a:ext cx="215375" cy="109875"/>
            </a:xfrm>
            <a:custGeom>
              <a:avLst/>
              <a:gdLst/>
              <a:ahLst/>
              <a:cxnLst/>
              <a:rect l="l" t="t" r="r" b="b"/>
              <a:pathLst>
                <a:path w="8615" h="4395" extrusionOk="0">
                  <a:moveTo>
                    <a:pt x="8027" y="0"/>
                  </a:moveTo>
                  <a:cubicBezTo>
                    <a:pt x="7954" y="0"/>
                    <a:pt x="7880" y="16"/>
                    <a:pt x="7811" y="51"/>
                  </a:cubicBezTo>
                  <a:lnTo>
                    <a:pt x="386" y="3362"/>
                  </a:lnTo>
                  <a:cubicBezTo>
                    <a:pt x="129" y="3490"/>
                    <a:pt x="0" y="3812"/>
                    <a:pt x="129" y="4069"/>
                  </a:cubicBezTo>
                  <a:cubicBezTo>
                    <a:pt x="201" y="4286"/>
                    <a:pt x="400" y="4394"/>
                    <a:pt x="617" y="4394"/>
                  </a:cubicBezTo>
                  <a:cubicBezTo>
                    <a:pt x="689" y="4394"/>
                    <a:pt x="764" y="4382"/>
                    <a:pt x="836" y="4358"/>
                  </a:cubicBezTo>
                  <a:lnTo>
                    <a:pt x="8229" y="1015"/>
                  </a:lnTo>
                  <a:cubicBezTo>
                    <a:pt x="8518" y="919"/>
                    <a:pt x="8615" y="597"/>
                    <a:pt x="8518" y="308"/>
                  </a:cubicBezTo>
                  <a:cubicBezTo>
                    <a:pt x="8424" y="120"/>
                    <a:pt x="8227" y="0"/>
                    <a:pt x="80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7"/>
            <p:cNvSpPr/>
            <p:nvPr/>
          </p:nvSpPr>
          <p:spPr>
            <a:xfrm>
              <a:off x="4871950" y="2404650"/>
              <a:ext cx="216200" cy="137450"/>
            </a:xfrm>
            <a:custGeom>
              <a:avLst/>
              <a:gdLst/>
              <a:ahLst/>
              <a:cxnLst/>
              <a:rect l="l" t="t" r="r" b="b"/>
              <a:pathLst>
                <a:path w="8648" h="5498" extrusionOk="0">
                  <a:moveTo>
                    <a:pt x="8034" y="1"/>
                  </a:moveTo>
                  <a:cubicBezTo>
                    <a:pt x="7944" y="1"/>
                    <a:pt x="7854" y="22"/>
                    <a:pt x="7779" y="65"/>
                  </a:cubicBezTo>
                  <a:lnTo>
                    <a:pt x="354" y="4501"/>
                  </a:lnTo>
                  <a:cubicBezTo>
                    <a:pt x="97" y="4662"/>
                    <a:pt x="0" y="4983"/>
                    <a:pt x="161" y="5240"/>
                  </a:cubicBezTo>
                  <a:cubicBezTo>
                    <a:pt x="268" y="5412"/>
                    <a:pt x="447" y="5497"/>
                    <a:pt x="630" y="5497"/>
                  </a:cubicBezTo>
                  <a:cubicBezTo>
                    <a:pt x="722" y="5497"/>
                    <a:pt x="815" y="5476"/>
                    <a:pt x="900" y="5433"/>
                  </a:cubicBezTo>
                  <a:lnTo>
                    <a:pt x="8326" y="997"/>
                  </a:lnTo>
                  <a:cubicBezTo>
                    <a:pt x="8583" y="836"/>
                    <a:pt x="8647" y="515"/>
                    <a:pt x="8487" y="258"/>
                  </a:cubicBezTo>
                  <a:cubicBezTo>
                    <a:pt x="8401" y="86"/>
                    <a:pt x="8215" y="1"/>
                    <a:pt x="8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7"/>
            <p:cNvSpPr/>
            <p:nvPr/>
          </p:nvSpPr>
          <p:spPr>
            <a:xfrm>
              <a:off x="5057575" y="2404650"/>
              <a:ext cx="216200" cy="137450"/>
            </a:xfrm>
            <a:custGeom>
              <a:avLst/>
              <a:gdLst/>
              <a:ahLst/>
              <a:cxnLst/>
              <a:rect l="l" t="t" r="r" b="b"/>
              <a:pathLst>
                <a:path w="8648" h="5498" extrusionOk="0">
                  <a:moveTo>
                    <a:pt x="623" y="1"/>
                  </a:moveTo>
                  <a:cubicBezTo>
                    <a:pt x="433" y="1"/>
                    <a:pt x="247" y="86"/>
                    <a:pt x="162" y="258"/>
                  </a:cubicBezTo>
                  <a:cubicBezTo>
                    <a:pt x="1" y="515"/>
                    <a:pt x="97" y="836"/>
                    <a:pt x="354" y="997"/>
                  </a:cubicBezTo>
                  <a:lnTo>
                    <a:pt x="7748" y="5433"/>
                  </a:lnTo>
                  <a:cubicBezTo>
                    <a:pt x="7833" y="5476"/>
                    <a:pt x="7926" y="5497"/>
                    <a:pt x="8018" y="5497"/>
                  </a:cubicBezTo>
                  <a:cubicBezTo>
                    <a:pt x="8201" y="5497"/>
                    <a:pt x="8380" y="5412"/>
                    <a:pt x="8487" y="5240"/>
                  </a:cubicBezTo>
                  <a:cubicBezTo>
                    <a:pt x="8648" y="4983"/>
                    <a:pt x="8551" y="4662"/>
                    <a:pt x="8294" y="4501"/>
                  </a:cubicBezTo>
                  <a:lnTo>
                    <a:pt x="901" y="65"/>
                  </a:lnTo>
                  <a:cubicBezTo>
                    <a:pt x="815" y="22"/>
                    <a:pt x="719" y="1"/>
                    <a:pt x="6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7"/>
            <p:cNvSpPr/>
            <p:nvPr/>
          </p:nvSpPr>
          <p:spPr>
            <a:xfrm>
              <a:off x="5243225" y="2515200"/>
              <a:ext cx="215375" cy="137350"/>
            </a:xfrm>
            <a:custGeom>
              <a:avLst/>
              <a:gdLst/>
              <a:ahLst/>
              <a:cxnLst/>
              <a:rect l="l" t="t" r="r" b="b"/>
              <a:pathLst>
                <a:path w="8615" h="5494" extrusionOk="0">
                  <a:moveTo>
                    <a:pt x="598" y="0"/>
                  </a:moveTo>
                  <a:cubicBezTo>
                    <a:pt x="414" y="0"/>
                    <a:pt x="236" y="100"/>
                    <a:pt x="129" y="272"/>
                  </a:cubicBezTo>
                  <a:cubicBezTo>
                    <a:pt x="0" y="529"/>
                    <a:pt x="64" y="850"/>
                    <a:pt x="322" y="1011"/>
                  </a:cubicBezTo>
                  <a:lnTo>
                    <a:pt x="7747" y="5415"/>
                  </a:lnTo>
                  <a:cubicBezTo>
                    <a:pt x="7833" y="5468"/>
                    <a:pt x="7926" y="5493"/>
                    <a:pt x="8017" y="5493"/>
                  </a:cubicBezTo>
                  <a:cubicBezTo>
                    <a:pt x="8201" y="5493"/>
                    <a:pt x="8379" y="5393"/>
                    <a:pt x="8486" y="5222"/>
                  </a:cubicBezTo>
                  <a:cubicBezTo>
                    <a:pt x="8615" y="4965"/>
                    <a:pt x="8551" y="4643"/>
                    <a:pt x="8293" y="4483"/>
                  </a:cubicBezTo>
                  <a:lnTo>
                    <a:pt x="868" y="79"/>
                  </a:lnTo>
                  <a:cubicBezTo>
                    <a:pt x="782" y="25"/>
                    <a:pt x="689" y="0"/>
                    <a:pt x="5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7"/>
            <p:cNvSpPr/>
            <p:nvPr/>
          </p:nvSpPr>
          <p:spPr>
            <a:xfrm>
              <a:off x="2074575" y="3159250"/>
              <a:ext cx="65925" cy="65100"/>
            </a:xfrm>
            <a:custGeom>
              <a:avLst/>
              <a:gdLst/>
              <a:ahLst/>
              <a:cxnLst/>
              <a:rect l="l" t="t" r="r" b="b"/>
              <a:pathLst>
                <a:path w="2637" h="2604" extrusionOk="0">
                  <a:moveTo>
                    <a:pt x="1318" y="0"/>
                  </a:moveTo>
                  <a:cubicBezTo>
                    <a:pt x="611" y="0"/>
                    <a:pt x="1" y="579"/>
                    <a:pt x="1" y="1286"/>
                  </a:cubicBezTo>
                  <a:cubicBezTo>
                    <a:pt x="1" y="2025"/>
                    <a:pt x="611" y="2604"/>
                    <a:pt x="1318" y="2604"/>
                  </a:cubicBezTo>
                  <a:cubicBezTo>
                    <a:pt x="2058" y="2604"/>
                    <a:pt x="2636" y="2025"/>
                    <a:pt x="2636" y="1286"/>
                  </a:cubicBezTo>
                  <a:cubicBezTo>
                    <a:pt x="2636" y="579"/>
                    <a:pt x="2058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7"/>
            <p:cNvSpPr/>
            <p:nvPr/>
          </p:nvSpPr>
          <p:spPr>
            <a:xfrm>
              <a:off x="2068150" y="3152000"/>
              <a:ext cx="78775" cy="78800"/>
            </a:xfrm>
            <a:custGeom>
              <a:avLst/>
              <a:gdLst/>
              <a:ahLst/>
              <a:cxnLst/>
              <a:rect l="l" t="t" r="r" b="b"/>
              <a:pathLst>
                <a:path w="3151" h="3152" extrusionOk="0">
                  <a:moveTo>
                    <a:pt x="1575" y="547"/>
                  </a:moveTo>
                  <a:cubicBezTo>
                    <a:pt x="2154" y="547"/>
                    <a:pt x="2636" y="997"/>
                    <a:pt x="2636" y="1576"/>
                  </a:cubicBezTo>
                  <a:cubicBezTo>
                    <a:pt x="2636" y="2155"/>
                    <a:pt x="2154" y="2637"/>
                    <a:pt x="1575" y="2637"/>
                  </a:cubicBezTo>
                  <a:cubicBezTo>
                    <a:pt x="997" y="2637"/>
                    <a:pt x="547" y="2155"/>
                    <a:pt x="547" y="1576"/>
                  </a:cubicBezTo>
                  <a:cubicBezTo>
                    <a:pt x="547" y="997"/>
                    <a:pt x="997" y="547"/>
                    <a:pt x="1575" y="547"/>
                  </a:cubicBezTo>
                  <a:close/>
                  <a:moveTo>
                    <a:pt x="1575" y="1"/>
                  </a:moveTo>
                  <a:cubicBezTo>
                    <a:pt x="708" y="1"/>
                    <a:pt x="0" y="708"/>
                    <a:pt x="0" y="1576"/>
                  </a:cubicBezTo>
                  <a:cubicBezTo>
                    <a:pt x="0" y="2444"/>
                    <a:pt x="708" y="3151"/>
                    <a:pt x="1575" y="3151"/>
                  </a:cubicBezTo>
                  <a:cubicBezTo>
                    <a:pt x="2443" y="3151"/>
                    <a:pt x="3151" y="2444"/>
                    <a:pt x="3151" y="1576"/>
                  </a:cubicBezTo>
                  <a:cubicBezTo>
                    <a:pt x="3151" y="708"/>
                    <a:pt x="2443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7"/>
            <p:cNvSpPr/>
            <p:nvPr/>
          </p:nvSpPr>
          <p:spPr>
            <a:xfrm>
              <a:off x="2260200" y="2329925"/>
              <a:ext cx="65925" cy="65900"/>
            </a:xfrm>
            <a:custGeom>
              <a:avLst/>
              <a:gdLst/>
              <a:ahLst/>
              <a:cxnLst/>
              <a:rect l="l" t="t" r="r" b="b"/>
              <a:pathLst>
                <a:path w="2637" h="2636" extrusionOk="0">
                  <a:moveTo>
                    <a:pt x="1319" y="0"/>
                  </a:moveTo>
                  <a:cubicBezTo>
                    <a:pt x="579" y="0"/>
                    <a:pt x="1" y="579"/>
                    <a:pt x="1" y="1318"/>
                  </a:cubicBezTo>
                  <a:cubicBezTo>
                    <a:pt x="1" y="2057"/>
                    <a:pt x="579" y="2636"/>
                    <a:pt x="1319" y="2636"/>
                  </a:cubicBezTo>
                  <a:cubicBezTo>
                    <a:pt x="2026" y="2636"/>
                    <a:pt x="2637" y="2057"/>
                    <a:pt x="2637" y="1318"/>
                  </a:cubicBezTo>
                  <a:cubicBezTo>
                    <a:pt x="2637" y="579"/>
                    <a:pt x="2026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7"/>
            <p:cNvSpPr/>
            <p:nvPr/>
          </p:nvSpPr>
          <p:spPr>
            <a:xfrm>
              <a:off x="2253775" y="2323475"/>
              <a:ext cx="78775" cy="78800"/>
            </a:xfrm>
            <a:custGeom>
              <a:avLst/>
              <a:gdLst/>
              <a:ahLst/>
              <a:cxnLst/>
              <a:rect l="l" t="t" r="r" b="b"/>
              <a:pathLst>
                <a:path w="3151" h="3152" extrusionOk="0">
                  <a:moveTo>
                    <a:pt x="1576" y="547"/>
                  </a:moveTo>
                  <a:cubicBezTo>
                    <a:pt x="2154" y="547"/>
                    <a:pt x="2604" y="997"/>
                    <a:pt x="2604" y="1576"/>
                  </a:cubicBezTo>
                  <a:cubicBezTo>
                    <a:pt x="2604" y="2155"/>
                    <a:pt x="2154" y="2605"/>
                    <a:pt x="1576" y="2605"/>
                  </a:cubicBezTo>
                  <a:cubicBezTo>
                    <a:pt x="997" y="2605"/>
                    <a:pt x="515" y="2155"/>
                    <a:pt x="515" y="1576"/>
                  </a:cubicBezTo>
                  <a:cubicBezTo>
                    <a:pt x="515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44" y="3151"/>
                    <a:pt x="3151" y="2444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7"/>
            <p:cNvSpPr/>
            <p:nvPr/>
          </p:nvSpPr>
          <p:spPr>
            <a:xfrm>
              <a:off x="2445850" y="2800025"/>
              <a:ext cx="65100" cy="65125"/>
            </a:xfrm>
            <a:custGeom>
              <a:avLst/>
              <a:gdLst/>
              <a:ahLst/>
              <a:cxnLst/>
              <a:rect l="l" t="t" r="r" b="b"/>
              <a:pathLst>
                <a:path w="2604" h="2605" extrusionOk="0">
                  <a:moveTo>
                    <a:pt x="1286" y="1"/>
                  </a:moveTo>
                  <a:cubicBezTo>
                    <a:pt x="579" y="1"/>
                    <a:pt x="0" y="579"/>
                    <a:pt x="0" y="1286"/>
                  </a:cubicBezTo>
                  <a:cubicBezTo>
                    <a:pt x="0" y="2026"/>
                    <a:pt x="579" y="2604"/>
                    <a:pt x="1286" y="2604"/>
                  </a:cubicBezTo>
                  <a:cubicBezTo>
                    <a:pt x="2025" y="2604"/>
                    <a:pt x="2604" y="2026"/>
                    <a:pt x="2604" y="1286"/>
                  </a:cubicBezTo>
                  <a:cubicBezTo>
                    <a:pt x="2604" y="579"/>
                    <a:pt x="2025" y="1"/>
                    <a:pt x="1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7"/>
            <p:cNvSpPr/>
            <p:nvPr/>
          </p:nvSpPr>
          <p:spPr>
            <a:xfrm>
              <a:off x="2438600" y="2792800"/>
              <a:ext cx="78800" cy="78775"/>
            </a:xfrm>
            <a:custGeom>
              <a:avLst/>
              <a:gdLst/>
              <a:ahLst/>
              <a:cxnLst/>
              <a:rect l="l" t="t" r="r" b="b"/>
              <a:pathLst>
                <a:path w="3152" h="3151" extrusionOk="0">
                  <a:moveTo>
                    <a:pt x="1576" y="547"/>
                  </a:moveTo>
                  <a:cubicBezTo>
                    <a:pt x="2155" y="547"/>
                    <a:pt x="2637" y="997"/>
                    <a:pt x="2637" y="1575"/>
                  </a:cubicBezTo>
                  <a:cubicBezTo>
                    <a:pt x="2637" y="2154"/>
                    <a:pt x="2155" y="2636"/>
                    <a:pt x="1576" y="2636"/>
                  </a:cubicBezTo>
                  <a:cubicBezTo>
                    <a:pt x="997" y="2636"/>
                    <a:pt x="547" y="2154"/>
                    <a:pt x="547" y="1575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0"/>
                  </a:moveTo>
                  <a:cubicBezTo>
                    <a:pt x="708" y="0"/>
                    <a:pt x="1" y="708"/>
                    <a:pt x="1" y="1575"/>
                  </a:cubicBezTo>
                  <a:cubicBezTo>
                    <a:pt x="1" y="2475"/>
                    <a:pt x="708" y="3151"/>
                    <a:pt x="1576" y="3151"/>
                  </a:cubicBezTo>
                  <a:cubicBezTo>
                    <a:pt x="2476" y="3151"/>
                    <a:pt x="3151" y="2475"/>
                    <a:pt x="3151" y="1575"/>
                  </a:cubicBezTo>
                  <a:cubicBezTo>
                    <a:pt x="3151" y="708"/>
                    <a:pt x="2476" y="0"/>
                    <a:pt x="1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7"/>
            <p:cNvSpPr/>
            <p:nvPr/>
          </p:nvSpPr>
          <p:spPr>
            <a:xfrm>
              <a:off x="2630675" y="2606350"/>
              <a:ext cx="65925" cy="65925"/>
            </a:xfrm>
            <a:custGeom>
              <a:avLst/>
              <a:gdLst/>
              <a:ahLst/>
              <a:cxnLst/>
              <a:rect l="l" t="t" r="r" b="b"/>
              <a:pathLst>
                <a:path w="2637" h="2637" extrusionOk="0">
                  <a:moveTo>
                    <a:pt x="1318" y="1"/>
                  </a:moveTo>
                  <a:cubicBezTo>
                    <a:pt x="611" y="1"/>
                    <a:pt x="0" y="579"/>
                    <a:pt x="0" y="1319"/>
                  </a:cubicBezTo>
                  <a:cubicBezTo>
                    <a:pt x="0" y="2026"/>
                    <a:pt x="611" y="2637"/>
                    <a:pt x="1318" y="2637"/>
                  </a:cubicBezTo>
                  <a:cubicBezTo>
                    <a:pt x="2058" y="2637"/>
                    <a:pt x="2636" y="2026"/>
                    <a:pt x="2636" y="1319"/>
                  </a:cubicBezTo>
                  <a:cubicBezTo>
                    <a:pt x="2636" y="579"/>
                    <a:pt x="2058" y="1"/>
                    <a:pt x="1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7"/>
            <p:cNvSpPr/>
            <p:nvPr/>
          </p:nvSpPr>
          <p:spPr>
            <a:xfrm>
              <a:off x="2624250" y="2599925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15"/>
                  </a:moveTo>
                  <a:cubicBezTo>
                    <a:pt x="2154" y="515"/>
                    <a:pt x="2604" y="997"/>
                    <a:pt x="2604" y="1576"/>
                  </a:cubicBezTo>
                  <a:cubicBezTo>
                    <a:pt x="2604" y="2154"/>
                    <a:pt x="2154" y="2604"/>
                    <a:pt x="1575" y="2604"/>
                  </a:cubicBezTo>
                  <a:cubicBezTo>
                    <a:pt x="997" y="2604"/>
                    <a:pt x="547" y="2154"/>
                    <a:pt x="547" y="1576"/>
                  </a:cubicBezTo>
                  <a:cubicBezTo>
                    <a:pt x="547" y="997"/>
                    <a:pt x="997" y="515"/>
                    <a:pt x="1575" y="515"/>
                  </a:cubicBezTo>
                  <a:close/>
                  <a:moveTo>
                    <a:pt x="1575" y="1"/>
                  </a:moveTo>
                  <a:cubicBezTo>
                    <a:pt x="708" y="1"/>
                    <a:pt x="0" y="708"/>
                    <a:pt x="0" y="1576"/>
                  </a:cubicBezTo>
                  <a:cubicBezTo>
                    <a:pt x="0" y="2444"/>
                    <a:pt x="708" y="3151"/>
                    <a:pt x="1575" y="3151"/>
                  </a:cubicBezTo>
                  <a:cubicBezTo>
                    <a:pt x="2443" y="3151"/>
                    <a:pt x="3151" y="2444"/>
                    <a:pt x="3151" y="1576"/>
                  </a:cubicBezTo>
                  <a:cubicBezTo>
                    <a:pt x="3151" y="708"/>
                    <a:pt x="2443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7"/>
            <p:cNvSpPr/>
            <p:nvPr/>
          </p:nvSpPr>
          <p:spPr>
            <a:xfrm>
              <a:off x="2816300" y="3103800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319" y="0"/>
                  </a:moveTo>
                  <a:cubicBezTo>
                    <a:pt x="579" y="0"/>
                    <a:pt x="1" y="579"/>
                    <a:pt x="1" y="1318"/>
                  </a:cubicBezTo>
                  <a:cubicBezTo>
                    <a:pt x="1" y="2025"/>
                    <a:pt x="579" y="2604"/>
                    <a:pt x="1319" y="2604"/>
                  </a:cubicBezTo>
                  <a:cubicBezTo>
                    <a:pt x="2026" y="2604"/>
                    <a:pt x="2605" y="2025"/>
                    <a:pt x="2605" y="1318"/>
                  </a:cubicBezTo>
                  <a:cubicBezTo>
                    <a:pt x="2605" y="579"/>
                    <a:pt x="2026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7"/>
            <p:cNvSpPr/>
            <p:nvPr/>
          </p:nvSpPr>
          <p:spPr>
            <a:xfrm>
              <a:off x="2809875" y="3096550"/>
              <a:ext cx="78775" cy="79600"/>
            </a:xfrm>
            <a:custGeom>
              <a:avLst/>
              <a:gdLst/>
              <a:ahLst/>
              <a:cxnLst/>
              <a:rect l="l" t="t" r="r" b="b"/>
              <a:pathLst>
                <a:path w="3151" h="3184" extrusionOk="0">
                  <a:moveTo>
                    <a:pt x="1576" y="547"/>
                  </a:moveTo>
                  <a:cubicBezTo>
                    <a:pt x="2154" y="547"/>
                    <a:pt x="2604" y="1030"/>
                    <a:pt x="2604" y="1608"/>
                  </a:cubicBezTo>
                  <a:cubicBezTo>
                    <a:pt x="2604" y="2155"/>
                    <a:pt x="2154" y="2637"/>
                    <a:pt x="1576" y="2637"/>
                  </a:cubicBezTo>
                  <a:cubicBezTo>
                    <a:pt x="997" y="2637"/>
                    <a:pt x="515" y="2155"/>
                    <a:pt x="515" y="1608"/>
                  </a:cubicBezTo>
                  <a:cubicBezTo>
                    <a:pt x="515" y="1030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608"/>
                  </a:cubicBezTo>
                  <a:cubicBezTo>
                    <a:pt x="1" y="2476"/>
                    <a:pt x="708" y="3183"/>
                    <a:pt x="1576" y="3183"/>
                  </a:cubicBezTo>
                  <a:cubicBezTo>
                    <a:pt x="2444" y="3183"/>
                    <a:pt x="3151" y="2476"/>
                    <a:pt x="3151" y="1608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7"/>
            <p:cNvSpPr/>
            <p:nvPr/>
          </p:nvSpPr>
          <p:spPr>
            <a:xfrm>
              <a:off x="3001150" y="2329925"/>
              <a:ext cx="65900" cy="65900"/>
            </a:xfrm>
            <a:custGeom>
              <a:avLst/>
              <a:gdLst/>
              <a:ahLst/>
              <a:cxnLst/>
              <a:rect l="l" t="t" r="r" b="b"/>
              <a:pathLst>
                <a:path w="2636" h="2636" extrusionOk="0">
                  <a:moveTo>
                    <a:pt x="1318" y="0"/>
                  </a:moveTo>
                  <a:cubicBezTo>
                    <a:pt x="611" y="0"/>
                    <a:pt x="0" y="579"/>
                    <a:pt x="0" y="1318"/>
                  </a:cubicBezTo>
                  <a:cubicBezTo>
                    <a:pt x="0" y="2057"/>
                    <a:pt x="611" y="2636"/>
                    <a:pt x="1318" y="2636"/>
                  </a:cubicBezTo>
                  <a:cubicBezTo>
                    <a:pt x="2057" y="2636"/>
                    <a:pt x="2636" y="2057"/>
                    <a:pt x="2636" y="1318"/>
                  </a:cubicBezTo>
                  <a:cubicBezTo>
                    <a:pt x="2636" y="579"/>
                    <a:pt x="2057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7"/>
            <p:cNvSpPr/>
            <p:nvPr/>
          </p:nvSpPr>
          <p:spPr>
            <a:xfrm>
              <a:off x="2994700" y="2323475"/>
              <a:ext cx="78800" cy="78800"/>
            </a:xfrm>
            <a:custGeom>
              <a:avLst/>
              <a:gdLst/>
              <a:ahLst/>
              <a:cxnLst/>
              <a:rect l="l" t="t" r="r" b="b"/>
              <a:pathLst>
                <a:path w="3152" h="3152" extrusionOk="0">
                  <a:moveTo>
                    <a:pt x="1576" y="547"/>
                  </a:moveTo>
                  <a:cubicBezTo>
                    <a:pt x="2155" y="547"/>
                    <a:pt x="2637" y="997"/>
                    <a:pt x="2637" y="1576"/>
                  </a:cubicBezTo>
                  <a:cubicBezTo>
                    <a:pt x="2637" y="2155"/>
                    <a:pt x="2155" y="2605"/>
                    <a:pt x="1576" y="2605"/>
                  </a:cubicBezTo>
                  <a:cubicBezTo>
                    <a:pt x="997" y="2605"/>
                    <a:pt x="547" y="2155"/>
                    <a:pt x="547" y="1576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44" y="3151"/>
                    <a:pt x="3151" y="2444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7"/>
            <p:cNvSpPr/>
            <p:nvPr/>
          </p:nvSpPr>
          <p:spPr>
            <a:xfrm>
              <a:off x="3186775" y="2054275"/>
              <a:ext cx="65925" cy="65125"/>
            </a:xfrm>
            <a:custGeom>
              <a:avLst/>
              <a:gdLst/>
              <a:ahLst/>
              <a:cxnLst/>
              <a:rect l="l" t="t" r="r" b="b"/>
              <a:pathLst>
                <a:path w="2637" h="2605" extrusionOk="0">
                  <a:moveTo>
                    <a:pt x="1318" y="1"/>
                  </a:moveTo>
                  <a:cubicBezTo>
                    <a:pt x="579" y="1"/>
                    <a:pt x="0" y="579"/>
                    <a:pt x="0" y="1286"/>
                  </a:cubicBezTo>
                  <a:cubicBezTo>
                    <a:pt x="0" y="2026"/>
                    <a:pt x="579" y="2604"/>
                    <a:pt x="1318" y="2604"/>
                  </a:cubicBezTo>
                  <a:cubicBezTo>
                    <a:pt x="2026" y="2604"/>
                    <a:pt x="2636" y="2026"/>
                    <a:pt x="2636" y="1286"/>
                  </a:cubicBezTo>
                  <a:cubicBezTo>
                    <a:pt x="2636" y="579"/>
                    <a:pt x="2026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7"/>
            <p:cNvSpPr/>
            <p:nvPr/>
          </p:nvSpPr>
          <p:spPr>
            <a:xfrm>
              <a:off x="3180350" y="2047050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47"/>
                  </a:moveTo>
                  <a:cubicBezTo>
                    <a:pt x="2154" y="547"/>
                    <a:pt x="2604" y="997"/>
                    <a:pt x="2604" y="1575"/>
                  </a:cubicBezTo>
                  <a:cubicBezTo>
                    <a:pt x="2604" y="2154"/>
                    <a:pt x="2154" y="2636"/>
                    <a:pt x="1575" y="2636"/>
                  </a:cubicBezTo>
                  <a:cubicBezTo>
                    <a:pt x="997" y="2636"/>
                    <a:pt x="515" y="2154"/>
                    <a:pt x="515" y="1575"/>
                  </a:cubicBezTo>
                  <a:cubicBezTo>
                    <a:pt x="515" y="997"/>
                    <a:pt x="997" y="547"/>
                    <a:pt x="1575" y="547"/>
                  </a:cubicBezTo>
                  <a:close/>
                  <a:moveTo>
                    <a:pt x="1575" y="0"/>
                  </a:moveTo>
                  <a:cubicBezTo>
                    <a:pt x="707" y="0"/>
                    <a:pt x="0" y="707"/>
                    <a:pt x="0" y="1575"/>
                  </a:cubicBezTo>
                  <a:cubicBezTo>
                    <a:pt x="0" y="2443"/>
                    <a:pt x="707" y="3150"/>
                    <a:pt x="1575" y="3150"/>
                  </a:cubicBezTo>
                  <a:cubicBezTo>
                    <a:pt x="2443" y="3150"/>
                    <a:pt x="3150" y="2443"/>
                    <a:pt x="3150" y="1575"/>
                  </a:cubicBezTo>
                  <a:cubicBezTo>
                    <a:pt x="3150" y="707"/>
                    <a:pt x="2443" y="0"/>
                    <a:pt x="1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7"/>
            <p:cNvSpPr/>
            <p:nvPr/>
          </p:nvSpPr>
          <p:spPr>
            <a:xfrm>
              <a:off x="3372400" y="3296650"/>
              <a:ext cx="65125" cy="65925"/>
            </a:xfrm>
            <a:custGeom>
              <a:avLst/>
              <a:gdLst/>
              <a:ahLst/>
              <a:cxnLst/>
              <a:rect l="l" t="t" r="r" b="b"/>
              <a:pathLst>
                <a:path w="2605" h="2637" extrusionOk="0">
                  <a:moveTo>
                    <a:pt x="1287" y="1"/>
                  </a:moveTo>
                  <a:cubicBezTo>
                    <a:pt x="579" y="1"/>
                    <a:pt x="1" y="612"/>
                    <a:pt x="1" y="1319"/>
                  </a:cubicBezTo>
                  <a:cubicBezTo>
                    <a:pt x="1" y="2058"/>
                    <a:pt x="579" y="2637"/>
                    <a:pt x="1287" y="2637"/>
                  </a:cubicBezTo>
                  <a:cubicBezTo>
                    <a:pt x="2026" y="2637"/>
                    <a:pt x="2605" y="2058"/>
                    <a:pt x="2605" y="1319"/>
                  </a:cubicBezTo>
                  <a:cubicBezTo>
                    <a:pt x="2605" y="612"/>
                    <a:pt x="2026" y="1"/>
                    <a:pt x="1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7"/>
            <p:cNvSpPr/>
            <p:nvPr/>
          </p:nvSpPr>
          <p:spPr>
            <a:xfrm>
              <a:off x="3365175" y="3290225"/>
              <a:ext cx="79575" cy="78775"/>
            </a:xfrm>
            <a:custGeom>
              <a:avLst/>
              <a:gdLst/>
              <a:ahLst/>
              <a:cxnLst/>
              <a:rect l="l" t="t" r="r" b="b"/>
              <a:pathLst>
                <a:path w="3183" h="3151" extrusionOk="0">
                  <a:moveTo>
                    <a:pt x="1576" y="547"/>
                  </a:moveTo>
                  <a:cubicBezTo>
                    <a:pt x="2154" y="547"/>
                    <a:pt x="2636" y="997"/>
                    <a:pt x="2636" y="1576"/>
                  </a:cubicBezTo>
                  <a:cubicBezTo>
                    <a:pt x="2636" y="2155"/>
                    <a:pt x="2154" y="2637"/>
                    <a:pt x="1576" y="2637"/>
                  </a:cubicBezTo>
                  <a:cubicBezTo>
                    <a:pt x="1029" y="2637"/>
                    <a:pt x="547" y="2155"/>
                    <a:pt x="547" y="1576"/>
                  </a:cubicBezTo>
                  <a:cubicBezTo>
                    <a:pt x="547" y="997"/>
                    <a:pt x="1029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76" y="3151"/>
                    <a:pt x="3183" y="2444"/>
                    <a:pt x="3183" y="1576"/>
                  </a:cubicBezTo>
                  <a:cubicBezTo>
                    <a:pt x="3183" y="708"/>
                    <a:pt x="2476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7"/>
            <p:cNvSpPr/>
            <p:nvPr/>
          </p:nvSpPr>
          <p:spPr>
            <a:xfrm>
              <a:off x="3557250" y="3213900"/>
              <a:ext cx="65900" cy="65900"/>
            </a:xfrm>
            <a:custGeom>
              <a:avLst/>
              <a:gdLst/>
              <a:ahLst/>
              <a:cxnLst/>
              <a:rect l="l" t="t" r="r" b="b"/>
              <a:pathLst>
                <a:path w="2636" h="2636" extrusionOk="0">
                  <a:moveTo>
                    <a:pt x="1318" y="0"/>
                  </a:moveTo>
                  <a:cubicBezTo>
                    <a:pt x="611" y="0"/>
                    <a:pt x="0" y="579"/>
                    <a:pt x="0" y="1318"/>
                  </a:cubicBezTo>
                  <a:cubicBezTo>
                    <a:pt x="0" y="2057"/>
                    <a:pt x="611" y="2636"/>
                    <a:pt x="1318" y="2636"/>
                  </a:cubicBezTo>
                  <a:cubicBezTo>
                    <a:pt x="2057" y="2636"/>
                    <a:pt x="2636" y="2057"/>
                    <a:pt x="2636" y="1318"/>
                  </a:cubicBezTo>
                  <a:cubicBezTo>
                    <a:pt x="2636" y="579"/>
                    <a:pt x="2057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7"/>
            <p:cNvSpPr/>
            <p:nvPr/>
          </p:nvSpPr>
          <p:spPr>
            <a:xfrm>
              <a:off x="3550800" y="3207450"/>
              <a:ext cx="78800" cy="78800"/>
            </a:xfrm>
            <a:custGeom>
              <a:avLst/>
              <a:gdLst/>
              <a:ahLst/>
              <a:cxnLst/>
              <a:rect l="l" t="t" r="r" b="b"/>
              <a:pathLst>
                <a:path w="3152" h="3152" extrusionOk="0">
                  <a:moveTo>
                    <a:pt x="1576" y="547"/>
                  </a:moveTo>
                  <a:cubicBezTo>
                    <a:pt x="2155" y="547"/>
                    <a:pt x="2637" y="997"/>
                    <a:pt x="2637" y="1576"/>
                  </a:cubicBezTo>
                  <a:cubicBezTo>
                    <a:pt x="2637" y="2155"/>
                    <a:pt x="2155" y="2605"/>
                    <a:pt x="1576" y="2605"/>
                  </a:cubicBezTo>
                  <a:cubicBezTo>
                    <a:pt x="997" y="2605"/>
                    <a:pt x="547" y="2155"/>
                    <a:pt x="547" y="1576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44" y="3151"/>
                    <a:pt x="3151" y="2444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7"/>
            <p:cNvSpPr/>
            <p:nvPr/>
          </p:nvSpPr>
          <p:spPr>
            <a:xfrm>
              <a:off x="3742875" y="3186575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318" y="0"/>
                  </a:moveTo>
                  <a:cubicBezTo>
                    <a:pt x="579" y="0"/>
                    <a:pt x="0" y="579"/>
                    <a:pt x="0" y="1318"/>
                  </a:cubicBezTo>
                  <a:cubicBezTo>
                    <a:pt x="0" y="2025"/>
                    <a:pt x="579" y="2604"/>
                    <a:pt x="1318" y="2604"/>
                  </a:cubicBezTo>
                  <a:cubicBezTo>
                    <a:pt x="2026" y="2604"/>
                    <a:pt x="2604" y="2025"/>
                    <a:pt x="2604" y="1318"/>
                  </a:cubicBezTo>
                  <a:cubicBezTo>
                    <a:pt x="2604" y="579"/>
                    <a:pt x="2026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7"/>
            <p:cNvSpPr/>
            <p:nvPr/>
          </p:nvSpPr>
          <p:spPr>
            <a:xfrm>
              <a:off x="3736450" y="3180150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14"/>
                  </a:moveTo>
                  <a:cubicBezTo>
                    <a:pt x="2154" y="514"/>
                    <a:pt x="2604" y="997"/>
                    <a:pt x="2604" y="1575"/>
                  </a:cubicBezTo>
                  <a:cubicBezTo>
                    <a:pt x="2604" y="2154"/>
                    <a:pt x="2154" y="2604"/>
                    <a:pt x="1575" y="2604"/>
                  </a:cubicBezTo>
                  <a:cubicBezTo>
                    <a:pt x="997" y="2604"/>
                    <a:pt x="515" y="2154"/>
                    <a:pt x="515" y="1575"/>
                  </a:cubicBezTo>
                  <a:cubicBezTo>
                    <a:pt x="515" y="997"/>
                    <a:pt x="997" y="514"/>
                    <a:pt x="1575" y="514"/>
                  </a:cubicBezTo>
                  <a:close/>
                  <a:moveTo>
                    <a:pt x="1575" y="0"/>
                  </a:moveTo>
                  <a:cubicBezTo>
                    <a:pt x="707" y="0"/>
                    <a:pt x="0" y="707"/>
                    <a:pt x="0" y="1575"/>
                  </a:cubicBezTo>
                  <a:cubicBezTo>
                    <a:pt x="0" y="2443"/>
                    <a:pt x="707" y="3150"/>
                    <a:pt x="1575" y="3150"/>
                  </a:cubicBezTo>
                  <a:cubicBezTo>
                    <a:pt x="2443" y="3150"/>
                    <a:pt x="3150" y="2443"/>
                    <a:pt x="3150" y="1575"/>
                  </a:cubicBezTo>
                  <a:cubicBezTo>
                    <a:pt x="3150" y="707"/>
                    <a:pt x="2443" y="0"/>
                    <a:pt x="1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7"/>
            <p:cNvSpPr/>
            <p:nvPr/>
          </p:nvSpPr>
          <p:spPr>
            <a:xfrm>
              <a:off x="3928500" y="3103800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287" y="0"/>
                  </a:moveTo>
                  <a:cubicBezTo>
                    <a:pt x="579" y="0"/>
                    <a:pt x="1" y="579"/>
                    <a:pt x="1" y="1318"/>
                  </a:cubicBezTo>
                  <a:cubicBezTo>
                    <a:pt x="1" y="2025"/>
                    <a:pt x="579" y="2604"/>
                    <a:pt x="1287" y="2604"/>
                  </a:cubicBezTo>
                  <a:cubicBezTo>
                    <a:pt x="2026" y="2604"/>
                    <a:pt x="2605" y="2025"/>
                    <a:pt x="2605" y="1318"/>
                  </a:cubicBezTo>
                  <a:cubicBezTo>
                    <a:pt x="2605" y="579"/>
                    <a:pt x="2026" y="0"/>
                    <a:pt x="12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7"/>
            <p:cNvSpPr/>
            <p:nvPr/>
          </p:nvSpPr>
          <p:spPr>
            <a:xfrm>
              <a:off x="3921275" y="3096550"/>
              <a:ext cx="78775" cy="79600"/>
            </a:xfrm>
            <a:custGeom>
              <a:avLst/>
              <a:gdLst/>
              <a:ahLst/>
              <a:cxnLst/>
              <a:rect l="l" t="t" r="r" b="b"/>
              <a:pathLst>
                <a:path w="3151" h="3184" extrusionOk="0">
                  <a:moveTo>
                    <a:pt x="1576" y="547"/>
                  </a:moveTo>
                  <a:cubicBezTo>
                    <a:pt x="2154" y="547"/>
                    <a:pt x="2636" y="1030"/>
                    <a:pt x="2636" y="1608"/>
                  </a:cubicBezTo>
                  <a:cubicBezTo>
                    <a:pt x="2636" y="2155"/>
                    <a:pt x="2154" y="2637"/>
                    <a:pt x="1576" y="2637"/>
                  </a:cubicBezTo>
                  <a:cubicBezTo>
                    <a:pt x="997" y="2637"/>
                    <a:pt x="547" y="2155"/>
                    <a:pt x="547" y="1608"/>
                  </a:cubicBezTo>
                  <a:cubicBezTo>
                    <a:pt x="547" y="1030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608"/>
                  </a:cubicBezTo>
                  <a:cubicBezTo>
                    <a:pt x="1" y="2476"/>
                    <a:pt x="708" y="3183"/>
                    <a:pt x="1576" y="3183"/>
                  </a:cubicBezTo>
                  <a:cubicBezTo>
                    <a:pt x="2443" y="3183"/>
                    <a:pt x="3151" y="2476"/>
                    <a:pt x="3151" y="1608"/>
                  </a:cubicBezTo>
                  <a:cubicBezTo>
                    <a:pt x="3151" y="708"/>
                    <a:pt x="2443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7"/>
            <p:cNvSpPr/>
            <p:nvPr/>
          </p:nvSpPr>
          <p:spPr>
            <a:xfrm>
              <a:off x="4113350" y="2992900"/>
              <a:ext cx="65900" cy="65925"/>
            </a:xfrm>
            <a:custGeom>
              <a:avLst/>
              <a:gdLst/>
              <a:ahLst/>
              <a:cxnLst/>
              <a:rect l="l" t="t" r="r" b="b"/>
              <a:pathLst>
                <a:path w="2636" h="2637" extrusionOk="0">
                  <a:moveTo>
                    <a:pt x="1318" y="0"/>
                  </a:moveTo>
                  <a:cubicBezTo>
                    <a:pt x="579" y="0"/>
                    <a:pt x="0" y="579"/>
                    <a:pt x="0" y="1318"/>
                  </a:cubicBezTo>
                  <a:cubicBezTo>
                    <a:pt x="0" y="2058"/>
                    <a:pt x="579" y="2636"/>
                    <a:pt x="1318" y="2636"/>
                  </a:cubicBezTo>
                  <a:cubicBezTo>
                    <a:pt x="2025" y="2636"/>
                    <a:pt x="2636" y="2058"/>
                    <a:pt x="2636" y="1318"/>
                  </a:cubicBezTo>
                  <a:cubicBezTo>
                    <a:pt x="2636" y="579"/>
                    <a:pt x="2025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7"/>
            <p:cNvSpPr/>
            <p:nvPr/>
          </p:nvSpPr>
          <p:spPr>
            <a:xfrm>
              <a:off x="4106900" y="2986475"/>
              <a:ext cx="78800" cy="78775"/>
            </a:xfrm>
            <a:custGeom>
              <a:avLst/>
              <a:gdLst/>
              <a:ahLst/>
              <a:cxnLst/>
              <a:rect l="l" t="t" r="r" b="b"/>
              <a:pathLst>
                <a:path w="3152" h="3151" extrusionOk="0">
                  <a:moveTo>
                    <a:pt x="1576" y="547"/>
                  </a:moveTo>
                  <a:cubicBezTo>
                    <a:pt x="2155" y="547"/>
                    <a:pt x="2605" y="997"/>
                    <a:pt x="2605" y="1575"/>
                  </a:cubicBezTo>
                  <a:cubicBezTo>
                    <a:pt x="2605" y="2154"/>
                    <a:pt x="2155" y="2604"/>
                    <a:pt x="1576" y="2604"/>
                  </a:cubicBezTo>
                  <a:cubicBezTo>
                    <a:pt x="997" y="2604"/>
                    <a:pt x="547" y="2154"/>
                    <a:pt x="547" y="1575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0"/>
                  </a:moveTo>
                  <a:cubicBezTo>
                    <a:pt x="708" y="0"/>
                    <a:pt x="1" y="707"/>
                    <a:pt x="1" y="1575"/>
                  </a:cubicBezTo>
                  <a:cubicBezTo>
                    <a:pt x="1" y="2443"/>
                    <a:pt x="708" y="3150"/>
                    <a:pt x="1576" y="3150"/>
                  </a:cubicBezTo>
                  <a:cubicBezTo>
                    <a:pt x="2444" y="3150"/>
                    <a:pt x="3151" y="2443"/>
                    <a:pt x="3151" y="1575"/>
                  </a:cubicBezTo>
                  <a:cubicBezTo>
                    <a:pt x="3151" y="707"/>
                    <a:pt x="2444" y="0"/>
                    <a:pt x="1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7"/>
            <p:cNvSpPr/>
            <p:nvPr/>
          </p:nvSpPr>
          <p:spPr>
            <a:xfrm>
              <a:off x="4298975" y="3048350"/>
              <a:ext cx="65125" cy="65925"/>
            </a:xfrm>
            <a:custGeom>
              <a:avLst/>
              <a:gdLst/>
              <a:ahLst/>
              <a:cxnLst/>
              <a:rect l="l" t="t" r="r" b="b"/>
              <a:pathLst>
                <a:path w="2605" h="2637" extrusionOk="0">
                  <a:moveTo>
                    <a:pt x="1318" y="0"/>
                  </a:moveTo>
                  <a:cubicBezTo>
                    <a:pt x="579" y="0"/>
                    <a:pt x="0" y="579"/>
                    <a:pt x="0" y="1318"/>
                  </a:cubicBezTo>
                  <a:cubicBezTo>
                    <a:pt x="0" y="2025"/>
                    <a:pt x="579" y="2636"/>
                    <a:pt x="1318" y="2636"/>
                  </a:cubicBezTo>
                  <a:cubicBezTo>
                    <a:pt x="2026" y="2636"/>
                    <a:pt x="2604" y="2025"/>
                    <a:pt x="2604" y="1318"/>
                  </a:cubicBezTo>
                  <a:cubicBezTo>
                    <a:pt x="2604" y="579"/>
                    <a:pt x="2026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7"/>
            <p:cNvSpPr/>
            <p:nvPr/>
          </p:nvSpPr>
          <p:spPr>
            <a:xfrm>
              <a:off x="4292550" y="3041925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14"/>
                  </a:moveTo>
                  <a:cubicBezTo>
                    <a:pt x="2122" y="514"/>
                    <a:pt x="2604" y="997"/>
                    <a:pt x="2604" y="1575"/>
                  </a:cubicBezTo>
                  <a:cubicBezTo>
                    <a:pt x="2604" y="2154"/>
                    <a:pt x="2122" y="2604"/>
                    <a:pt x="1575" y="2604"/>
                  </a:cubicBezTo>
                  <a:cubicBezTo>
                    <a:pt x="997" y="2604"/>
                    <a:pt x="515" y="2154"/>
                    <a:pt x="515" y="1575"/>
                  </a:cubicBezTo>
                  <a:cubicBezTo>
                    <a:pt x="515" y="997"/>
                    <a:pt x="997" y="514"/>
                    <a:pt x="1575" y="514"/>
                  </a:cubicBezTo>
                  <a:close/>
                  <a:moveTo>
                    <a:pt x="1575" y="0"/>
                  </a:moveTo>
                  <a:cubicBezTo>
                    <a:pt x="675" y="0"/>
                    <a:pt x="0" y="707"/>
                    <a:pt x="0" y="1575"/>
                  </a:cubicBezTo>
                  <a:cubicBezTo>
                    <a:pt x="0" y="2443"/>
                    <a:pt x="675" y="3150"/>
                    <a:pt x="1575" y="3150"/>
                  </a:cubicBezTo>
                  <a:cubicBezTo>
                    <a:pt x="2443" y="3150"/>
                    <a:pt x="3150" y="2443"/>
                    <a:pt x="3150" y="1575"/>
                  </a:cubicBezTo>
                  <a:cubicBezTo>
                    <a:pt x="3150" y="707"/>
                    <a:pt x="2443" y="0"/>
                    <a:pt x="1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7"/>
            <p:cNvSpPr/>
            <p:nvPr/>
          </p:nvSpPr>
          <p:spPr>
            <a:xfrm>
              <a:off x="4483800" y="3159250"/>
              <a:ext cx="65925" cy="65100"/>
            </a:xfrm>
            <a:custGeom>
              <a:avLst/>
              <a:gdLst/>
              <a:ahLst/>
              <a:cxnLst/>
              <a:rect l="l" t="t" r="r" b="b"/>
              <a:pathLst>
                <a:path w="2637" h="2604" extrusionOk="0">
                  <a:moveTo>
                    <a:pt x="1319" y="0"/>
                  </a:moveTo>
                  <a:cubicBezTo>
                    <a:pt x="611" y="0"/>
                    <a:pt x="1" y="579"/>
                    <a:pt x="1" y="1286"/>
                  </a:cubicBezTo>
                  <a:cubicBezTo>
                    <a:pt x="1" y="2025"/>
                    <a:pt x="611" y="2604"/>
                    <a:pt x="1319" y="2604"/>
                  </a:cubicBezTo>
                  <a:cubicBezTo>
                    <a:pt x="2058" y="2604"/>
                    <a:pt x="2636" y="2025"/>
                    <a:pt x="2636" y="1286"/>
                  </a:cubicBezTo>
                  <a:cubicBezTo>
                    <a:pt x="2636" y="579"/>
                    <a:pt x="2058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7"/>
            <p:cNvSpPr/>
            <p:nvPr/>
          </p:nvSpPr>
          <p:spPr>
            <a:xfrm>
              <a:off x="4477375" y="3152000"/>
              <a:ext cx="78775" cy="78800"/>
            </a:xfrm>
            <a:custGeom>
              <a:avLst/>
              <a:gdLst/>
              <a:ahLst/>
              <a:cxnLst/>
              <a:rect l="l" t="t" r="r" b="b"/>
              <a:pathLst>
                <a:path w="3151" h="3152" extrusionOk="0">
                  <a:moveTo>
                    <a:pt x="1576" y="547"/>
                  </a:moveTo>
                  <a:cubicBezTo>
                    <a:pt x="2154" y="547"/>
                    <a:pt x="2636" y="997"/>
                    <a:pt x="2636" y="1576"/>
                  </a:cubicBezTo>
                  <a:cubicBezTo>
                    <a:pt x="2636" y="2155"/>
                    <a:pt x="2154" y="2637"/>
                    <a:pt x="1576" y="2637"/>
                  </a:cubicBezTo>
                  <a:cubicBezTo>
                    <a:pt x="997" y="2637"/>
                    <a:pt x="547" y="2155"/>
                    <a:pt x="547" y="1576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0" y="708"/>
                    <a:pt x="0" y="1576"/>
                  </a:cubicBezTo>
                  <a:cubicBezTo>
                    <a:pt x="0" y="2444"/>
                    <a:pt x="708" y="3151"/>
                    <a:pt x="1576" y="3151"/>
                  </a:cubicBezTo>
                  <a:cubicBezTo>
                    <a:pt x="2443" y="3151"/>
                    <a:pt x="3151" y="2444"/>
                    <a:pt x="3151" y="1576"/>
                  </a:cubicBezTo>
                  <a:cubicBezTo>
                    <a:pt x="3151" y="708"/>
                    <a:pt x="2443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7"/>
            <p:cNvSpPr/>
            <p:nvPr/>
          </p:nvSpPr>
          <p:spPr>
            <a:xfrm>
              <a:off x="4669450" y="2579025"/>
              <a:ext cx="65900" cy="65125"/>
            </a:xfrm>
            <a:custGeom>
              <a:avLst/>
              <a:gdLst/>
              <a:ahLst/>
              <a:cxnLst/>
              <a:rect l="l" t="t" r="r" b="b"/>
              <a:pathLst>
                <a:path w="2636" h="2605" extrusionOk="0">
                  <a:moveTo>
                    <a:pt x="1318" y="1"/>
                  </a:moveTo>
                  <a:cubicBezTo>
                    <a:pt x="579" y="1"/>
                    <a:pt x="0" y="580"/>
                    <a:pt x="0" y="1287"/>
                  </a:cubicBezTo>
                  <a:cubicBezTo>
                    <a:pt x="0" y="2026"/>
                    <a:pt x="579" y="2605"/>
                    <a:pt x="1318" y="2605"/>
                  </a:cubicBezTo>
                  <a:cubicBezTo>
                    <a:pt x="2025" y="2605"/>
                    <a:pt x="2636" y="2026"/>
                    <a:pt x="2636" y="1287"/>
                  </a:cubicBezTo>
                  <a:cubicBezTo>
                    <a:pt x="2636" y="580"/>
                    <a:pt x="2025" y="1"/>
                    <a:pt x="1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7"/>
            <p:cNvSpPr/>
            <p:nvPr/>
          </p:nvSpPr>
          <p:spPr>
            <a:xfrm>
              <a:off x="4663000" y="2571800"/>
              <a:ext cx="78800" cy="78775"/>
            </a:xfrm>
            <a:custGeom>
              <a:avLst/>
              <a:gdLst/>
              <a:ahLst/>
              <a:cxnLst/>
              <a:rect l="l" t="t" r="r" b="b"/>
              <a:pathLst>
                <a:path w="3152" h="3151" extrusionOk="0">
                  <a:moveTo>
                    <a:pt x="1576" y="547"/>
                  </a:moveTo>
                  <a:cubicBezTo>
                    <a:pt x="2155" y="547"/>
                    <a:pt x="2605" y="997"/>
                    <a:pt x="2605" y="1576"/>
                  </a:cubicBezTo>
                  <a:cubicBezTo>
                    <a:pt x="2605" y="2154"/>
                    <a:pt x="2155" y="2636"/>
                    <a:pt x="1576" y="2636"/>
                  </a:cubicBezTo>
                  <a:cubicBezTo>
                    <a:pt x="997" y="2636"/>
                    <a:pt x="515" y="2154"/>
                    <a:pt x="515" y="1576"/>
                  </a:cubicBezTo>
                  <a:cubicBezTo>
                    <a:pt x="515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76"/>
                    <a:pt x="708" y="3151"/>
                    <a:pt x="1576" y="3151"/>
                  </a:cubicBezTo>
                  <a:cubicBezTo>
                    <a:pt x="2444" y="3151"/>
                    <a:pt x="3151" y="2476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7"/>
            <p:cNvSpPr/>
            <p:nvPr/>
          </p:nvSpPr>
          <p:spPr>
            <a:xfrm>
              <a:off x="4855075" y="2496275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286" y="0"/>
                  </a:moveTo>
                  <a:cubicBezTo>
                    <a:pt x="579" y="0"/>
                    <a:pt x="0" y="579"/>
                    <a:pt x="0" y="1286"/>
                  </a:cubicBezTo>
                  <a:cubicBezTo>
                    <a:pt x="0" y="2025"/>
                    <a:pt x="579" y="2604"/>
                    <a:pt x="1286" y="2604"/>
                  </a:cubicBezTo>
                  <a:cubicBezTo>
                    <a:pt x="2025" y="2604"/>
                    <a:pt x="2604" y="2025"/>
                    <a:pt x="2604" y="1286"/>
                  </a:cubicBezTo>
                  <a:cubicBezTo>
                    <a:pt x="2604" y="579"/>
                    <a:pt x="2025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7"/>
            <p:cNvSpPr/>
            <p:nvPr/>
          </p:nvSpPr>
          <p:spPr>
            <a:xfrm>
              <a:off x="4847850" y="2489025"/>
              <a:ext cx="79575" cy="78775"/>
            </a:xfrm>
            <a:custGeom>
              <a:avLst/>
              <a:gdLst/>
              <a:ahLst/>
              <a:cxnLst/>
              <a:rect l="l" t="t" r="r" b="b"/>
              <a:pathLst>
                <a:path w="3183" h="3151" extrusionOk="0">
                  <a:moveTo>
                    <a:pt x="1575" y="547"/>
                  </a:moveTo>
                  <a:cubicBezTo>
                    <a:pt x="2154" y="547"/>
                    <a:pt x="2636" y="997"/>
                    <a:pt x="2636" y="1576"/>
                  </a:cubicBezTo>
                  <a:cubicBezTo>
                    <a:pt x="2636" y="2154"/>
                    <a:pt x="2154" y="2637"/>
                    <a:pt x="1575" y="2637"/>
                  </a:cubicBezTo>
                  <a:cubicBezTo>
                    <a:pt x="1029" y="2637"/>
                    <a:pt x="547" y="2154"/>
                    <a:pt x="547" y="1576"/>
                  </a:cubicBezTo>
                  <a:cubicBezTo>
                    <a:pt x="547" y="997"/>
                    <a:pt x="1029" y="547"/>
                    <a:pt x="1575" y="547"/>
                  </a:cubicBezTo>
                  <a:close/>
                  <a:moveTo>
                    <a:pt x="1575" y="1"/>
                  </a:moveTo>
                  <a:cubicBezTo>
                    <a:pt x="707" y="1"/>
                    <a:pt x="0" y="708"/>
                    <a:pt x="0" y="1576"/>
                  </a:cubicBezTo>
                  <a:cubicBezTo>
                    <a:pt x="0" y="2444"/>
                    <a:pt x="707" y="3151"/>
                    <a:pt x="1575" y="3151"/>
                  </a:cubicBezTo>
                  <a:cubicBezTo>
                    <a:pt x="2475" y="3151"/>
                    <a:pt x="3182" y="2444"/>
                    <a:pt x="3182" y="1576"/>
                  </a:cubicBezTo>
                  <a:cubicBezTo>
                    <a:pt x="3182" y="708"/>
                    <a:pt x="2475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7"/>
            <p:cNvSpPr/>
            <p:nvPr/>
          </p:nvSpPr>
          <p:spPr>
            <a:xfrm>
              <a:off x="5039900" y="2385375"/>
              <a:ext cx="65925" cy="65900"/>
            </a:xfrm>
            <a:custGeom>
              <a:avLst/>
              <a:gdLst/>
              <a:ahLst/>
              <a:cxnLst/>
              <a:rect l="l" t="t" r="r" b="b"/>
              <a:pathLst>
                <a:path w="2637" h="2636" extrusionOk="0">
                  <a:moveTo>
                    <a:pt x="1319" y="0"/>
                  </a:moveTo>
                  <a:cubicBezTo>
                    <a:pt x="611" y="0"/>
                    <a:pt x="1" y="579"/>
                    <a:pt x="1" y="1318"/>
                  </a:cubicBezTo>
                  <a:cubicBezTo>
                    <a:pt x="1" y="2025"/>
                    <a:pt x="611" y="2636"/>
                    <a:pt x="1319" y="2636"/>
                  </a:cubicBezTo>
                  <a:cubicBezTo>
                    <a:pt x="2058" y="2636"/>
                    <a:pt x="2636" y="2025"/>
                    <a:pt x="2636" y="1318"/>
                  </a:cubicBezTo>
                  <a:cubicBezTo>
                    <a:pt x="2636" y="579"/>
                    <a:pt x="2058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7"/>
            <p:cNvSpPr/>
            <p:nvPr/>
          </p:nvSpPr>
          <p:spPr>
            <a:xfrm>
              <a:off x="5033475" y="2378925"/>
              <a:ext cx="78775" cy="78800"/>
            </a:xfrm>
            <a:custGeom>
              <a:avLst/>
              <a:gdLst/>
              <a:ahLst/>
              <a:cxnLst/>
              <a:rect l="l" t="t" r="r" b="b"/>
              <a:pathLst>
                <a:path w="3151" h="3152" extrusionOk="0">
                  <a:moveTo>
                    <a:pt x="1576" y="515"/>
                  </a:moveTo>
                  <a:cubicBezTo>
                    <a:pt x="2154" y="515"/>
                    <a:pt x="2604" y="997"/>
                    <a:pt x="2636" y="1576"/>
                  </a:cubicBezTo>
                  <a:cubicBezTo>
                    <a:pt x="2604" y="2155"/>
                    <a:pt x="2154" y="2605"/>
                    <a:pt x="1576" y="2605"/>
                  </a:cubicBezTo>
                  <a:cubicBezTo>
                    <a:pt x="997" y="2605"/>
                    <a:pt x="547" y="2155"/>
                    <a:pt x="547" y="1576"/>
                  </a:cubicBezTo>
                  <a:cubicBezTo>
                    <a:pt x="547" y="997"/>
                    <a:pt x="997" y="515"/>
                    <a:pt x="1576" y="515"/>
                  </a:cubicBezTo>
                  <a:close/>
                  <a:moveTo>
                    <a:pt x="1576" y="1"/>
                  </a:moveTo>
                  <a:cubicBezTo>
                    <a:pt x="708" y="1"/>
                    <a:pt x="0" y="708"/>
                    <a:pt x="0" y="1576"/>
                  </a:cubicBezTo>
                  <a:cubicBezTo>
                    <a:pt x="0" y="2444"/>
                    <a:pt x="708" y="3151"/>
                    <a:pt x="1576" y="3151"/>
                  </a:cubicBezTo>
                  <a:cubicBezTo>
                    <a:pt x="2443" y="3151"/>
                    <a:pt x="3151" y="2444"/>
                    <a:pt x="3151" y="1576"/>
                  </a:cubicBezTo>
                  <a:cubicBezTo>
                    <a:pt x="3151" y="708"/>
                    <a:pt x="2443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7"/>
            <p:cNvSpPr/>
            <p:nvPr/>
          </p:nvSpPr>
          <p:spPr>
            <a:xfrm>
              <a:off x="5225525" y="2496275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319" y="0"/>
                  </a:moveTo>
                  <a:cubicBezTo>
                    <a:pt x="580" y="0"/>
                    <a:pt x="1" y="579"/>
                    <a:pt x="1" y="1286"/>
                  </a:cubicBezTo>
                  <a:cubicBezTo>
                    <a:pt x="1" y="2025"/>
                    <a:pt x="580" y="2604"/>
                    <a:pt x="1319" y="2604"/>
                  </a:cubicBezTo>
                  <a:cubicBezTo>
                    <a:pt x="2026" y="2604"/>
                    <a:pt x="2605" y="2025"/>
                    <a:pt x="2605" y="1286"/>
                  </a:cubicBezTo>
                  <a:cubicBezTo>
                    <a:pt x="2605" y="579"/>
                    <a:pt x="2026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7"/>
            <p:cNvSpPr/>
            <p:nvPr/>
          </p:nvSpPr>
          <p:spPr>
            <a:xfrm>
              <a:off x="5219100" y="2489025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6" y="547"/>
                  </a:moveTo>
                  <a:cubicBezTo>
                    <a:pt x="2155" y="547"/>
                    <a:pt x="2605" y="997"/>
                    <a:pt x="2605" y="1576"/>
                  </a:cubicBezTo>
                  <a:cubicBezTo>
                    <a:pt x="2605" y="2154"/>
                    <a:pt x="2155" y="2637"/>
                    <a:pt x="1576" y="2637"/>
                  </a:cubicBezTo>
                  <a:cubicBezTo>
                    <a:pt x="997" y="2637"/>
                    <a:pt x="515" y="2154"/>
                    <a:pt x="515" y="1576"/>
                  </a:cubicBezTo>
                  <a:cubicBezTo>
                    <a:pt x="515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44" y="3151"/>
                    <a:pt x="3151" y="2444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7"/>
            <p:cNvSpPr/>
            <p:nvPr/>
          </p:nvSpPr>
          <p:spPr>
            <a:xfrm>
              <a:off x="5411175" y="2606350"/>
              <a:ext cx="65125" cy="65925"/>
            </a:xfrm>
            <a:custGeom>
              <a:avLst/>
              <a:gdLst/>
              <a:ahLst/>
              <a:cxnLst/>
              <a:rect l="l" t="t" r="r" b="b"/>
              <a:pathLst>
                <a:path w="2605" h="2637" extrusionOk="0">
                  <a:moveTo>
                    <a:pt x="1286" y="1"/>
                  </a:moveTo>
                  <a:cubicBezTo>
                    <a:pt x="579" y="1"/>
                    <a:pt x="0" y="579"/>
                    <a:pt x="0" y="1319"/>
                  </a:cubicBezTo>
                  <a:cubicBezTo>
                    <a:pt x="0" y="2026"/>
                    <a:pt x="579" y="2637"/>
                    <a:pt x="1286" y="2637"/>
                  </a:cubicBezTo>
                  <a:cubicBezTo>
                    <a:pt x="2025" y="2637"/>
                    <a:pt x="2604" y="2026"/>
                    <a:pt x="2604" y="1319"/>
                  </a:cubicBezTo>
                  <a:cubicBezTo>
                    <a:pt x="2604" y="579"/>
                    <a:pt x="2025" y="1"/>
                    <a:pt x="1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7"/>
            <p:cNvSpPr/>
            <p:nvPr/>
          </p:nvSpPr>
          <p:spPr>
            <a:xfrm>
              <a:off x="5403950" y="2599925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15"/>
                  </a:moveTo>
                  <a:cubicBezTo>
                    <a:pt x="2154" y="515"/>
                    <a:pt x="2636" y="997"/>
                    <a:pt x="2636" y="1576"/>
                  </a:cubicBezTo>
                  <a:cubicBezTo>
                    <a:pt x="2636" y="2154"/>
                    <a:pt x="2154" y="2604"/>
                    <a:pt x="1575" y="2604"/>
                  </a:cubicBezTo>
                  <a:cubicBezTo>
                    <a:pt x="997" y="2604"/>
                    <a:pt x="547" y="2154"/>
                    <a:pt x="547" y="1576"/>
                  </a:cubicBezTo>
                  <a:cubicBezTo>
                    <a:pt x="547" y="997"/>
                    <a:pt x="997" y="515"/>
                    <a:pt x="1575" y="515"/>
                  </a:cubicBezTo>
                  <a:close/>
                  <a:moveTo>
                    <a:pt x="1575" y="1"/>
                  </a:moveTo>
                  <a:cubicBezTo>
                    <a:pt x="707" y="1"/>
                    <a:pt x="0" y="708"/>
                    <a:pt x="0" y="1576"/>
                  </a:cubicBezTo>
                  <a:cubicBezTo>
                    <a:pt x="0" y="2444"/>
                    <a:pt x="707" y="3151"/>
                    <a:pt x="1575" y="3151"/>
                  </a:cubicBezTo>
                  <a:cubicBezTo>
                    <a:pt x="2443" y="3151"/>
                    <a:pt x="3150" y="2444"/>
                    <a:pt x="3150" y="1576"/>
                  </a:cubicBezTo>
                  <a:cubicBezTo>
                    <a:pt x="3150" y="708"/>
                    <a:pt x="2443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7"/>
            <p:cNvSpPr/>
            <p:nvPr/>
          </p:nvSpPr>
          <p:spPr>
            <a:xfrm>
              <a:off x="5747875" y="1384075"/>
              <a:ext cx="105300" cy="3359925"/>
            </a:xfrm>
            <a:custGeom>
              <a:avLst/>
              <a:gdLst/>
              <a:ahLst/>
              <a:cxnLst/>
              <a:rect l="l" t="t" r="r" b="b"/>
              <a:pathLst>
                <a:path w="4212" h="134397" extrusionOk="0">
                  <a:moveTo>
                    <a:pt x="1" y="0"/>
                  </a:moveTo>
                  <a:lnTo>
                    <a:pt x="1" y="134396"/>
                  </a:lnTo>
                  <a:lnTo>
                    <a:pt x="4212" y="134396"/>
                  </a:lnTo>
                  <a:lnTo>
                    <a:pt x="42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7"/>
            <p:cNvSpPr/>
            <p:nvPr/>
          </p:nvSpPr>
          <p:spPr>
            <a:xfrm>
              <a:off x="5747875" y="1797925"/>
              <a:ext cx="105300" cy="856675"/>
            </a:xfrm>
            <a:custGeom>
              <a:avLst/>
              <a:gdLst/>
              <a:ahLst/>
              <a:cxnLst/>
              <a:rect l="l" t="t" r="r" b="b"/>
              <a:pathLst>
                <a:path w="4212" h="34267" extrusionOk="0">
                  <a:moveTo>
                    <a:pt x="1" y="0"/>
                  </a:moveTo>
                  <a:lnTo>
                    <a:pt x="1" y="34267"/>
                  </a:lnTo>
                  <a:lnTo>
                    <a:pt x="4212" y="34267"/>
                  </a:lnTo>
                  <a:lnTo>
                    <a:pt x="42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7"/>
            <p:cNvSpPr/>
            <p:nvPr/>
          </p:nvSpPr>
          <p:spPr>
            <a:xfrm>
              <a:off x="1797325" y="1384075"/>
              <a:ext cx="4055850" cy="205750"/>
            </a:xfrm>
            <a:custGeom>
              <a:avLst/>
              <a:gdLst/>
              <a:ahLst/>
              <a:cxnLst/>
              <a:rect l="l" t="t" r="r" b="b"/>
              <a:pathLst>
                <a:path w="162234" h="8230" extrusionOk="0">
                  <a:moveTo>
                    <a:pt x="1" y="0"/>
                  </a:moveTo>
                  <a:lnTo>
                    <a:pt x="1" y="8229"/>
                  </a:lnTo>
                  <a:lnTo>
                    <a:pt x="162234" y="8229"/>
                  </a:lnTo>
                  <a:lnTo>
                    <a:pt x="162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7"/>
            <p:cNvSpPr/>
            <p:nvPr/>
          </p:nvSpPr>
          <p:spPr>
            <a:xfrm>
              <a:off x="1797325" y="1652475"/>
              <a:ext cx="1042325" cy="164750"/>
            </a:xfrm>
            <a:custGeom>
              <a:avLst/>
              <a:gdLst/>
              <a:ahLst/>
              <a:cxnLst/>
              <a:rect l="l" t="t" r="r" b="b"/>
              <a:pathLst>
                <a:path w="41693" h="6590" extrusionOk="0">
                  <a:moveTo>
                    <a:pt x="1" y="0"/>
                  </a:moveTo>
                  <a:lnTo>
                    <a:pt x="1" y="6590"/>
                  </a:lnTo>
                  <a:lnTo>
                    <a:pt x="40599" y="6590"/>
                  </a:lnTo>
                  <a:cubicBezTo>
                    <a:pt x="41178" y="6590"/>
                    <a:pt x="41692" y="6108"/>
                    <a:pt x="41692" y="5497"/>
                  </a:cubicBezTo>
                  <a:lnTo>
                    <a:pt x="41692" y="1061"/>
                  </a:lnTo>
                  <a:cubicBezTo>
                    <a:pt x="41692" y="482"/>
                    <a:pt x="41178" y="0"/>
                    <a:pt x="40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7"/>
            <p:cNvSpPr/>
            <p:nvPr/>
          </p:nvSpPr>
          <p:spPr>
            <a:xfrm>
              <a:off x="1927525" y="1675775"/>
              <a:ext cx="65900" cy="100475"/>
            </a:xfrm>
            <a:custGeom>
              <a:avLst/>
              <a:gdLst/>
              <a:ahLst/>
              <a:cxnLst/>
              <a:rect l="l" t="t" r="r" b="b"/>
              <a:pathLst>
                <a:path w="2636" h="4019" extrusionOk="0">
                  <a:moveTo>
                    <a:pt x="0" y="1"/>
                  </a:moveTo>
                  <a:lnTo>
                    <a:pt x="0" y="4019"/>
                  </a:lnTo>
                  <a:lnTo>
                    <a:pt x="547" y="4019"/>
                  </a:lnTo>
                  <a:lnTo>
                    <a:pt x="547" y="1190"/>
                  </a:lnTo>
                  <a:lnTo>
                    <a:pt x="997" y="4019"/>
                  </a:lnTo>
                  <a:lnTo>
                    <a:pt x="1607" y="4019"/>
                  </a:lnTo>
                  <a:lnTo>
                    <a:pt x="2025" y="1126"/>
                  </a:lnTo>
                  <a:lnTo>
                    <a:pt x="2025" y="4019"/>
                  </a:lnTo>
                  <a:lnTo>
                    <a:pt x="2636" y="4019"/>
                  </a:lnTo>
                  <a:lnTo>
                    <a:pt x="2636" y="1"/>
                  </a:lnTo>
                  <a:lnTo>
                    <a:pt x="1768" y="1"/>
                  </a:lnTo>
                  <a:lnTo>
                    <a:pt x="1318" y="2861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7"/>
            <p:cNvSpPr/>
            <p:nvPr/>
          </p:nvSpPr>
          <p:spPr>
            <a:xfrm>
              <a:off x="2000650" y="1675775"/>
              <a:ext cx="55475" cy="100475"/>
            </a:xfrm>
            <a:custGeom>
              <a:avLst/>
              <a:gdLst/>
              <a:ahLst/>
              <a:cxnLst/>
              <a:rect l="l" t="t" r="r" b="b"/>
              <a:pathLst>
                <a:path w="2219" h="4019" extrusionOk="0">
                  <a:moveTo>
                    <a:pt x="1093" y="708"/>
                  </a:moveTo>
                  <a:lnTo>
                    <a:pt x="1382" y="2733"/>
                  </a:lnTo>
                  <a:lnTo>
                    <a:pt x="772" y="2733"/>
                  </a:lnTo>
                  <a:lnTo>
                    <a:pt x="1093" y="708"/>
                  </a:lnTo>
                  <a:close/>
                  <a:moveTo>
                    <a:pt x="643" y="1"/>
                  </a:moveTo>
                  <a:lnTo>
                    <a:pt x="0" y="4019"/>
                  </a:lnTo>
                  <a:lnTo>
                    <a:pt x="579" y="4019"/>
                  </a:lnTo>
                  <a:lnTo>
                    <a:pt x="707" y="3279"/>
                  </a:lnTo>
                  <a:lnTo>
                    <a:pt x="1479" y="3279"/>
                  </a:lnTo>
                  <a:lnTo>
                    <a:pt x="1575" y="4019"/>
                  </a:lnTo>
                  <a:lnTo>
                    <a:pt x="2218" y="4019"/>
                  </a:lnTo>
                  <a:lnTo>
                    <a:pt x="15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7"/>
            <p:cNvSpPr/>
            <p:nvPr/>
          </p:nvSpPr>
          <p:spPr>
            <a:xfrm>
              <a:off x="2063325" y="1675775"/>
              <a:ext cx="49050" cy="100475"/>
            </a:xfrm>
            <a:custGeom>
              <a:avLst/>
              <a:gdLst/>
              <a:ahLst/>
              <a:cxnLst/>
              <a:rect l="l" t="t" r="r" b="b"/>
              <a:pathLst>
                <a:path w="1962" h="4019" extrusionOk="0">
                  <a:moveTo>
                    <a:pt x="933" y="579"/>
                  </a:moveTo>
                  <a:cubicBezTo>
                    <a:pt x="1158" y="579"/>
                    <a:pt x="1254" y="708"/>
                    <a:pt x="1254" y="997"/>
                  </a:cubicBezTo>
                  <a:lnTo>
                    <a:pt x="1254" y="1383"/>
                  </a:lnTo>
                  <a:cubicBezTo>
                    <a:pt x="1254" y="1704"/>
                    <a:pt x="1126" y="1801"/>
                    <a:pt x="868" y="1801"/>
                  </a:cubicBezTo>
                  <a:lnTo>
                    <a:pt x="643" y="1801"/>
                  </a:lnTo>
                  <a:lnTo>
                    <a:pt x="643" y="579"/>
                  </a:lnTo>
                  <a:close/>
                  <a:moveTo>
                    <a:pt x="1" y="1"/>
                  </a:moveTo>
                  <a:lnTo>
                    <a:pt x="1" y="4019"/>
                  </a:lnTo>
                  <a:lnTo>
                    <a:pt x="643" y="4019"/>
                  </a:lnTo>
                  <a:lnTo>
                    <a:pt x="643" y="2379"/>
                  </a:lnTo>
                  <a:lnTo>
                    <a:pt x="868" y="2379"/>
                  </a:lnTo>
                  <a:cubicBezTo>
                    <a:pt x="1126" y="2379"/>
                    <a:pt x="1254" y="2508"/>
                    <a:pt x="1254" y="2894"/>
                  </a:cubicBezTo>
                  <a:lnTo>
                    <a:pt x="1254" y="3536"/>
                  </a:lnTo>
                  <a:cubicBezTo>
                    <a:pt x="1254" y="3858"/>
                    <a:pt x="1286" y="3922"/>
                    <a:pt x="1318" y="4019"/>
                  </a:cubicBezTo>
                  <a:lnTo>
                    <a:pt x="1961" y="4019"/>
                  </a:lnTo>
                  <a:cubicBezTo>
                    <a:pt x="1897" y="3858"/>
                    <a:pt x="1897" y="3729"/>
                    <a:pt x="1897" y="3536"/>
                  </a:cubicBezTo>
                  <a:lnTo>
                    <a:pt x="1897" y="2926"/>
                  </a:lnTo>
                  <a:cubicBezTo>
                    <a:pt x="1897" y="2508"/>
                    <a:pt x="1801" y="2186"/>
                    <a:pt x="1479" y="2058"/>
                  </a:cubicBezTo>
                  <a:cubicBezTo>
                    <a:pt x="1768" y="1929"/>
                    <a:pt x="1897" y="1672"/>
                    <a:pt x="1897" y="1254"/>
                  </a:cubicBezTo>
                  <a:lnTo>
                    <a:pt x="1897" y="933"/>
                  </a:lnTo>
                  <a:cubicBezTo>
                    <a:pt x="1897" y="322"/>
                    <a:pt x="1608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7"/>
            <p:cNvSpPr/>
            <p:nvPr/>
          </p:nvSpPr>
          <p:spPr>
            <a:xfrm>
              <a:off x="2119575" y="1674975"/>
              <a:ext cx="47450" cy="102075"/>
            </a:xfrm>
            <a:custGeom>
              <a:avLst/>
              <a:gdLst/>
              <a:ahLst/>
              <a:cxnLst/>
              <a:rect l="l" t="t" r="r" b="b"/>
              <a:pathLst>
                <a:path w="1898" h="4083" extrusionOk="0">
                  <a:moveTo>
                    <a:pt x="965" y="0"/>
                  </a:moveTo>
                  <a:cubicBezTo>
                    <a:pt x="322" y="0"/>
                    <a:pt x="1" y="354"/>
                    <a:pt x="1" y="997"/>
                  </a:cubicBezTo>
                  <a:lnTo>
                    <a:pt x="1" y="3086"/>
                  </a:lnTo>
                  <a:cubicBezTo>
                    <a:pt x="1" y="3729"/>
                    <a:pt x="322" y="4083"/>
                    <a:pt x="965" y="4083"/>
                  </a:cubicBezTo>
                  <a:cubicBezTo>
                    <a:pt x="1576" y="4083"/>
                    <a:pt x="1897" y="3729"/>
                    <a:pt x="1897" y="3086"/>
                  </a:cubicBezTo>
                  <a:lnTo>
                    <a:pt x="1897" y="2540"/>
                  </a:lnTo>
                  <a:lnTo>
                    <a:pt x="1286" y="2540"/>
                  </a:lnTo>
                  <a:lnTo>
                    <a:pt x="1286" y="3118"/>
                  </a:lnTo>
                  <a:cubicBezTo>
                    <a:pt x="1286" y="3408"/>
                    <a:pt x="1158" y="3504"/>
                    <a:pt x="965" y="3504"/>
                  </a:cubicBezTo>
                  <a:cubicBezTo>
                    <a:pt x="772" y="3504"/>
                    <a:pt x="644" y="3408"/>
                    <a:pt x="644" y="3118"/>
                  </a:cubicBezTo>
                  <a:lnTo>
                    <a:pt x="644" y="965"/>
                  </a:lnTo>
                  <a:cubicBezTo>
                    <a:pt x="644" y="675"/>
                    <a:pt x="772" y="579"/>
                    <a:pt x="965" y="579"/>
                  </a:cubicBezTo>
                  <a:cubicBezTo>
                    <a:pt x="1158" y="579"/>
                    <a:pt x="1286" y="675"/>
                    <a:pt x="1286" y="965"/>
                  </a:cubicBezTo>
                  <a:lnTo>
                    <a:pt x="1286" y="1383"/>
                  </a:lnTo>
                  <a:lnTo>
                    <a:pt x="1897" y="1383"/>
                  </a:lnTo>
                  <a:lnTo>
                    <a:pt x="1897" y="997"/>
                  </a:lnTo>
                  <a:cubicBezTo>
                    <a:pt x="1897" y="354"/>
                    <a:pt x="1576" y="0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7"/>
            <p:cNvSpPr/>
            <p:nvPr/>
          </p:nvSpPr>
          <p:spPr>
            <a:xfrm>
              <a:off x="2176625" y="1675775"/>
              <a:ext cx="49850" cy="100475"/>
            </a:xfrm>
            <a:custGeom>
              <a:avLst/>
              <a:gdLst/>
              <a:ahLst/>
              <a:cxnLst/>
              <a:rect l="l" t="t" r="r" b="b"/>
              <a:pathLst>
                <a:path w="1994" h="4019" extrusionOk="0">
                  <a:moveTo>
                    <a:pt x="1" y="1"/>
                  </a:moveTo>
                  <a:lnTo>
                    <a:pt x="1" y="4019"/>
                  </a:lnTo>
                  <a:lnTo>
                    <a:pt x="612" y="4019"/>
                  </a:lnTo>
                  <a:lnTo>
                    <a:pt x="612" y="2315"/>
                  </a:lnTo>
                  <a:lnTo>
                    <a:pt x="1351" y="2315"/>
                  </a:lnTo>
                  <a:lnTo>
                    <a:pt x="1351" y="4019"/>
                  </a:lnTo>
                  <a:lnTo>
                    <a:pt x="1994" y="4019"/>
                  </a:lnTo>
                  <a:lnTo>
                    <a:pt x="1994" y="1"/>
                  </a:lnTo>
                  <a:lnTo>
                    <a:pt x="1351" y="1"/>
                  </a:lnTo>
                  <a:lnTo>
                    <a:pt x="1351" y="1736"/>
                  </a:lnTo>
                  <a:lnTo>
                    <a:pt x="612" y="1736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7"/>
            <p:cNvSpPr/>
            <p:nvPr/>
          </p:nvSpPr>
          <p:spPr>
            <a:xfrm>
              <a:off x="2064125" y="1418625"/>
              <a:ext cx="2607750" cy="116550"/>
            </a:xfrm>
            <a:custGeom>
              <a:avLst/>
              <a:gdLst/>
              <a:ahLst/>
              <a:cxnLst/>
              <a:rect l="l" t="t" r="r" b="b"/>
              <a:pathLst>
                <a:path w="104310" h="4662" extrusionOk="0">
                  <a:moveTo>
                    <a:pt x="1" y="0"/>
                  </a:moveTo>
                  <a:lnTo>
                    <a:pt x="1" y="4661"/>
                  </a:lnTo>
                  <a:lnTo>
                    <a:pt x="104309" y="4661"/>
                  </a:lnTo>
                  <a:lnTo>
                    <a:pt x="1043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7"/>
            <p:cNvSpPr/>
            <p:nvPr/>
          </p:nvSpPr>
          <p:spPr>
            <a:xfrm>
              <a:off x="2016725" y="3505600"/>
              <a:ext cx="176800" cy="81200"/>
            </a:xfrm>
            <a:custGeom>
              <a:avLst/>
              <a:gdLst/>
              <a:ahLst/>
              <a:cxnLst/>
              <a:rect l="l" t="t" r="r" b="b"/>
              <a:pathLst>
                <a:path w="7072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7"/>
            <p:cNvSpPr/>
            <p:nvPr/>
          </p:nvSpPr>
          <p:spPr>
            <a:xfrm>
              <a:off x="2202350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7"/>
            <p:cNvSpPr/>
            <p:nvPr/>
          </p:nvSpPr>
          <p:spPr>
            <a:xfrm>
              <a:off x="2387975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73" y="3247"/>
                  </a:lnTo>
                  <a:lnTo>
                    <a:pt x="70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7"/>
            <p:cNvSpPr/>
            <p:nvPr/>
          </p:nvSpPr>
          <p:spPr>
            <a:xfrm>
              <a:off x="2573625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7"/>
            <p:cNvSpPr/>
            <p:nvPr/>
          </p:nvSpPr>
          <p:spPr>
            <a:xfrm>
              <a:off x="2759250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7"/>
            <p:cNvSpPr/>
            <p:nvPr/>
          </p:nvSpPr>
          <p:spPr>
            <a:xfrm>
              <a:off x="2944875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1" y="3247"/>
                  </a:lnTo>
                  <a:lnTo>
                    <a:pt x="70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7"/>
            <p:cNvSpPr/>
            <p:nvPr/>
          </p:nvSpPr>
          <p:spPr>
            <a:xfrm>
              <a:off x="3130525" y="3505600"/>
              <a:ext cx="176000" cy="81200"/>
            </a:xfrm>
            <a:custGeom>
              <a:avLst/>
              <a:gdLst/>
              <a:ahLst/>
              <a:cxnLst/>
              <a:rect l="l" t="t" r="r" b="b"/>
              <a:pathLst>
                <a:path w="7040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7"/>
            <p:cNvSpPr/>
            <p:nvPr/>
          </p:nvSpPr>
          <p:spPr>
            <a:xfrm>
              <a:off x="3316150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7"/>
            <p:cNvSpPr/>
            <p:nvPr/>
          </p:nvSpPr>
          <p:spPr>
            <a:xfrm>
              <a:off x="3501800" y="3505600"/>
              <a:ext cx="176000" cy="81200"/>
            </a:xfrm>
            <a:custGeom>
              <a:avLst/>
              <a:gdLst/>
              <a:ahLst/>
              <a:cxnLst/>
              <a:rect l="l" t="t" r="r" b="b"/>
              <a:pathLst>
                <a:path w="7040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7"/>
            <p:cNvSpPr/>
            <p:nvPr/>
          </p:nvSpPr>
          <p:spPr>
            <a:xfrm>
              <a:off x="3686625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7"/>
            <p:cNvSpPr/>
            <p:nvPr/>
          </p:nvSpPr>
          <p:spPr>
            <a:xfrm>
              <a:off x="3872250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7"/>
            <p:cNvSpPr/>
            <p:nvPr/>
          </p:nvSpPr>
          <p:spPr>
            <a:xfrm>
              <a:off x="4057900" y="3505600"/>
              <a:ext cx="176800" cy="81200"/>
            </a:xfrm>
            <a:custGeom>
              <a:avLst/>
              <a:gdLst/>
              <a:ahLst/>
              <a:cxnLst/>
              <a:rect l="l" t="t" r="r" b="b"/>
              <a:pathLst>
                <a:path w="7072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7"/>
            <p:cNvSpPr/>
            <p:nvPr/>
          </p:nvSpPr>
          <p:spPr>
            <a:xfrm>
              <a:off x="4243525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7"/>
            <p:cNvSpPr/>
            <p:nvPr/>
          </p:nvSpPr>
          <p:spPr>
            <a:xfrm>
              <a:off x="4429150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73" y="3247"/>
                  </a:lnTo>
                  <a:lnTo>
                    <a:pt x="7073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7"/>
            <p:cNvSpPr/>
            <p:nvPr/>
          </p:nvSpPr>
          <p:spPr>
            <a:xfrm>
              <a:off x="4614800" y="3505600"/>
              <a:ext cx="176800" cy="81200"/>
            </a:xfrm>
            <a:custGeom>
              <a:avLst/>
              <a:gdLst/>
              <a:ahLst/>
              <a:cxnLst/>
              <a:rect l="l" t="t" r="r" b="b"/>
              <a:pathLst>
                <a:path w="7072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7"/>
            <p:cNvSpPr/>
            <p:nvPr/>
          </p:nvSpPr>
          <p:spPr>
            <a:xfrm>
              <a:off x="4800425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7"/>
            <p:cNvSpPr/>
            <p:nvPr/>
          </p:nvSpPr>
          <p:spPr>
            <a:xfrm>
              <a:off x="4986050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1" y="3247"/>
                  </a:lnTo>
                  <a:lnTo>
                    <a:pt x="70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7"/>
            <p:cNvSpPr/>
            <p:nvPr/>
          </p:nvSpPr>
          <p:spPr>
            <a:xfrm>
              <a:off x="5171700" y="3505600"/>
              <a:ext cx="176000" cy="81200"/>
            </a:xfrm>
            <a:custGeom>
              <a:avLst/>
              <a:gdLst/>
              <a:ahLst/>
              <a:cxnLst/>
              <a:rect l="l" t="t" r="r" b="b"/>
              <a:pathLst>
                <a:path w="7040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7"/>
            <p:cNvSpPr/>
            <p:nvPr/>
          </p:nvSpPr>
          <p:spPr>
            <a:xfrm>
              <a:off x="5357325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7"/>
            <p:cNvSpPr/>
            <p:nvPr/>
          </p:nvSpPr>
          <p:spPr>
            <a:xfrm>
              <a:off x="1902600" y="1883100"/>
              <a:ext cx="299775" cy="81200"/>
            </a:xfrm>
            <a:custGeom>
              <a:avLst/>
              <a:gdLst/>
              <a:ahLst/>
              <a:cxnLst/>
              <a:rect l="l" t="t" r="r" b="b"/>
              <a:pathLst>
                <a:path w="1199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1990" y="3247"/>
                  </a:lnTo>
                  <a:lnTo>
                    <a:pt x="119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7"/>
            <p:cNvSpPr/>
            <p:nvPr/>
          </p:nvSpPr>
          <p:spPr>
            <a:xfrm>
              <a:off x="221842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7"/>
            <p:cNvSpPr/>
            <p:nvPr/>
          </p:nvSpPr>
          <p:spPr>
            <a:xfrm>
              <a:off x="2534250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7"/>
            <p:cNvSpPr/>
            <p:nvPr/>
          </p:nvSpPr>
          <p:spPr>
            <a:xfrm>
              <a:off x="2850050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7"/>
            <p:cNvSpPr/>
            <p:nvPr/>
          </p:nvSpPr>
          <p:spPr>
            <a:xfrm>
              <a:off x="316667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7"/>
            <p:cNvSpPr/>
            <p:nvPr/>
          </p:nvSpPr>
          <p:spPr>
            <a:xfrm>
              <a:off x="3482500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7"/>
            <p:cNvSpPr/>
            <p:nvPr/>
          </p:nvSpPr>
          <p:spPr>
            <a:xfrm>
              <a:off x="379832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7"/>
            <p:cNvSpPr/>
            <p:nvPr/>
          </p:nvSpPr>
          <p:spPr>
            <a:xfrm>
              <a:off x="4114950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7"/>
            <p:cNvSpPr/>
            <p:nvPr/>
          </p:nvSpPr>
          <p:spPr>
            <a:xfrm>
              <a:off x="443077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7"/>
            <p:cNvSpPr/>
            <p:nvPr/>
          </p:nvSpPr>
          <p:spPr>
            <a:xfrm>
              <a:off x="474657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7"/>
            <p:cNvSpPr/>
            <p:nvPr/>
          </p:nvSpPr>
          <p:spPr>
            <a:xfrm>
              <a:off x="5063200" y="1883100"/>
              <a:ext cx="299775" cy="81200"/>
            </a:xfrm>
            <a:custGeom>
              <a:avLst/>
              <a:gdLst/>
              <a:ahLst/>
              <a:cxnLst/>
              <a:rect l="l" t="t" r="r" b="b"/>
              <a:pathLst>
                <a:path w="1199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1991" y="3247"/>
                  </a:lnTo>
                  <a:lnTo>
                    <a:pt x="119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7"/>
            <p:cNvSpPr/>
            <p:nvPr/>
          </p:nvSpPr>
          <p:spPr>
            <a:xfrm>
              <a:off x="537902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7"/>
            <p:cNvSpPr/>
            <p:nvPr/>
          </p:nvSpPr>
          <p:spPr>
            <a:xfrm>
              <a:off x="3290450" y="2074375"/>
              <a:ext cx="512725" cy="198500"/>
            </a:xfrm>
            <a:custGeom>
              <a:avLst/>
              <a:gdLst/>
              <a:ahLst/>
              <a:cxnLst/>
              <a:rect l="l" t="t" r="r" b="b"/>
              <a:pathLst>
                <a:path w="20509" h="7940" extrusionOk="0">
                  <a:moveTo>
                    <a:pt x="0" y="0"/>
                  </a:moveTo>
                  <a:lnTo>
                    <a:pt x="4436" y="2218"/>
                  </a:lnTo>
                  <a:lnTo>
                    <a:pt x="4436" y="6751"/>
                  </a:lnTo>
                  <a:cubicBezTo>
                    <a:pt x="4436" y="7426"/>
                    <a:pt x="4950" y="7940"/>
                    <a:pt x="5625" y="7940"/>
                  </a:cubicBezTo>
                  <a:lnTo>
                    <a:pt x="19319" y="7940"/>
                  </a:lnTo>
                  <a:cubicBezTo>
                    <a:pt x="19962" y="7940"/>
                    <a:pt x="20508" y="7426"/>
                    <a:pt x="20508" y="6751"/>
                  </a:cubicBezTo>
                  <a:lnTo>
                    <a:pt x="20508" y="1190"/>
                  </a:lnTo>
                  <a:cubicBezTo>
                    <a:pt x="20508" y="547"/>
                    <a:pt x="19962" y="0"/>
                    <a:pt x="19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7"/>
            <p:cNvSpPr/>
            <p:nvPr/>
          </p:nvSpPr>
          <p:spPr>
            <a:xfrm>
              <a:off x="3503400" y="2106500"/>
              <a:ext cx="60300" cy="131025"/>
            </a:xfrm>
            <a:custGeom>
              <a:avLst/>
              <a:gdLst/>
              <a:ahLst/>
              <a:cxnLst/>
              <a:rect l="l" t="t" r="r" b="b"/>
              <a:pathLst>
                <a:path w="2412" h="5241" extrusionOk="0">
                  <a:moveTo>
                    <a:pt x="1190" y="1"/>
                  </a:moveTo>
                  <a:cubicBezTo>
                    <a:pt x="418" y="1"/>
                    <a:pt x="0" y="483"/>
                    <a:pt x="0" y="1287"/>
                  </a:cubicBezTo>
                  <a:lnTo>
                    <a:pt x="0" y="1576"/>
                  </a:lnTo>
                  <a:lnTo>
                    <a:pt x="772" y="1576"/>
                  </a:lnTo>
                  <a:lnTo>
                    <a:pt x="772" y="1255"/>
                  </a:lnTo>
                  <a:cubicBezTo>
                    <a:pt x="772" y="869"/>
                    <a:pt x="933" y="740"/>
                    <a:pt x="1190" y="740"/>
                  </a:cubicBezTo>
                  <a:cubicBezTo>
                    <a:pt x="1447" y="740"/>
                    <a:pt x="1608" y="869"/>
                    <a:pt x="1608" y="1319"/>
                  </a:cubicBezTo>
                  <a:lnTo>
                    <a:pt x="1608" y="1608"/>
                  </a:lnTo>
                  <a:cubicBezTo>
                    <a:pt x="1608" y="2026"/>
                    <a:pt x="1415" y="2155"/>
                    <a:pt x="1125" y="2155"/>
                  </a:cubicBezTo>
                  <a:lnTo>
                    <a:pt x="804" y="2155"/>
                  </a:lnTo>
                  <a:lnTo>
                    <a:pt x="804" y="2894"/>
                  </a:lnTo>
                  <a:lnTo>
                    <a:pt x="1061" y="2894"/>
                  </a:lnTo>
                  <a:cubicBezTo>
                    <a:pt x="1447" y="2894"/>
                    <a:pt x="1608" y="3055"/>
                    <a:pt x="1608" y="3537"/>
                  </a:cubicBezTo>
                  <a:lnTo>
                    <a:pt x="1608" y="3955"/>
                  </a:lnTo>
                  <a:cubicBezTo>
                    <a:pt x="1608" y="4405"/>
                    <a:pt x="1447" y="4533"/>
                    <a:pt x="1190" y="4533"/>
                  </a:cubicBezTo>
                  <a:cubicBezTo>
                    <a:pt x="933" y="4533"/>
                    <a:pt x="772" y="4373"/>
                    <a:pt x="772" y="4019"/>
                  </a:cubicBezTo>
                  <a:lnTo>
                    <a:pt x="772" y="3537"/>
                  </a:lnTo>
                  <a:lnTo>
                    <a:pt x="0" y="3537"/>
                  </a:lnTo>
                  <a:lnTo>
                    <a:pt x="0" y="3955"/>
                  </a:lnTo>
                  <a:cubicBezTo>
                    <a:pt x="0" y="4790"/>
                    <a:pt x="418" y="5241"/>
                    <a:pt x="1190" y="5241"/>
                  </a:cubicBezTo>
                  <a:cubicBezTo>
                    <a:pt x="1993" y="5241"/>
                    <a:pt x="2411" y="4790"/>
                    <a:pt x="2411" y="3955"/>
                  </a:cubicBezTo>
                  <a:lnTo>
                    <a:pt x="2411" y="3569"/>
                  </a:lnTo>
                  <a:cubicBezTo>
                    <a:pt x="2411" y="3055"/>
                    <a:pt x="2251" y="2669"/>
                    <a:pt x="1833" y="2476"/>
                  </a:cubicBezTo>
                  <a:cubicBezTo>
                    <a:pt x="2218" y="2315"/>
                    <a:pt x="2411" y="1962"/>
                    <a:pt x="2411" y="1415"/>
                  </a:cubicBezTo>
                  <a:lnTo>
                    <a:pt x="2411" y="1287"/>
                  </a:lnTo>
                  <a:cubicBezTo>
                    <a:pt x="2411" y="483"/>
                    <a:pt x="1993" y="1"/>
                    <a:pt x="1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7"/>
            <p:cNvSpPr/>
            <p:nvPr/>
          </p:nvSpPr>
          <p:spPr>
            <a:xfrm>
              <a:off x="3575725" y="2106500"/>
              <a:ext cx="61100" cy="131025"/>
            </a:xfrm>
            <a:custGeom>
              <a:avLst/>
              <a:gdLst/>
              <a:ahLst/>
              <a:cxnLst/>
              <a:rect l="l" t="t" r="r" b="b"/>
              <a:pathLst>
                <a:path w="2444" h="5241" extrusionOk="0">
                  <a:moveTo>
                    <a:pt x="1222" y="740"/>
                  </a:moveTo>
                  <a:cubicBezTo>
                    <a:pt x="1479" y="740"/>
                    <a:pt x="1640" y="869"/>
                    <a:pt x="1640" y="1255"/>
                  </a:cubicBezTo>
                  <a:lnTo>
                    <a:pt x="1640" y="4019"/>
                  </a:lnTo>
                  <a:cubicBezTo>
                    <a:pt x="1640" y="4373"/>
                    <a:pt x="1479" y="4533"/>
                    <a:pt x="1222" y="4533"/>
                  </a:cubicBezTo>
                  <a:cubicBezTo>
                    <a:pt x="965" y="4533"/>
                    <a:pt x="804" y="4373"/>
                    <a:pt x="804" y="4019"/>
                  </a:cubicBezTo>
                  <a:lnTo>
                    <a:pt x="804" y="1255"/>
                  </a:lnTo>
                  <a:cubicBezTo>
                    <a:pt x="804" y="869"/>
                    <a:pt x="965" y="740"/>
                    <a:pt x="1222" y="740"/>
                  </a:cubicBezTo>
                  <a:close/>
                  <a:moveTo>
                    <a:pt x="1222" y="1"/>
                  </a:moveTo>
                  <a:cubicBezTo>
                    <a:pt x="418" y="1"/>
                    <a:pt x="0" y="483"/>
                    <a:pt x="0" y="1287"/>
                  </a:cubicBezTo>
                  <a:lnTo>
                    <a:pt x="0" y="3955"/>
                  </a:lnTo>
                  <a:cubicBezTo>
                    <a:pt x="0" y="4790"/>
                    <a:pt x="418" y="5241"/>
                    <a:pt x="1222" y="5241"/>
                  </a:cubicBezTo>
                  <a:cubicBezTo>
                    <a:pt x="1993" y="5241"/>
                    <a:pt x="2443" y="4790"/>
                    <a:pt x="2443" y="3955"/>
                  </a:cubicBezTo>
                  <a:lnTo>
                    <a:pt x="2443" y="1287"/>
                  </a:lnTo>
                  <a:cubicBezTo>
                    <a:pt x="2443" y="483"/>
                    <a:pt x="1993" y="1"/>
                    <a:pt x="12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7"/>
            <p:cNvSpPr/>
            <p:nvPr/>
          </p:nvSpPr>
          <p:spPr>
            <a:xfrm>
              <a:off x="3649650" y="2108125"/>
              <a:ext cx="66725" cy="128600"/>
            </a:xfrm>
            <a:custGeom>
              <a:avLst/>
              <a:gdLst/>
              <a:ahLst/>
              <a:cxnLst/>
              <a:rect l="l" t="t" r="r" b="b"/>
              <a:pathLst>
                <a:path w="2669" h="5144" extrusionOk="0">
                  <a:moveTo>
                    <a:pt x="1" y="0"/>
                  </a:moveTo>
                  <a:lnTo>
                    <a:pt x="1" y="5143"/>
                  </a:lnTo>
                  <a:lnTo>
                    <a:pt x="804" y="5143"/>
                  </a:lnTo>
                  <a:lnTo>
                    <a:pt x="804" y="3568"/>
                  </a:lnTo>
                  <a:lnTo>
                    <a:pt x="1061" y="3086"/>
                  </a:lnTo>
                  <a:lnTo>
                    <a:pt x="1833" y="5143"/>
                  </a:lnTo>
                  <a:lnTo>
                    <a:pt x="2669" y="5143"/>
                  </a:lnTo>
                  <a:lnTo>
                    <a:pt x="1544" y="2283"/>
                  </a:lnTo>
                  <a:lnTo>
                    <a:pt x="2669" y="0"/>
                  </a:lnTo>
                  <a:lnTo>
                    <a:pt x="1865" y="0"/>
                  </a:lnTo>
                  <a:lnTo>
                    <a:pt x="804" y="225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7"/>
            <p:cNvSpPr/>
            <p:nvPr/>
          </p:nvSpPr>
          <p:spPr>
            <a:xfrm>
              <a:off x="2318075" y="3979725"/>
              <a:ext cx="69125" cy="148700"/>
            </a:xfrm>
            <a:custGeom>
              <a:avLst/>
              <a:gdLst/>
              <a:ahLst/>
              <a:cxnLst/>
              <a:rect l="l" t="t" r="r" b="b"/>
              <a:pathLst>
                <a:path w="2765" h="5948" extrusionOk="0">
                  <a:moveTo>
                    <a:pt x="161" y="1"/>
                  </a:moveTo>
                  <a:lnTo>
                    <a:pt x="0" y="3408"/>
                  </a:lnTo>
                  <a:lnTo>
                    <a:pt x="868" y="3408"/>
                  </a:lnTo>
                  <a:lnTo>
                    <a:pt x="868" y="3215"/>
                  </a:lnTo>
                  <a:cubicBezTo>
                    <a:pt x="868" y="2797"/>
                    <a:pt x="1061" y="2637"/>
                    <a:pt x="1350" y="2637"/>
                  </a:cubicBezTo>
                  <a:cubicBezTo>
                    <a:pt x="1640" y="2637"/>
                    <a:pt x="1833" y="2797"/>
                    <a:pt x="1833" y="3215"/>
                  </a:cubicBezTo>
                  <a:lnTo>
                    <a:pt x="1833" y="4533"/>
                  </a:lnTo>
                  <a:cubicBezTo>
                    <a:pt x="1833" y="4951"/>
                    <a:pt x="1640" y="5112"/>
                    <a:pt x="1350" y="5112"/>
                  </a:cubicBezTo>
                  <a:cubicBezTo>
                    <a:pt x="1061" y="5112"/>
                    <a:pt x="868" y="4951"/>
                    <a:pt x="868" y="4533"/>
                  </a:cubicBezTo>
                  <a:lnTo>
                    <a:pt x="868" y="3987"/>
                  </a:lnTo>
                  <a:lnTo>
                    <a:pt x="0" y="3987"/>
                  </a:lnTo>
                  <a:lnTo>
                    <a:pt x="0" y="4469"/>
                  </a:lnTo>
                  <a:cubicBezTo>
                    <a:pt x="0" y="5401"/>
                    <a:pt x="482" y="5948"/>
                    <a:pt x="1383" y="5948"/>
                  </a:cubicBezTo>
                  <a:cubicBezTo>
                    <a:pt x="2283" y="5948"/>
                    <a:pt x="2765" y="5401"/>
                    <a:pt x="2765" y="4469"/>
                  </a:cubicBezTo>
                  <a:lnTo>
                    <a:pt x="2765" y="3151"/>
                  </a:lnTo>
                  <a:cubicBezTo>
                    <a:pt x="2765" y="2283"/>
                    <a:pt x="2411" y="1801"/>
                    <a:pt x="1736" y="1801"/>
                  </a:cubicBezTo>
                  <a:cubicBezTo>
                    <a:pt x="1350" y="1801"/>
                    <a:pt x="1093" y="1962"/>
                    <a:pt x="932" y="2251"/>
                  </a:cubicBezTo>
                  <a:lnTo>
                    <a:pt x="997" y="837"/>
                  </a:lnTo>
                  <a:lnTo>
                    <a:pt x="2604" y="837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7"/>
            <p:cNvSpPr/>
            <p:nvPr/>
          </p:nvSpPr>
          <p:spPr>
            <a:xfrm>
              <a:off x="2400050" y="3978125"/>
              <a:ext cx="70725" cy="150300"/>
            </a:xfrm>
            <a:custGeom>
              <a:avLst/>
              <a:gdLst/>
              <a:ahLst/>
              <a:cxnLst/>
              <a:rect l="l" t="t" r="r" b="b"/>
              <a:pathLst>
                <a:path w="2829" h="6012" extrusionOk="0">
                  <a:moveTo>
                    <a:pt x="1414" y="836"/>
                  </a:moveTo>
                  <a:cubicBezTo>
                    <a:pt x="1704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4" y="5176"/>
                    <a:pt x="1414" y="5176"/>
                  </a:cubicBezTo>
                  <a:cubicBezTo>
                    <a:pt x="1125" y="5176"/>
                    <a:pt x="932" y="5015"/>
                    <a:pt x="932" y="4597"/>
                  </a:cubicBezTo>
                  <a:lnTo>
                    <a:pt x="932" y="1415"/>
                  </a:lnTo>
                  <a:cubicBezTo>
                    <a:pt x="932" y="997"/>
                    <a:pt x="1125" y="836"/>
                    <a:pt x="1414" y="836"/>
                  </a:cubicBezTo>
                  <a:close/>
                  <a:moveTo>
                    <a:pt x="1414" y="1"/>
                  </a:moveTo>
                  <a:cubicBezTo>
                    <a:pt x="514" y="1"/>
                    <a:pt x="0" y="515"/>
                    <a:pt x="0" y="1479"/>
                  </a:cubicBezTo>
                  <a:lnTo>
                    <a:pt x="0" y="4533"/>
                  </a:lnTo>
                  <a:cubicBezTo>
                    <a:pt x="0" y="5465"/>
                    <a:pt x="514" y="6012"/>
                    <a:pt x="1414" y="6012"/>
                  </a:cubicBezTo>
                  <a:cubicBezTo>
                    <a:pt x="2314" y="6012"/>
                    <a:pt x="2829" y="5465"/>
                    <a:pt x="2829" y="4533"/>
                  </a:cubicBezTo>
                  <a:lnTo>
                    <a:pt x="2829" y="1479"/>
                  </a:lnTo>
                  <a:cubicBezTo>
                    <a:pt x="2829" y="515"/>
                    <a:pt x="2314" y="1"/>
                    <a:pt x="1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7"/>
            <p:cNvSpPr/>
            <p:nvPr/>
          </p:nvSpPr>
          <p:spPr>
            <a:xfrm>
              <a:off x="2483625" y="3978125"/>
              <a:ext cx="70725" cy="150300"/>
            </a:xfrm>
            <a:custGeom>
              <a:avLst/>
              <a:gdLst/>
              <a:ahLst/>
              <a:cxnLst/>
              <a:rect l="l" t="t" r="r" b="b"/>
              <a:pathLst>
                <a:path w="2829" h="6012" extrusionOk="0">
                  <a:moveTo>
                    <a:pt x="1414" y="836"/>
                  </a:moveTo>
                  <a:cubicBezTo>
                    <a:pt x="1704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4" y="5176"/>
                    <a:pt x="1414" y="5176"/>
                  </a:cubicBezTo>
                  <a:cubicBezTo>
                    <a:pt x="1125" y="5176"/>
                    <a:pt x="932" y="5015"/>
                    <a:pt x="932" y="4597"/>
                  </a:cubicBezTo>
                  <a:lnTo>
                    <a:pt x="932" y="1415"/>
                  </a:lnTo>
                  <a:cubicBezTo>
                    <a:pt x="932" y="997"/>
                    <a:pt x="1125" y="836"/>
                    <a:pt x="1414" y="836"/>
                  </a:cubicBezTo>
                  <a:close/>
                  <a:moveTo>
                    <a:pt x="1414" y="1"/>
                  </a:moveTo>
                  <a:cubicBezTo>
                    <a:pt x="514" y="1"/>
                    <a:pt x="0" y="515"/>
                    <a:pt x="0" y="1479"/>
                  </a:cubicBezTo>
                  <a:lnTo>
                    <a:pt x="0" y="4533"/>
                  </a:lnTo>
                  <a:cubicBezTo>
                    <a:pt x="0" y="5465"/>
                    <a:pt x="514" y="6012"/>
                    <a:pt x="1414" y="6012"/>
                  </a:cubicBezTo>
                  <a:cubicBezTo>
                    <a:pt x="2314" y="6012"/>
                    <a:pt x="2829" y="5465"/>
                    <a:pt x="2829" y="4533"/>
                  </a:cubicBezTo>
                  <a:lnTo>
                    <a:pt x="2829" y="1479"/>
                  </a:lnTo>
                  <a:cubicBezTo>
                    <a:pt x="2829" y="515"/>
                    <a:pt x="2314" y="1"/>
                    <a:pt x="1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7"/>
            <p:cNvSpPr/>
            <p:nvPr/>
          </p:nvSpPr>
          <p:spPr>
            <a:xfrm>
              <a:off x="2568800" y="3979725"/>
              <a:ext cx="76375" cy="147100"/>
            </a:xfrm>
            <a:custGeom>
              <a:avLst/>
              <a:gdLst/>
              <a:ahLst/>
              <a:cxnLst/>
              <a:rect l="l" t="t" r="r" b="b"/>
              <a:pathLst>
                <a:path w="3055" h="5884" extrusionOk="0">
                  <a:moveTo>
                    <a:pt x="0" y="1"/>
                  </a:moveTo>
                  <a:lnTo>
                    <a:pt x="0" y="5883"/>
                  </a:lnTo>
                  <a:lnTo>
                    <a:pt x="933" y="5883"/>
                  </a:lnTo>
                  <a:lnTo>
                    <a:pt x="933" y="4083"/>
                  </a:lnTo>
                  <a:lnTo>
                    <a:pt x="1222" y="3537"/>
                  </a:lnTo>
                  <a:lnTo>
                    <a:pt x="2122" y="5883"/>
                  </a:lnTo>
                  <a:lnTo>
                    <a:pt x="3054" y="5883"/>
                  </a:lnTo>
                  <a:lnTo>
                    <a:pt x="1768" y="2605"/>
                  </a:lnTo>
                  <a:lnTo>
                    <a:pt x="3054" y="1"/>
                  </a:lnTo>
                  <a:lnTo>
                    <a:pt x="2154" y="1"/>
                  </a:lnTo>
                  <a:lnTo>
                    <a:pt x="933" y="2572"/>
                  </a:ln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7"/>
            <p:cNvSpPr/>
            <p:nvPr/>
          </p:nvSpPr>
          <p:spPr>
            <a:xfrm>
              <a:off x="2310025" y="4223225"/>
              <a:ext cx="337550" cy="12875"/>
            </a:xfrm>
            <a:custGeom>
              <a:avLst/>
              <a:gdLst/>
              <a:ahLst/>
              <a:cxnLst/>
              <a:rect l="l" t="t" r="r" b="b"/>
              <a:pathLst>
                <a:path w="13502" h="515" extrusionOk="0">
                  <a:moveTo>
                    <a:pt x="1" y="1"/>
                  </a:moveTo>
                  <a:lnTo>
                    <a:pt x="1" y="515"/>
                  </a:lnTo>
                  <a:lnTo>
                    <a:pt x="13502" y="515"/>
                  </a:lnTo>
                  <a:lnTo>
                    <a:pt x="13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7"/>
            <p:cNvSpPr/>
            <p:nvPr/>
          </p:nvSpPr>
          <p:spPr>
            <a:xfrm>
              <a:off x="3584550" y="3979725"/>
              <a:ext cx="69150" cy="148700"/>
            </a:xfrm>
            <a:custGeom>
              <a:avLst/>
              <a:gdLst/>
              <a:ahLst/>
              <a:cxnLst/>
              <a:rect l="l" t="t" r="r" b="b"/>
              <a:pathLst>
                <a:path w="2766" h="5948" extrusionOk="0">
                  <a:moveTo>
                    <a:pt x="162" y="1"/>
                  </a:moveTo>
                  <a:lnTo>
                    <a:pt x="1" y="3408"/>
                  </a:lnTo>
                  <a:lnTo>
                    <a:pt x="869" y="3408"/>
                  </a:lnTo>
                  <a:lnTo>
                    <a:pt x="869" y="3215"/>
                  </a:lnTo>
                  <a:cubicBezTo>
                    <a:pt x="869" y="2797"/>
                    <a:pt x="1062" y="2637"/>
                    <a:pt x="1351" y="2637"/>
                  </a:cubicBezTo>
                  <a:cubicBezTo>
                    <a:pt x="1640" y="2637"/>
                    <a:pt x="1833" y="2797"/>
                    <a:pt x="1833" y="3215"/>
                  </a:cubicBezTo>
                  <a:lnTo>
                    <a:pt x="1833" y="4533"/>
                  </a:lnTo>
                  <a:cubicBezTo>
                    <a:pt x="1833" y="4951"/>
                    <a:pt x="1640" y="5112"/>
                    <a:pt x="1351" y="5112"/>
                  </a:cubicBezTo>
                  <a:cubicBezTo>
                    <a:pt x="1062" y="5112"/>
                    <a:pt x="869" y="4951"/>
                    <a:pt x="869" y="4533"/>
                  </a:cubicBezTo>
                  <a:lnTo>
                    <a:pt x="869" y="3987"/>
                  </a:lnTo>
                  <a:lnTo>
                    <a:pt x="1" y="3987"/>
                  </a:lnTo>
                  <a:lnTo>
                    <a:pt x="1" y="4469"/>
                  </a:lnTo>
                  <a:cubicBezTo>
                    <a:pt x="1" y="5401"/>
                    <a:pt x="451" y="5948"/>
                    <a:pt x="1383" y="5948"/>
                  </a:cubicBezTo>
                  <a:cubicBezTo>
                    <a:pt x="2283" y="5948"/>
                    <a:pt x="2765" y="5401"/>
                    <a:pt x="2765" y="4469"/>
                  </a:cubicBezTo>
                  <a:lnTo>
                    <a:pt x="2765" y="3151"/>
                  </a:lnTo>
                  <a:cubicBezTo>
                    <a:pt x="2765" y="2283"/>
                    <a:pt x="2412" y="1801"/>
                    <a:pt x="1737" y="1801"/>
                  </a:cubicBezTo>
                  <a:cubicBezTo>
                    <a:pt x="1351" y="1801"/>
                    <a:pt x="1094" y="1962"/>
                    <a:pt x="933" y="2251"/>
                  </a:cubicBezTo>
                  <a:lnTo>
                    <a:pt x="997" y="837"/>
                  </a:lnTo>
                  <a:lnTo>
                    <a:pt x="2605" y="837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7"/>
            <p:cNvSpPr/>
            <p:nvPr/>
          </p:nvSpPr>
          <p:spPr>
            <a:xfrm>
              <a:off x="3666525" y="3978125"/>
              <a:ext cx="70750" cy="150300"/>
            </a:xfrm>
            <a:custGeom>
              <a:avLst/>
              <a:gdLst/>
              <a:ahLst/>
              <a:cxnLst/>
              <a:rect l="l" t="t" r="r" b="b"/>
              <a:pathLst>
                <a:path w="2830" h="6012" extrusionOk="0">
                  <a:moveTo>
                    <a:pt x="1415" y="836"/>
                  </a:moveTo>
                  <a:cubicBezTo>
                    <a:pt x="1704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4" y="5176"/>
                    <a:pt x="1415" y="5176"/>
                  </a:cubicBezTo>
                  <a:cubicBezTo>
                    <a:pt x="1126" y="5176"/>
                    <a:pt x="933" y="5015"/>
                    <a:pt x="933" y="4597"/>
                  </a:cubicBezTo>
                  <a:lnTo>
                    <a:pt x="933" y="1415"/>
                  </a:lnTo>
                  <a:cubicBezTo>
                    <a:pt x="933" y="997"/>
                    <a:pt x="1126" y="836"/>
                    <a:pt x="1415" y="836"/>
                  </a:cubicBezTo>
                  <a:close/>
                  <a:moveTo>
                    <a:pt x="1415" y="1"/>
                  </a:moveTo>
                  <a:cubicBezTo>
                    <a:pt x="515" y="1"/>
                    <a:pt x="1" y="515"/>
                    <a:pt x="1" y="1479"/>
                  </a:cubicBezTo>
                  <a:lnTo>
                    <a:pt x="1" y="4533"/>
                  </a:lnTo>
                  <a:cubicBezTo>
                    <a:pt x="1" y="5465"/>
                    <a:pt x="515" y="6012"/>
                    <a:pt x="1415" y="6012"/>
                  </a:cubicBezTo>
                  <a:cubicBezTo>
                    <a:pt x="2315" y="6012"/>
                    <a:pt x="2829" y="5465"/>
                    <a:pt x="2829" y="4533"/>
                  </a:cubicBezTo>
                  <a:lnTo>
                    <a:pt x="2829" y="1479"/>
                  </a:lnTo>
                  <a:cubicBezTo>
                    <a:pt x="2829" y="515"/>
                    <a:pt x="2315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7"/>
            <p:cNvSpPr/>
            <p:nvPr/>
          </p:nvSpPr>
          <p:spPr>
            <a:xfrm>
              <a:off x="3750100" y="3978125"/>
              <a:ext cx="70750" cy="150300"/>
            </a:xfrm>
            <a:custGeom>
              <a:avLst/>
              <a:gdLst/>
              <a:ahLst/>
              <a:cxnLst/>
              <a:rect l="l" t="t" r="r" b="b"/>
              <a:pathLst>
                <a:path w="2830" h="6012" extrusionOk="0">
                  <a:moveTo>
                    <a:pt x="1415" y="836"/>
                  </a:moveTo>
                  <a:cubicBezTo>
                    <a:pt x="1704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4" y="5176"/>
                    <a:pt x="1415" y="5176"/>
                  </a:cubicBezTo>
                  <a:cubicBezTo>
                    <a:pt x="1126" y="5176"/>
                    <a:pt x="933" y="5015"/>
                    <a:pt x="933" y="4597"/>
                  </a:cubicBezTo>
                  <a:lnTo>
                    <a:pt x="933" y="1415"/>
                  </a:lnTo>
                  <a:cubicBezTo>
                    <a:pt x="933" y="997"/>
                    <a:pt x="1126" y="836"/>
                    <a:pt x="1415" y="836"/>
                  </a:cubicBezTo>
                  <a:close/>
                  <a:moveTo>
                    <a:pt x="1415" y="1"/>
                  </a:moveTo>
                  <a:cubicBezTo>
                    <a:pt x="515" y="1"/>
                    <a:pt x="1" y="515"/>
                    <a:pt x="1" y="1479"/>
                  </a:cubicBezTo>
                  <a:lnTo>
                    <a:pt x="1" y="4533"/>
                  </a:lnTo>
                  <a:cubicBezTo>
                    <a:pt x="1" y="5465"/>
                    <a:pt x="515" y="6012"/>
                    <a:pt x="1415" y="6012"/>
                  </a:cubicBezTo>
                  <a:cubicBezTo>
                    <a:pt x="2315" y="6012"/>
                    <a:pt x="2829" y="5465"/>
                    <a:pt x="2829" y="4533"/>
                  </a:cubicBezTo>
                  <a:lnTo>
                    <a:pt x="2829" y="1479"/>
                  </a:lnTo>
                  <a:cubicBezTo>
                    <a:pt x="2829" y="515"/>
                    <a:pt x="2315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7"/>
            <p:cNvSpPr/>
            <p:nvPr/>
          </p:nvSpPr>
          <p:spPr>
            <a:xfrm>
              <a:off x="3835300" y="3979725"/>
              <a:ext cx="76350" cy="147100"/>
            </a:xfrm>
            <a:custGeom>
              <a:avLst/>
              <a:gdLst/>
              <a:ahLst/>
              <a:cxnLst/>
              <a:rect l="l" t="t" r="r" b="b"/>
              <a:pathLst>
                <a:path w="3054" h="5884" extrusionOk="0">
                  <a:moveTo>
                    <a:pt x="0" y="1"/>
                  </a:moveTo>
                  <a:lnTo>
                    <a:pt x="0" y="5883"/>
                  </a:lnTo>
                  <a:lnTo>
                    <a:pt x="932" y="5883"/>
                  </a:lnTo>
                  <a:lnTo>
                    <a:pt x="932" y="4083"/>
                  </a:lnTo>
                  <a:lnTo>
                    <a:pt x="1222" y="3537"/>
                  </a:lnTo>
                  <a:lnTo>
                    <a:pt x="2122" y="5883"/>
                  </a:lnTo>
                  <a:lnTo>
                    <a:pt x="3054" y="5883"/>
                  </a:lnTo>
                  <a:lnTo>
                    <a:pt x="1768" y="2605"/>
                  </a:lnTo>
                  <a:lnTo>
                    <a:pt x="3054" y="1"/>
                  </a:lnTo>
                  <a:lnTo>
                    <a:pt x="2154" y="1"/>
                  </a:lnTo>
                  <a:lnTo>
                    <a:pt x="932" y="2572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7"/>
            <p:cNvSpPr/>
            <p:nvPr/>
          </p:nvSpPr>
          <p:spPr>
            <a:xfrm>
              <a:off x="3576525" y="4223225"/>
              <a:ext cx="337550" cy="12875"/>
            </a:xfrm>
            <a:custGeom>
              <a:avLst/>
              <a:gdLst/>
              <a:ahLst/>
              <a:cxnLst/>
              <a:rect l="l" t="t" r="r" b="b"/>
              <a:pathLst>
                <a:path w="13502" h="515" extrusionOk="0">
                  <a:moveTo>
                    <a:pt x="1" y="1"/>
                  </a:moveTo>
                  <a:lnTo>
                    <a:pt x="1" y="515"/>
                  </a:lnTo>
                  <a:lnTo>
                    <a:pt x="13501" y="515"/>
                  </a:lnTo>
                  <a:lnTo>
                    <a:pt x="13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7"/>
            <p:cNvSpPr/>
            <p:nvPr/>
          </p:nvSpPr>
          <p:spPr>
            <a:xfrm>
              <a:off x="4959550" y="3979725"/>
              <a:ext cx="69125" cy="148700"/>
            </a:xfrm>
            <a:custGeom>
              <a:avLst/>
              <a:gdLst/>
              <a:ahLst/>
              <a:cxnLst/>
              <a:rect l="l" t="t" r="r" b="b"/>
              <a:pathLst>
                <a:path w="2765" h="5948" extrusionOk="0">
                  <a:moveTo>
                    <a:pt x="161" y="1"/>
                  </a:moveTo>
                  <a:lnTo>
                    <a:pt x="0" y="3408"/>
                  </a:lnTo>
                  <a:lnTo>
                    <a:pt x="868" y="3408"/>
                  </a:lnTo>
                  <a:lnTo>
                    <a:pt x="868" y="3215"/>
                  </a:lnTo>
                  <a:cubicBezTo>
                    <a:pt x="868" y="2797"/>
                    <a:pt x="1061" y="2637"/>
                    <a:pt x="1350" y="2637"/>
                  </a:cubicBezTo>
                  <a:cubicBezTo>
                    <a:pt x="1640" y="2637"/>
                    <a:pt x="1832" y="2797"/>
                    <a:pt x="1832" y="3215"/>
                  </a:cubicBezTo>
                  <a:lnTo>
                    <a:pt x="1832" y="4533"/>
                  </a:lnTo>
                  <a:cubicBezTo>
                    <a:pt x="1832" y="4951"/>
                    <a:pt x="1640" y="5112"/>
                    <a:pt x="1350" y="5112"/>
                  </a:cubicBezTo>
                  <a:cubicBezTo>
                    <a:pt x="1061" y="5112"/>
                    <a:pt x="868" y="4951"/>
                    <a:pt x="868" y="4533"/>
                  </a:cubicBezTo>
                  <a:lnTo>
                    <a:pt x="868" y="3987"/>
                  </a:lnTo>
                  <a:lnTo>
                    <a:pt x="0" y="3987"/>
                  </a:lnTo>
                  <a:lnTo>
                    <a:pt x="0" y="4469"/>
                  </a:lnTo>
                  <a:cubicBezTo>
                    <a:pt x="0" y="5401"/>
                    <a:pt x="482" y="5948"/>
                    <a:pt x="1382" y="5948"/>
                  </a:cubicBezTo>
                  <a:cubicBezTo>
                    <a:pt x="2282" y="5948"/>
                    <a:pt x="2765" y="5401"/>
                    <a:pt x="2765" y="4469"/>
                  </a:cubicBezTo>
                  <a:lnTo>
                    <a:pt x="2765" y="3151"/>
                  </a:lnTo>
                  <a:cubicBezTo>
                    <a:pt x="2765" y="2283"/>
                    <a:pt x="2411" y="1801"/>
                    <a:pt x="1736" y="1801"/>
                  </a:cubicBezTo>
                  <a:cubicBezTo>
                    <a:pt x="1350" y="1801"/>
                    <a:pt x="1093" y="1962"/>
                    <a:pt x="932" y="2251"/>
                  </a:cubicBezTo>
                  <a:lnTo>
                    <a:pt x="997" y="837"/>
                  </a:lnTo>
                  <a:lnTo>
                    <a:pt x="2604" y="837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7"/>
            <p:cNvSpPr/>
            <p:nvPr/>
          </p:nvSpPr>
          <p:spPr>
            <a:xfrm>
              <a:off x="5042325" y="3978125"/>
              <a:ext cx="69925" cy="150300"/>
            </a:xfrm>
            <a:custGeom>
              <a:avLst/>
              <a:gdLst/>
              <a:ahLst/>
              <a:cxnLst/>
              <a:rect l="l" t="t" r="r" b="b"/>
              <a:pathLst>
                <a:path w="2797" h="6012" extrusionOk="0">
                  <a:moveTo>
                    <a:pt x="1382" y="836"/>
                  </a:moveTo>
                  <a:cubicBezTo>
                    <a:pt x="1672" y="836"/>
                    <a:pt x="1864" y="997"/>
                    <a:pt x="1864" y="1415"/>
                  </a:cubicBezTo>
                  <a:lnTo>
                    <a:pt x="1864" y="4597"/>
                  </a:lnTo>
                  <a:cubicBezTo>
                    <a:pt x="1864" y="5015"/>
                    <a:pt x="1672" y="5176"/>
                    <a:pt x="1382" y="5176"/>
                  </a:cubicBezTo>
                  <a:cubicBezTo>
                    <a:pt x="1093" y="5176"/>
                    <a:pt x="900" y="5015"/>
                    <a:pt x="900" y="4597"/>
                  </a:cubicBezTo>
                  <a:lnTo>
                    <a:pt x="900" y="1415"/>
                  </a:lnTo>
                  <a:cubicBezTo>
                    <a:pt x="900" y="997"/>
                    <a:pt x="1093" y="836"/>
                    <a:pt x="1382" y="836"/>
                  </a:cubicBezTo>
                  <a:close/>
                  <a:moveTo>
                    <a:pt x="1382" y="1"/>
                  </a:moveTo>
                  <a:cubicBezTo>
                    <a:pt x="482" y="1"/>
                    <a:pt x="0" y="515"/>
                    <a:pt x="0" y="1479"/>
                  </a:cubicBezTo>
                  <a:lnTo>
                    <a:pt x="0" y="4533"/>
                  </a:lnTo>
                  <a:cubicBezTo>
                    <a:pt x="0" y="5465"/>
                    <a:pt x="482" y="6012"/>
                    <a:pt x="1382" y="6012"/>
                  </a:cubicBezTo>
                  <a:cubicBezTo>
                    <a:pt x="2314" y="6012"/>
                    <a:pt x="2797" y="5465"/>
                    <a:pt x="2797" y="4533"/>
                  </a:cubicBezTo>
                  <a:lnTo>
                    <a:pt x="2797" y="1479"/>
                  </a:lnTo>
                  <a:cubicBezTo>
                    <a:pt x="2797" y="515"/>
                    <a:pt x="2314" y="1"/>
                    <a:pt x="1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7"/>
            <p:cNvSpPr/>
            <p:nvPr/>
          </p:nvSpPr>
          <p:spPr>
            <a:xfrm>
              <a:off x="5125075" y="3978125"/>
              <a:ext cx="70750" cy="150300"/>
            </a:xfrm>
            <a:custGeom>
              <a:avLst/>
              <a:gdLst/>
              <a:ahLst/>
              <a:cxnLst/>
              <a:rect l="l" t="t" r="r" b="b"/>
              <a:pathLst>
                <a:path w="2830" h="6012" extrusionOk="0">
                  <a:moveTo>
                    <a:pt x="1415" y="836"/>
                  </a:moveTo>
                  <a:cubicBezTo>
                    <a:pt x="1705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5" y="5176"/>
                    <a:pt x="1415" y="5176"/>
                  </a:cubicBezTo>
                  <a:cubicBezTo>
                    <a:pt x="1126" y="5176"/>
                    <a:pt x="933" y="5015"/>
                    <a:pt x="933" y="4597"/>
                  </a:cubicBezTo>
                  <a:lnTo>
                    <a:pt x="933" y="1415"/>
                  </a:lnTo>
                  <a:cubicBezTo>
                    <a:pt x="933" y="997"/>
                    <a:pt x="1126" y="836"/>
                    <a:pt x="1415" y="836"/>
                  </a:cubicBezTo>
                  <a:close/>
                  <a:moveTo>
                    <a:pt x="1415" y="1"/>
                  </a:moveTo>
                  <a:cubicBezTo>
                    <a:pt x="515" y="1"/>
                    <a:pt x="1" y="515"/>
                    <a:pt x="1" y="1479"/>
                  </a:cubicBezTo>
                  <a:lnTo>
                    <a:pt x="1" y="4533"/>
                  </a:lnTo>
                  <a:cubicBezTo>
                    <a:pt x="1" y="5465"/>
                    <a:pt x="515" y="6012"/>
                    <a:pt x="1415" y="6012"/>
                  </a:cubicBezTo>
                  <a:cubicBezTo>
                    <a:pt x="2315" y="6012"/>
                    <a:pt x="2830" y="5465"/>
                    <a:pt x="2830" y="4533"/>
                  </a:cubicBezTo>
                  <a:lnTo>
                    <a:pt x="2830" y="1479"/>
                  </a:lnTo>
                  <a:cubicBezTo>
                    <a:pt x="2830" y="515"/>
                    <a:pt x="2315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7"/>
            <p:cNvSpPr/>
            <p:nvPr/>
          </p:nvSpPr>
          <p:spPr>
            <a:xfrm>
              <a:off x="5210275" y="3979725"/>
              <a:ext cx="77175" cy="147100"/>
            </a:xfrm>
            <a:custGeom>
              <a:avLst/>
              <a:gdLst/>
              <a:ahLst/>
              <a:cxnLst/>
              <a:rect l="l" t="t" r="r" b="b"/>
              <a:pathLst>
                <a:path w="3087" h="5884" extrusionOk="0">
                  <a:moveTo>
                    <a:pt x="0" y="1"/>
                  </a:moveTo>
                  <a:lnTo>
                    <a:pt x="0" y="5883"/>
                  </a:lnTo>
                  <a:lnTo>
                    <a:pt x="932" y="5883"/>
                  </a:lnTo>
                  <a:lnTo>
                    <a:pt x="932" y="4083"/>
                  </a:lnTo>
                  <a:lnTo>
                    <a:pt x="1222" y="3537"/>
                  </a:lnTo>
                  <a:lnTo>
                    <a:pt x="2122" y="5883"/>
                  </a:lnTo>
                  <a:lnTo>
                    <a:pt x="3086" y="5883"/>
                  </a:lnTo>
                  <a:lnTo>
                    <a:pt x="1768" y="2605"/>
                  </a:lnTo>
                  <a:lnTo>
                    <a:pt x="3086" y="1"/>
                  </a:lnTo>
                  <a:lnTo>
                    <a:pt x="2154" y="1"/>
                  </a:lnTo>
                  <a:lnTo>
                    <a:pt x="932" y="2572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7"/>
            <p:cNvSpPr/>
            <p:nvPr/>
          </p:nvSpPr>
          <p:spPr>
            <a:xfrm>
              <a:off x="4952300" y="4223225"/>
              <a:ext cx="336750" cy="12875"/>
            </a:xfrm>
            <a:custGeom>
              <a:avLst/>
              <a:gdLst/>
              <a:ahLst/>
              <a:cxnLst/>
              <a:rect l="l" t="t" r="r" b="b"/>
              <a:pathLst>
                <a:path w="13470" h="515" extrusionOk="0">
                  <a:moveTo>
                    <a:pt x="1" y="1"/>
                  </a:moveTo>
                  <a:lnTo>
                    <a:pt x="1" y="515"/>
                  </a:lnTo>
                  <a:lnTo>
                    <a:pt x="13469" y="515"/>
                  </a:lnTo>
                  <a:lnTo>
                    <a:pt x="134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7"/>
            <p:cNvSpPr/>
            <p:nvPr/>
          </p:nvSpPr>
          <p:spPr>
            <a:xfrm>
              <a:off x="3124100" y="3854375"/>
              <a:ext cx="13675" cy="703175"/>
            </a:xfrm>
            <a:custGeom>
              <a:avLst/>
              <a:gdLst/>
              <a:ahLst/>
              <a:cxnLst/>
              <a:rect l="l" t="t" r="r" b="b"/>
              <a:pathLst>
                <a:path w="547" h="28127" extrusionOk="0">
                  <a:moveTo>
                    <a:pt x="0" y="0"/>
                  </a:moveTo>
                  <a:lnTo>
                    <a:pt x="0" y="28127"/>
                  </a:lnTo>
                  <a:lnTo>
                    <a:pt x="547" y="28127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7"/>
            <p:cNvSpPr/>
            <p:nvPr/>
          </p:nvSpPr>
          <p:spPr>
            <a:xfrm>
              <a:off x="4502275" y="3854375"/>
              <a:ext cx="12900" cy="703175"/>
            </a:xfrm>
            <a:custGeom>
              <a:avLst/>
              <a:gdLst/>
              <a:ahLst/>
              <a:cxnLst/>
              <a:rect l="l" t="t" r="r" b="b"/>
              <a:pathLst>
                <a:path w="516" h="28127" extrusionOk="0">
                  <a:moveTo>
                    <a:pt x="1" y="0"/>
                  </a:moveTo>
                  <a:lnTo>
                    <a:pt x="1" y="28127"/>
                  </a:lnTo>
                  <a:lnTo>
                    <a:pt x="515" y="28127"/>
                  </a:lnTo>
                  <a:lnTo>
                    <a:pt x="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7"/>
            <p:cNvSpPr/>
            <p:nvPr/>
          </p:nvSpPr>
          <p:spPr>
            <a:xfrm>
              <a:off x="2361475" y="3788475"/>
              <a:ext cx="41000" cy="84400"/>
            </a:xfrm>
            <a:custGeom>
              <a:avLst/>
              <a:gdLst/>
              <a:ahLst/>
              <a:cxnLst/>
              <a:rect l="l" t="t" r="r" b="b"/>
              <a:pathLst>
                <a:path w="1640" h="3376" extrusionOk="0">
                  <a:moveTo>
                    <a:pt x="0" y="0"/>
                  </a:moveTo>
                  <a:lnTo>
                    <a:pt x="0" y="483"/>
                  </a:lnTo>
                  <a:lnTo>
                    <a:pt x="547" y="483"/>
                  </a:lnTo>
                  <a:lnTo>
                    <a:pt x="547" y="3376"/>
                  </a:lnTo>
                  <a:lnTo>
                    <a:pt x="1093" y="3376"/>
                  </a:lnTo>
                  <a:lnTo>
                    <a:pt x="1093" y="483"/>
                  </a:lnTo>
                  <a:lnTo>
                    <a:pt x="1639" y="483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7"/>
            <p:cNvSpPr/>
            <p:nvPr/>
          </p:nvSpPr>
          <p:spPr>
            <a:xfrm>
              <a:off x="2407275" y="3786875"/>
              <a:ext cx="40200" cy="86800"/>
            </a:xfrm>
            <a:custGeom>
              <a:avLst/>
              <a:gdLst/>
              <a:ahLst/>
              <a:cxnLst/>
              <a:rect l="l" t="t" r="r" b="b"/>
              <a:pathLst>
                <a:path w="1608" h="3472" extrusionOk="0">
                  <a:moveTo>
                    <a:pt x="804" y="482"/>
                  </a:moveTo>
                  <a:cubicBezTo>
                    <a:pt x="965" y="482"/>
                    <a:pt x="1093" y="579"/>
                    <a:pt x="1093" y="836"/>
                  </a:cubicBezTo>
                  <a:lnTo>
                    <a:pt x="1093" y="2636"/>
                  </a:lnTo>
                  <a:cubicBezTo>
                    <a:pt x="1093" y="2893"/>
                    <a:pt x="965" y="2990"/>
                    <a:pt x="804" y="2990"/>
                  </a:cubicBezTo>
                  <a:cubicBezTo>
                    <a:pt x="643" y="2990"/>
                    <a:pt x="547" y="2893"/>
                    <a:pt x="547" y="2636"/>
                  </a:cubicBezTo>
                  <a:lnTo>
                    <a:pt x="547" y="836"/>
                  </a:lnTo>
                  <a:cubicBezTo>
                    <a:pt x="547" y="579"/>
                    <a:pt x="643" y="482"/>
                    <a:pt x="804" y="482"/>
                  </a:cubicBezTo>
                  <a:close/>
                  <a:moveTo>
                    <a:pt x="804" y="0"/>
                  </a:moveTo>
                  <a:cubicBezTo>
                    <a:pt x="290" y="0"/>
                    <a:pt x="0" y="322"/>
                    <a:pt x="0" y="868"/>
                  </a:cubicBezTo>
                  <a:lnTo>
                    <a:pt x="0" y="2604"/>
                  </a:lnTo>
                  <a:cubicBezTo>
                    <a:pt x="0" y="3150"/>
                    <a:pt x="290" y="3472"/>
                    <a:pt x="804" y="3472"/>
                  </a:cubicBezTo>
                  <a:cubicBezTo>
                    <a:pt x="1318" y="3472"/>
                    <a:pt x="1608" y="3150"/>
                    <a:pt x="1608" y="2604"/>
                  </a:cubicBezTo>
                  <a:lnTo>
                    <a:pt x="1608" y="868"/>
                  </a:lnTo>
                  <a:cubicBezTo>
                    <a:pt x="1608" y="322"/>
                    <a:pt x="1318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7"/>
            <p:cNvSpPr/>
            <p:nvPr/>
          </p:nvSpPr>
          <p:spPr>
            <a:xfrm>
              <a:off x="2456300" y="3788475"/>
              <a:ext cx="40200" cy="84400"/>
            </a:xfrm>
            <a:custGeom>
              <a:avLst/>
              <a:gdLst/>
              <a:ahLst/>
              <a:cxnLst/>
              <a:rect l="l" t="t" r="r" b="b"/>
              <a:pathLst>
                <a:path w="1608" h="3376" extrusionOk="0">
                  <a:moveTo>
                    <a:pt x="836" y="483"/>
                  </a:moveTo>
                  <a:cubicBezTo>
                    <a:pt x="997" y="483"/>
                    <a:pt x="1093" y="547"/>
                    <a:pt x="1093" y="804"/>
                  </a:cubicBezTo>
                  <a:lnTo>
                    <a:pt x="1093" y="2540"/>
                  </a:lnTo>
                  <a:cubicBezTo>
                    <a:pt x="1093" y="2797"/>
                    <a:pt x="997" y="2893"/>
                    <a:pt x="836" y="2893"/>
                  </a:cubicBezTo>
                  <a:lnTo>
                    <a:pt x="514" y="2893"/>
                  </a:lnTo>
                  <a:lnTo>
                    <a:pt x="514" y="483"/>
                  </a:lnTo>
                  <a:close/>
                  <a:moveTo>
                    <a:pt x="0" y="0"/>
                  </a:moveTo>
                  <a:lnTo>
                    <a:pt x="0" y="3376"/>
                  </a:lnTo>
                  <a:lnTo>
                    <a:pt x="836" y="3376"/>
                  </a:lnTo>
                  <a:cubicBezTo>
                    <a:pt x="1350" y="3376"/>
                    <a:pt x="1607" y="3054"/>
                    <a:pt x="1607" y="2540"/>
                  </a:cubicBezTo>
                  <a:lnTo>
                    <a:pt x="1607" y="804"/>
                  </a:lnTo>
                  <a:cubicBezTo>
                    <a:pt x="1607" y="290"/>
                    <a:pt x="1350" y="0"/>
                    <a:pt x="8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7"/>
            <p:cNvSpPr/>
            <p:nvPr/>
          </p:nvSpPr>
          <p:spPr>
            <a:xfrm>
              <a:off x="2501300" y="3788475"/>
              <a:ext cx="46625" cy="84400"/>
            </a:xfrm>
            <a:custGeom>
              <a:avLst/>
              <a:gdLst/>
              <a:ahLst/>
              <a:cxnLst/>
              <a:rect l="l" t="t" r="r" b="b"/>
              <a:pathLst>
                <a:path w="1865" h="3376" extrusionOk="0">
                  <a:moveTo>
                    <a:pt x="900" y="579"/>
                  </a:moveTo>
                  <a:lnTo>
                    <a:pt x="1157" y="2283"/>
                  </a:lnTo>
                  <a:lnTo>
                    <a:pt x="675" y="2283"/>
                  </a:lnTo>
                  <a:lnTo>
                    <a:pt x="900" y="579"/>
                  </a:lnTo>
                  <a:close/>
                  <a:moveTo>
                    <a:pt x="547" y="0"/>
                  </a:moveTo>
                  <a:lnTo>
                    <a:pt x="0" y="3376"/>
                  </a:lnTo>
                  <a:lnTo>
                    <a:pt x="515" y="3376"/>
                  </a:lnTo>
                  <a:lnTo>
                    <a:pt x="579" y="2765"/>
                  </a:lnTo>
                  <a:lnTo>
                    <a:pt x="1254" y="2765"/>
                  </a:lnTo>
                  <a:lnTo>
                    <a:pt x="1350" y="3376"/>
                  </a:lnTo>
                  <a:lnTo>
                    <a:pt x="1865" y="3376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7"/>
            <p:cNvSpPr/>
            <p:nvPr/>
          </p:nvSpPr>
          <p:spPr>
            <a:xfrm>
              <a:off x="2549500" y="3788475"/>
              <a:ext cx="47450" cy="84400"/>
            </a:xfrm>
            <a:custGeom>
              <a:avLst/>
              <a:gdLst/>
              <a:ahLst/>
              <a:cxnLst/>
              <a:rect l="l" t="t" r="r" b="b"/>
              <a:pathLst>
                <a:path w="1898" h="3376" extrusionOk="0">
                  <a:moveTo>
                    <a:pt x="1" y="0"/>
                  </a:moveTo>
                  <a:lnTo>
                    <a:pt x="676" y="2251"/>
                  </a:lnTo>
                  <a:lnTo>
                    <a:pt x="676" y="3376"/>
                  </a:lnTo>
                  <a:lnTo>
                    <a:pt x="1222" y="3376"/>
                  </a:lnTo>
                  <a:lnTo>
                    <a:pt x="1222" y="2251"/>
                  </a:lnTo>
                  <a:lnTo>
                    <a:pt x="1897" y="0"/>
                  </a:lnTo>
                  <a:lnTo>
                    <a:pt x="1383" y="0"/>
                  </a:lnTo>
                  <a:lnTo>
                    <a:pt x="965" y="1511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7"/>
            <p:cNvSpPr/>
            <p:nvPr/>
          </p:nvSpPr>
          <p:spPr>
            <a:xfrm>
              <a:off x="3644025" y="3788475"/>
              <a:ext cx="64325" cy="84400"/>
            </a:xfrm>
            <a:custGeom>
              <a:avLst/>
              <a:gdLst/>
              <a:ahLst/>
              <a:cxnLst/>
              <a:rect l="l" t="t" r="r" b="b"/>
              <a:pathLst>
                <a:path w="2573" h="3376" extrusionOk="0">
                  <a:moveTo>
                    <a:pt x="1" y="0"/>
                  </a:moveTo>
                  <a:lnTo>
                    <a:pt x="354" y="3376"/>
                  </a:lnTo>
                  <a:lnTo>
                    <a:pt x="1094" y="3376"/>
                  </a:lnTo>
                  <a:lnTo>
                    <a:pt x="1286" y="1575"/>
                  </a:lnTo>
                  <a:lnTo>
                    <a:pt x="1479" y="3376"/>
                  </a:lnTo>
                  <a:lnTo>
                    <a:pt x="2186" y="3376"/>
                  </a:lnTo>
                  <a:lnTo>
                    <a:pt x="2572" y="0"/>
                  </a:lnTo>
                  <a:lnTo>
                    <a:pt x="2090" y="0"/>
                  </a:lnTo>
                  <a:lnTo>
                    <a:pt x="1833" y="2668"/>
                  </a:lnTo>
                  <a:lnTo>
                    <a:pt x="1576" y="0"/>
                  </a:lnTo>
                  <a:lnTo>
                    <a:pt x="1061" y="0"/>
                  </a:lnTo>
                  <a:lnTo>
                    <a:pt x="804" y="2636"/>
                  </a:lnTo>
                  <a:lnTo>
                    <a:pt x="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7"/>
            <p:cNvSpPr/>
            <p:nvPr/>
          </p:nvSpPr>
          <p:spPr>
            <a:xfrm>
              <a:off x="3714750" y="3788475"/>
              <a:ext cx="36175" cy="84400"/>
            </a:xfrm>
            <a:custGeom>
              <a:avLst/>
              <a:gdLst/>
              <a:ahLst/>
              <a:cxnLst/>
              <a:rect l="l" t="t" r="r" b="b"/>
              <a:pathLst>
                <a:path w="1447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1447" y="3376"/>
                  </a:lnTo>
                  <a:lnTo>
                    <a:pt x="1447" y="2893"/>
                  </a:lnTo>
                  <a:lnTo>
                    <a:pt x="515" y="2893"/>
                  </a:lnTo>
                  <a:lnTo>
                    <a:pt x="515" y="1897"/>
                  </a:lnTo>
                  <a:lnTo>
                    <a:pt x="1254" y="1897"/>
                  </a:lnTo>
                  <a:lnTo>
                    <a:pt x="1254" y="1415"/>
                  </a:lnTo>
                  <a:lnTo>
                    <a:pt x="515" y="1415"/>
                  </a:lnTo>
                  <a:lnTo>
                    <a:pt x="515" y="483"/>
                  </a:lnTo>
                  <a:lnTo>
                    <a:pt x="1447" y="483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7"/>
            <p:cNvSpPr/>
            <p:nvPr/>
          </p:nvSpPr>
          <p:spPr>
            <a:xfrm>
              <a:off x="3758950" y="3788475"/>
              <a:ext cx="36175" cy="84400"/>
            </a:xfrm>
            <a:custGeom>
              <a:avLst/>
              <a:gdLst/>
              <a:ahLst/>
              <a:cxnLst/>
              <a:rect l="l" t="t" r="r" b="b"/>
              <a:pathLst>
                <a:path w="1447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1447" y="3376"/>
                  </a:lnTo>
                  <a:lnTo>
                    <a:pt x="1447" y="2893"/>
                  </a:lnTo>
                  <a:lnTo>
                    <a:pt x="547" y="2893"/>
                  </a:lnTo>
                  <a:lnTo>
                    <a:pt x="547" y="1897"/>
                  </a:lnTo>
                  <a:lnTo>
                    <a:pt x="1254" y="1897"/>
                  </a:lnTo>
                  <a:lnTo>
                    <a:pt x="1254" y="1415"/>
                  </a:lnTo>
                  <a:lnTo>
                    <a:pt x="547" y="1415"/>
                  </a:lnTo>
                  <a:lnTo>
                    <a:pt x="547" y="483"/>
                  </a:lnTo>
                  <a:lnTo>
                    <a:pt x="1447" y="483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7"/>
            <p:cNvSpPr/>
            <p:nvPr/>
          </p:nvSpPr>
          <p:spPr>
            <a:xfrm>
              <a:off x="3803150" y="3788475"/>
              <a:ext cx="44225" cy="84400"/>
            </a:xfrm>
            <a:custGeom>
              <a:avLst/>
              <a:gdLst/>
              <a:ahLst/>
              <a:cxnLst/>
              <a:rect l="l" t="t" r="r" b="b"/>
              <a:pathLst>
                <a:path w="1769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547" y="3376"/>
                  </a:lnTo>
                  <a:lnTo>
                    <a:pt x="547" y="2315"/>
                  </a:lnTo>
                  <a:lnTo>
                    <a:pt x="707" y="2026"/>
                  </a:lnTo>
                  <a:lnTo>
                    <a:pt x="1222" y="3376"/>
                  </a:lnTo>
                  <a:lnTo>
                    <a:pt x="1768" y="3376"/>
                  </a:lnTo>
                  <a:lnTo>
                    <a:pt x="1029" y="1479"/>
                  </a:lnTo>
                  <a:lnTo>
                    <a:pt x="1768" y="0"/>
                  </a:lnTo>
                  <a:lnTo>
                    <a:pt x="1222" y="0"/>
                  </a:lnTo>
                  <a:lnTo>
                    <a:pt x="547" y="1447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7"/>
            <p:cNvSpPr/>
            <p:nvPr/>
          </p:nvSpPr>
          <p:spPr>
            <a:xfrm>
              <a:off x="4995700" y="3788475"/>
              <a:ext cx="56275" cy="84400"/>
            </a:xfrm>
            <a:custGeom>
              <a:avLst/>
              <a:gdLst/>
              <a:ahLst/>
              <a:cxnLst/>
              <a:rect l="l" t="t" r="r" b="b"/>
              <a:pathLst>
                <a:path w="2251" h="3376" extrusionOk="0">
                  <a:moveTo>
                    <a:pt x="1" y="0"/>
                  </a:moveTo>
                  <a:lnTo>
                    <a:pt x="1" y="3376"/>
                  </a:lnTo>
                  <a:lnTo>
                    <a:pt x="483" y="3376"/>
                  </a:lnTo>
                  <a:lnTo>
                    <a:pt x="483" y="965"/>
                  </a:lnTo>
                  <a:lnTo>
                    <a:pt x="869" y="3376"/>
                  </a:lnTo>
                  <a:lnTo>
                    <a:pt x="1383" y="3376"/>
                  </a:lnTo>
                  <a:lnTo>
                    <a:pt x="1736" y="933"/>
                  </a:lnTo>
                  <a:lnTo>
                    <a:pt x="1736" y="3376"/>
                  </a:lnTo>
                  <a:lnTo>
                    <a:pt x="2251" y="3376"/>
                  </a:lnTo>
                  <a:lnTo>
                    <a:pt x="2251" y="0"/>
                  </a:lnTo>
                  <a:lnTo>
                    <a:pt x="1511" y="0"/>
                  </a:lnTo>
                  <a:lnTo>
                    <a:pt x="1126" y="2379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7"/>
            <p:cNvSpPr/>
            <p:nvPr/>
          </p:nvSpPr>
          <p:spPr>
            <a:xfrm>
              <a:off x="5060000" y="3786875"/>
              <a:ext cx="40200" cy="86800"/>
            </a:xfrm>
            <a:custGeom>
              <a:avLst/>
              <a:gdLst/>
              <a:ahLst/>
              <a:cxnLst/>
              <a:rect l="l" t="t" r="r" b="b"/>
              <a:pathLst>
                <a:path w="1608" h="3472" extrusionOk="0">
                  <a:moveTo>
                    <a:pt x="804" y="482"/>
                  </a:moveTo>
                  <a:cubicBezTo>
                    <a:pt x="997" y="482"/>
                    <a:pt x="1093" y="579"/>
                    <a:pt x="1093" y="836"/>
                  </a:cubicBezTo>
                  <a:lnTo>
                    <a:pt x="1093" y="2636"/>
                  </a:lnTo>
                  <a:cubicBezTo>
                    <a:pt x="1093" y="2893"/>
                    <a:pt x="997" y="2990"/>
                    <a:pt x="804" y="2990"/>
                  </a:cubicBezTo>
                  <a:cubicBezTo>
                    <a:pt x="643" y="2990"/>
                    <a:pt x="547" y="2893"/>
                    <a:pt x="547" y="2636"/>
                  </a:cubicBezTo>
                  <a:lnTo>
                    <a:pt x="547" y="836"/>
                  </a:lnTo>
                  <a:cubicBezTo>
                    <a:pt x="547" y="579"/>
                    <a:pt x="643" y="482"/>
                    <a:pt x="804" y="482"/>
                  </a:cubicBezTo>
                  <a:close/>
                  <a:moveTo>
                    <a:pt x="804" y="0"/>
                  </a:moveTo>
                  <a:cubicBezTo>
                    <a:pt x="290" y="0"/>
                    <a:pt x="0" y="322"/>
                    <a:pt x="0" y="868"/>
                  </a:cubicBezTo>
                  <a:lnTo>
                    <a:pt x="0" y="2604"/>
                  </a:lnTo>
                  <a:cubicBezTo>
                    <a:pt x="0" y="3150"/>
                    <a:pt x="290" y="3472"/>
                    <a:pt x="804" y="3472"/>
                  </a:cubicBezTo>
                  <a:cubicBezTo>
                    <a:pt x="1350" y="3472"/>
                    <a:pt x="1607" y="3150"/>
                    <a:pt x="1607" y="2604"/>
                  </a:cubicBezTo>
                  <a:lnTo>
                    <a:pt x="1607" y="868"/>
                  </a:lnTo>
                  <a:cubicBezTo>
                    <a:pt x="1607" y="322"/>
                    <a:pt x="1350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7"/>
            <p:cNvSpPr/>
            <p:nvPr/>
          </p:nvSpPr>
          <p:spPr>
            <a:xfrm>
              <a:off x="5109025" y="3788475"/>
              <a:ext cx="41800" cy="84400"/>
            </a:xfrm>
            <a:custGeom>
              <a:avLst/>
              <a:gdLst/>
              <a:ahLst/>
              <a:cxnLst/>
              <a:rect l="l" t="t" r="r" b="b"/>
              <a:pathLst>
                <a:path w="1672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482" y="3376"/>
                  </a:lnTo>
                  <a:lnTo>
                    <a:pt x="482" y="933"/>
                  </a:lnTo>
                  <a:lnTo>
                    <a:pt x="1125" y="3376"/>
                  </a:lnTo>
                  <a:lnTo>
                    <a:pt x="1672" y="3376"/>
                  </a:lnTo>
                  <a:lnTo>
                    <a:pt x="1672" y="0"/>
                  </a:lnTo>
                  <a:lnTo>
                    <a:pt x="1222" y="0"/>
                  </a:lnTo>
                  <a:lnTo>
                    <a:pt x="1222" y="1993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7"/>
            <p:cNvSpPr/>
            <p:nvPr/>
          </p:nvSpPr>
          <p:spPr>
            <a:xfrm>
              <a:off x="5156425" y="3788475"/>
              <a:ext cx="41000" cy="84400"/>
            </a:xfrm>
            <a:custGeom>
              <a:avLst/>
              <a:gdLst/>
              <a:ahLst/>
              <a:cxnLst/>
              <a:rect l="l" t="t" r="r" b="b"/>
              <a:pathLst>
                <a:path w="1640" h="3376" extrusionOk="0">
                  <a:moveTo>
                    <a:pt x="1" y="0"/>
                  </a:moveTo>
                  <a:lnTo>
                    <a:pt x="1" y="483"/>
                  </a:lnTo>
                  <a:lnTo>
                    <a:pt x="579" y="483"/>
                  </a:lnTo>
                  <a:lnTo>
                    <a:pt x="579" y="3376"/>
                  </a:lnTo>
                  <a:lnTo>
                    <a:pt x="1093" y="3376"/>
                  </a:lnTo>
                  <a:lnTo>
                    <a:pt x="1093" y="483"/>
                  </a:lnTo>
                  <a:lnTo>
                    <a:pt x="1640" y="483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7"/>
            <p:cNvSpPr/>
            <p:nvPr/>
          </p:nvSpPr>
          <p:spPr>
            <a:xfrm>
              <a:off x="5203850" y="3788475"/>
              <a:ext cx="41800" cy="84400"/>
            </a:xfrm>
            <a:custGeom>
              <a:avLst/>
              <a:gdLst/>
              <a:ahLst/>
              <a:cxnLst/>
              <a:rect l="l" t="t" r="r" b="b"/>
              <a:pathLst>
                <a:path w="1672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514" y="3376"/>
                  </a:lnTo>
                  <a:lnTo>
                    <a:pt x="514" y="1929"/>
                  </a:lnTo>
                  <a:lnTo>
                    <a:pt x="1125" y="1929"/>
                  </a:lnTo>
                  <a:lnTo>
                    <a:pt x="1125" y="3376"/>
                  </a:lnTo>
                  <a:lnTo>
                    <a:pt x="1672" y="3376"/>
                  </a:lnTo>
                  <a:lnTo>
                    <a:pt x="1672" y="0"/>
                  </a:lnTo>
                  <a:lnTo>
                    <a:pt x="1125" y="0"/>
                  </a:lnTo>
                  <a:lnTo>
                    <a:pt x="1125" y="1447"/>
                  </a:lnTo>
                  <a:lnTo>
                    <a:pt x="514" y="1447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7"/>
            <p:cNvSpPr/>
            <p:nvPr/>
          </p:nvSpPr>
          <p:spPr>
            <a:xfrm>
              <a:off x="5501975" y="4781525"/>
              <a:ext cx="384950" cy="152150"/>
            </a:xfrm>
            <a:custGeom>
              <a:avLst/>
              <a:gdLst/>
              <a:ahLst/>
              <a:cxnLst/>
              <a:rect l="l" t="t" r="r" b="b"/>
              <a:pathLst>
                <a:path w="15398" h="6086" extrusionOk="0">
                  <a:moveTo>
                    <a:pt x="10219" y="1"/>
                  </a:moveTo>
                  <a:cubicBezTo>
                    <a:pt x="9435" y="1"/>
                    <a:pt x="8648" y="105"/>
                    <a:pt x="7908" y="234"/>
                  </a:cubicBezTo>
                  <a:cubicBezTo>
                    <a:pt x="5112" y="716"/>
                    <a:pt x="2669" y="1841"/>
                    <a:pt x="1" y="2773"/>
                  </a:cubicBezTo>
                  <a:cubicBezTo>
                    <a:pt x="1" y="2773"/>
                    <a:pt x="76" y="2748"/>
                    <a:pt x="266" y="2748"/>
                  </a:cubicBezTo>
                  <a:cubicBezTo>
                    <a:pt x="818" y="2748"/>
                    <a:pt x="2340" y="2962"/>
                    <a:pt x="5787" y="4638"/>
                  </a:cubicBezTo>
                  <a:cubicBezTo>
                    <a:pt x="7449" y="5454"/>
                    <a:pt x="9357" y="6085"/>
                    <a:pt x="11271" y="6085"/>
                  </a:cubicBezTo>
                  <a:cubicBezTo>
                    <a:pt x="11318" y="6085"/>
                    <a:pt x="11365" y="6085"/>
                    <a:pt x="11412" y="6084"/>
                  </a:cubicBezTo>
                  <a:cubicBezTo>
                    <a:pt x="12987" y="6020"/>
                    <a:pt x="15398" y="5602"/>
                    <a:pt x="15301" y="3577"/>
                  </a:cubicBezTo>
                  <a:cubicBezTo>
                    <a:pt x="15301" y="3577"/>
                    <a:pt x="14594" y="1231"/>
                    <a:pt x="12505" y="395"/>
                  </a:cubicBezTo>
                  <a:cubicBezTo>
                    <a:pt x="11782" y="105"/>
                    <a:pt x="11002" y="1"/>
                    <a:pt x="10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7"/>
            <p:cNvSpPr/>
            <p:nvPr/>
          </p:nvSpPr>
          <p:spPr>
            <a:xfrm>
              <a:off x="5530100" y="4563375"/>
              <a:ext cx="360850" cy="175900"/>
            </a:xfrm>
            <a:custGeom>
              <a:avLst/>
              <a:gdLst/>
              <a:ahLst/>
              <a:cxnLst/>
              <a:rect l="l" t="t" r="r" b="b"/>
              <a:pathLst>
                <a:path w="14434" h="7036" extrusionOk="0">
                  <a:moveTo>
                    <a:pt x="5706" y="1"/>
                  </a:moveTo>
                  <a:cubicBezTo>
                    <a:pt x="3817" y="1"/>
                    <a:pt x="1947" y="203"/>
                    <a:pt x="1" y="313"/>
                  </a:cubicBezTo>
                  <a:cubicBezTo>
                    <a:pt x="1" y="313"/>
                    <a:pt x="2" y="313"/>
                    <a:pt x="5" y="313"/>
                  </a:cubicBezTo>
                  <a:cubicBezTo>
                    <a:pt x="90" y="313"/>
                    <a:pt x="1356" y="373"/>
                    <a:pt x="5015" y="3753"/>
                  </a:cubicBezTo>
                  <a:cubicBezTo>
                    <a:pt x="6397" y="5038"/>
                    <a:pt x="8101" y="6228"/>
                    <a:pt x="9966" y="6742"/>
                  </a:cubicBezTo>
                  <a:cubicBezTo>
                    <a:pt x="10551" y="6901"/>
                    <a:pt x="11261" y="7036"/>
                    <a:pt x="11945" y="7036"/>
                  </a:cubicBezTo>
                  <a:cubicBezTo>
                    <a:pt x="13064" y="7036"/>
                    <a:pt x="14114" y="6673"/>
                    <a:pt x="14434" y="5456"/>
                  </a:cubicBezTo>
                  <a:cubicBezTo>
                    <a:pt x="14434" y="5456"/>
                    <a:pt x="14434" y="3045"/>
                    <a:pt x="12666" y="1631"/>
                  </a:cubicBezTo>
                  <a:cubicBezTo>
                    <a:pt x="11444" y="667"/>
                    <a:pt x="9805" y="313"/>
                    <a:pt x="8294" y="152"/>
                  </a:cubicBezTo>
                  <a:cubicBezTo>
                    <a:pt x="7422" y="42"/>
                    <a:pt x="6562" y="1"/>
                    <a:pt x="57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7"/>
            <p:cNvSpPr/>
            <p:nvPr/>
          </p:nvSpPr>
          <p:spPr>
            <a:xfrm>
              <a:off x="5963250" y="4563150"/>
              <a:ext cx="171200" cy="366975"/>
            </a:xfrm>
            <a:custGeom>
              <a:avLst/>
              <a:gdLst/>
              <a:ahLst/>
              <a:cxnLst/>
              <a:rect l="l" t="t" r="r" b="b"/>
              <a:pathLst>
                <a:path w="6848" h="14679" extrusionOk="0">
                  <a:moveTo>
                    <a:pt x="6847" y="1"/>
                  </a:moveTo>
                  <a:cubicBezTo>
                    <a:pt x="4983" y="2090"/>
                    <a:pt x="3054" y="3954"/>
                    <a:pt x="1576" y="6365"/>
                  </a:cubicBezTo>
                  <a:cubicBezTo>
                    <a:pt x="772" y="7683"/>
                    <a:pt x="1" y="9162"/>
                    <a:pt x="1" y="10737"/>
                  </a:cubicBezTo>
                  <a:cubicBezTo>
                    <a:pt x="33" y="12987"/>
                    <a:pt x="1929" y="14498"/>
                    <a:pt x="1929" y="14498"/>
                  </a:cubicBezTo>
                  <a:cubicBezTo>
                    <a:pt x="2213" y="14622"/>
                    <a:pt x="2485" y="14678"/>
                    <a:pt x="2744" y="14678"/>
                  </a:cubicBezTo>
                  <a:cubicBezTo>
                    <a:pt x="4153" y="14678"/>
                    <a:pt x="5174" y="13020"/>
                    <a:pt x="5690" y="11798"/>
                  </a:cubicBezTo>
                  <a:cubicBezTo>
                    <a:pt x="6462" y="9998"/>
                    <a:pt x="6558" y="7940"/>
                    <a:pt x="6430" y="6044"/>
                  </a:cubicBezTo>
                  <a:cubicBezTo>
                    <a:pt x="6044" y="910"/>
                    <a:pt x="6844" y="4"/>
                    <a:pt x="6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7"/>
            <p:cNvSpPr/>
            <p:nvPr/>
          </p:nvSpPr>
          <p:spPr>
            <a:xfrm>
              <a:off x="6172200" y="4849250"/>
              <a:ext cx="349575" cy="202350"/>
            </a:xfrm>
            <a:custGeom>
              <a:avLst/>
              <a:gdLst/>
              <a:ahLst/>
              <a:cxnLst/>
              <a:rect l="l" t="t" r="r" b="b"/>
              <a:pathLst>
                <a:path w="13983" h="8094" extrusionOk="0">
                  <a:moveTo>
                    <a:pt x="13983" y="0"/>
                  </a:moveTo>
                  <a:cubicBezTo>
                    <a:pt x="13983" y="0"/>
                    <a:pt x="13983" y="0"/>
                    <a:pt x="13983" y="0"/>
                  </a:cubicBezTo>
                  <a:lnTo>
                    <a:pt x="13983" y="0"/>
                  </a:lnTo>
                  <a:cubicBezTo>
                    <a:pt x="13983" y="0"/>
                    <a:pt x="13983" y="0"/>
                    <a:pt x="13983" y="0"/>
                  </a:cubicBezTo>
                  <a:close/>
                  <a:moveTo>
                    <a:pt x="13983" y="0"/>
                  </a:moveTo>
                  <a:cubicBezTo>
                    <a:pt x="11186" y="161"/>
                    <a:pt x="8518" y="129"/>
                    <a:pt x="5754" y="772"/>
                  </a:cubicBezTo>
                  <a:cubicBezTo>
                    <a:pt x="4275" y="1157"/>
                    <a:pt x="2668" y="1672"/>
                    <a:pt x="1575" y="2765"/>
                  </a:cubicBezTo>
                  <a:cubicBezTo>
                    <a:pt x="0" y="4372"/>
                    <a:pt x="257" y="6783"/>
                    <a:pt x="257" y="6783"/>
                  </a:cubicBezTo>
                  <a:cubicBezTo>
                    <a:pt x="641" y="7768"/>
                    <a:pt x="1468" y="8094"/>
                    <a:pt x="2381" y="8094"/>
                  </a:cubicBezTo>
                  <a:cubicBezTo>
                    <a:pt x="3226" y="8094"/>
                    <a:pt x="4144" y="7815"/>
                    <a:pt x="4854" y="7522"/>
                  </a:cubicBezTo>
                  <a:cubicBezTo>
                    <a:pt x="6654" y="6783"/>
                    <a:pt x="8197" y="5433"/>
                    <a:pt x="9418" y="3986"/>
                  </a:cubicBezTo>
                  <a:cubicBezTo>
                    <a:pt x="12783" y="77"/>
                    <a:pt x="13975" y="1"/>
                    <a:pt x="139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7"/>
            <p:cNvSpPr/>
            <p:nvPr/>
          </p:nvSpPr>
          <p:spPr>
            <a:xfrm>
              <a:off x="6055675" y="4428950"/>
              <a:ext cx="163950" cy="374500"/>
            </a:xfrm>
            <a:custGeom>
              <a:avLst/>
              <a:gdLst/>
              <a:ahLst/>
              <a:cxnLst/>
              <a:rect l="l" t="t" r="r" b="b"/>
              <a:pathLst>
                <a:path w="6558" h="14980" extrusionOk="0">
                  <a:moveTo>
                    <a:pt x="1254" y="1"/>
                  </a:moveTo>
                  <a:cubicBezTo>
                    <a:pt x="1254" y="1"/>
                    <a:pt x="1254" y="1"/>
                    <a:pt x="1254" y="1"/>
                  </a:cubicBezTo>
                  <a:lnTo>
                    <a:pt x="1254" y="1"/>
                  </a:lnTo>
                  <a:cubicBezTo>
                    <a:pt x="1254" y="1"/>
                    <a:pt x="1254" y="1"/>
                    <a:pt x="1254" y="1"/>
                  </a:cubicBezTo>
                  <a:close/>
                  <a:moveTo>
                    <a:pt x="1254" y="1"/>
                  </a:moveTo>
                  <a:lnTo>
                    <a:pt x="1254" y="1"/>
                  </a:lnTo>
                  <a:cubicBezTo>
                    <a:pt x="740" y="2797"/>
                    <a:pt x="32" y="5369"/>
                    <a:pt x="0" y="8197"/>
                  </a:cubicBezTo>
                  <a:cubicBezTo>
                    <a:pt x="0" y="9740"/>
                    <a:pt x="129" y="11412"/>
                    <a:pt x="932" y="12730"/>
                  </a:cubicBezTo>
                  <a:cubicBezTo>
                    <a:pt x="2090" y="14658"/>
                    <a:pt x="4500" y="14980"/>
                    <a:pt x="4500" y="14980"/>
                  </a:cubicBezTo>
                  <a:cubicBezTo>
                    <a:pt x="6493" y="14723"/>
                    <a:pt x="6558" y="12280"/>
                    <a:pt x="6333" y="10737"/>
                  </a:cubicBezTo>
                  <a:cubicBezTo>
                    <a:pt x="6076" y="8808"/>
                    <a:pt x="5111" y="6976"/>
                    <a:pt x="4018" y="5401"/>
                  </a:cubicBezTo>
                  <a:cubicBezTo>
                    <a:pt x="1044" y="1212"/>
                    <a:pt x="1252" y="13"/>
                    <a:pt x="1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7"/>
            <p:cNvSpPr/>
            <p:nvPr/>
          </p:nvSpPr>
          <p:spPr>
            <a:xfrm>
              <a:off x="6315225" y="4531000"/>
              <a:ext cx="371300" cy="201600"/>
            </a:xfrm>
            <a:custGeom>
              <a:avLst/>
              <a:gdLst/>
              <a:ahLst/>
              <a:cxnLst/>
              <a:rect l="l" t="t" r="r" b="b"/>
              <a:pathLst>
                <a:path w="14852" h="8064" extrusionOk="0">
                  <a:moveTo>
                    <a:pt x="14852" y="1"/>
                  </a:moveTo>
                  <a:cubicBezTo>
                    <a:pt x="14851" y="1"/>
                    <a:pt x="14851" y="2"/>
                    <a:pt x="14851" y="2"/>
                  </a:cubicBezTo>
                  <a:lnTo>
                    <a:pt x="14851" y="2"/>
                  </a:lnTo>
                  <a:cubicBezTo>
                    <a:pt x="14851" y="1"/>
                    <a:pt x="14852" y="1"/>
                    <a:pt x="14852" y="1"/>
                  </a:cubicBezTo>
                  <a:close/>
                  <a:moveTo>
                    <a:pt x="14851" y="2"/>
                  </a:moveTo>
                  <a:lnTo>
                    <a:pt x="14851" y="2"/>
                  </a:lnTo>
                  <a:cubicBezTo>
                    <a:pt x="14821" y="35"/>
                    <a:pt x="13983" y="905"/>
                    <a:pt x="8905" y="1126"/>
                  </a:cubicBezTo>
                  <a:cubicBezTo>
                    <a:pt x="7008" y="1190"/>
                    <a:pt x="4983" y="1544"/>
                    <a:pt x="3280" y="2540"/>
                  </a:cubicBezTo>
                  <a:cubicBezTo>
                    <a:pt x="1897" y="3312"/>
                    <a:pt x="1" y="4823"/>
                    <a:pt x="1030" y="6591"/>
                  </a:cubicBezTo>
                  <a:cubicBezTo>
                    <a:pt x="1030" y="6591"/>
                    <a:pt x="2530" y="8063"/>
                    <a:pt x="4524" y="8063"/>
                  </a:cubicBezTo>
                  <a:cubicBezTo>
                    <a:pt x="4674" y="8063"/>
                    <a:pt x="4828" y="8055"/>
                    <a:pt x="4983" y="8037"/>
                  </a:cubicBezTo>
                  <a:cubicBezTo>
                    <a:pt x="6558" y="7844"/>
                    <a:pt x="7941" y="6944"/>
                    <a:pt x="9130" y="5980"/>
                  </a:cubicBezTo>
                  <a:cubicBezTo>
                    <a:pt x="11380" y="4244"/>
                    <a:pt x="12987" y="2091"/>
                    <a:pt x="1485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7"/>
            <p:cNvSpPr/>
            <p:nvPr/>
          </p:nvSpPr>
          <p:spPr>
            <a:xfrm>
              <a:off x="6243725" y="4308400"/>
              <a:ext cx="213775" cy="345150"/>
            </a:xfrm>
            <a:custGeom>
              <a:avLst/>
              <a:gdLst/>
              <a:ahLst/>
              <a:cxnLst/>
              <a:rect l="l" t="t" r="r" b="b"/>
              <a:pathLst>
                <a:path w="8551" h="13806" extrusionOk="0">
                  <a:moveTo>
                    <a:pt x="8550" y="1"/>
                  </a:moveTo>
                  <a:cubicBezTo>
                    <a:pt x="8550" y="1"/>
                    <a:pt x="8550" y="1"/>
                    <a:pt x="8550" y="1"/>
                  </a:cubicBezTo>
                  <a:lnTo>
                    <a:pt x="8550" y="1"/>
                  </a:lnTo>
                  <a:cubicBezTo>
                    <a:pt x="8550" y="1"/>
                    <a:pt x="8550" y="1"/>
                    <a:pt x="8550" y="1"/>
                  </a:cubicBezTo>
                  <a:close/>
                  <a:moveTo>
                    <a:pt x="8550" y="1"/>
                  </a:moveTo>
                  <a:cubicBezTo>
                    <a:pt x="8550" y="12"/>
                    <a:pt x="8469" y="1238"/>
                    <a:pt x="4597" y="4598"/>
                  </a:cubicBezTo>
                  <a:cubicBezTo>
                    <a:pt x="3182" y="5851"/>
                    <a:pt x="1800" y="7426"/>
                    <a:pt x="1093" y="9226"/>
                  </a:cubicBezTo>
                  <a:cubicBezTo>
                    <a:pt x="514" y="10705"/>
                    <a:pt x="0" y="13084"/>
                    <a:pt x="1897" y="13791"/>
                  </a:cubicBezTo>
                  <a:cubicBezTo>
                    <a:pt x="1897" y="13791"/>
                    <a:pt x="2038" y="13806"/>
                    <a:pt x="2275" y="13806"/>
                  </a:cubicBezTo>
                  <a:cubicBezTo>
                    <a:pt x="3016" y="13806"/>
                    <a:pt x="4689" y="13658"/>
                    <a:pt x="5882" y="12441"/>
                  </a:cubicBezTo>
                  <a:cubicBezTo>
                    <a:pt x="6975" y="11348"/>
                    <a:pt x="7490" y="9741"/>
                    <a:pt x="7843" y="8262"/>
                  </a:cubicBezTo>
                  <a:cubicBezTo>
                    <a:pt x="8454" y="5498"/>
                    <a:pt x="8390" y="2830"/>
                    <a:pt x="85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7"/>
            <p:cNvSpPr/>
            <p:nvPr/>
          </p:nvSpPr>
          <p:spPr>
            <a:xfrm>
              <a:off x="5842700" y="4681450"/>
              <a:ext cx="240325" cy="567025"/>
            </a:xfrm>
            <a:custGeom>
              <a:avLst/>
              <a:gdLst/>
              <a:ahLst/>
              <a:cxnLst/>
              <a:rect l="l" t="t" r="r" b="b"/>
              <a:pathLst>
                <a:path w="9613" h="22681" extrusionOk="0">
                  <a:moveTo>
                    <a:pt x="333" y="1"/>
                  </a:moveTo>
                  <a:cubicBezTo>
                    <a:pt x="297" y="1"/>
                    <a:pt x="260" y="9"/>
                    <a:pt x="226" y="26"/>
                  </a:cubicBezTo>
                  <a:cubicBezTo>
                    <a:pt x="65" y="58"/>
                    <a:pt x="1" y="219"/>
                    <a:pt x="65" y="380"/>
                  </a:cubicBezTo>
                  <a:lnTo>
                    <a:pt x="4887" y="12241"/>
                  </a:lnTo>
                  <a:lnTo>
                    <a:pt x="9066" y="22495"/>
                  </a:lnTo>
                  <a:cubicBezTo>
                    <a:pt x="9090" y="22614"/>
                    <a:pt x="9184" y="22680"/>
                    <a:pt x="9284" y="22680"/>
                  </a:cubicBezTo>
                  <a:cubicBezTo>
                    <a:pt x="9319" y="22680"/>
                    <a:pt x="9354" y="22672"/>
                    <a:pt x="9387" y="22656"/>
                  </a:cubicBezTo>
                  <a:cubicBezTo>
                    <a:pt x="9548" y="22592"/>
                    <a:pt x="9612" y="22431"/>
                    <a:pt x="9548" y="22302"/>
                  </a:cubicBezTo>
                  <a:lnTo>
                    <a:pt x="5369" y="12048"/>
                  </a:lnTo>
                  <a:lnTo>
                    <a:pt x="547" y="155"/>
                  </a:lnTo>
                  <a:cubicBezTo>
                    <a:pt x="524" y="61"/>
                    <a:pt x="431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7"/>
            <p:cNvSpPr/>
            <p:nvPr/>
          </p:nvSpPr>
          <p:spPr>
            <a:xfrm>
              <a:off x="6091825" y="4613150"/>
              <a:ext cx="231475" cy="591025"/>
            </a:xfrm>
            <a:custGeom>
              <a:avLst/>
              <a:gdLst/>
              <a:ahLst/>
              <a:cxnLst/>
              <a:rect l="l" t="t" r="r" b="b"/>
              <a:pathLst>
                <a:path w="9259" h="23641" extrusionOk="0">
                  <a:moveTo>
                    <a:pt x="8970" y="1"/>
                  </a:moveTo>
                  <a:cubicBezTo>
                    <a:pt x="8858" y="1"/>
                    <a:pt x="8759" y="60"/>
                    <a:pt x="8712" y="154"/>
                  </a:cubicBezTo>
                  <a:lnTo>
                    <a:pt x="4244" y="8962"/>
                  </a:lnTo>
                  <a:lnTo>
                    <a:pt x="4212" y="9026"/>
                  </a:lnTo>
                  <a:lnTo>
                    <a:pt x="33" y="23298"/>
                  </a:lnTo>
                  <a:cubicBezTo>
                    <a:pt x="1" y="23427"/>
                    <a:pt x="65" y="23588"/>
                    <a:pt x="226" y="23620"/>
                  </a:cubicBezTo>
                  <a:cubicBezTo>
                    <a:pt x="254" y="23634"/>
                    <a:pt x="284" y="23640"/>
                    <a:pt x="313" y="23640"/>
                  </a:cubicBezTo>
                  <a:cubicBezTo>
                    <a:pt x="419" y="23640"/>
                    <a:pt x="522" y="23560"/>
                    <a:pt x="547" y="23459"/>
                  </a:cubicBezTo>
                  <a:lnTo>
                    <a:pt x="4726" y="9187"/>
                  </a:lnTo>
                  <a:lnTo>
                    <a:pt x="9194" y="379"/>
                  </a:lnTo>
                  <a:cubicBezTo>
                    <a:pt x="9258" y="251"/>
                    <a:pt x="9226" y="90"/>
                    <a:pt x="9098" y="26"/>
                  </a:cubicBezTo>
                  <a:cubicBezTo>
                    <a:pt x="9055" y="9"/>
                    <a:pt x="9011" y="1"/>
                    <a:pt x="8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7"/>
            <p:cNvSpPr/>
            <p:nvPr/>
          </p:nvSpPr>
          <p:spPr>
            <a:xfrm>
              <a:off x="6132000" y="4990325"/>
              <a:ext cx="118975" cy="73500"/>
            </a:xfrm>
            <a:custGeom>
              <a:avLst/>
              <a:gdLst/>
              <a:ahLst/>
              <a:cxnLst/>
              <a:rect l="l" t="t" r="r" b="b"/>
              <a:pathLst>
                <a:path w="4759" h="2940" extrusionOk="0">
                  <a:moveTo>
                    <a:pt x="4475" y="0"/>
                  </a:moveTo>
                  <a:cubicBezTo>
                    <a:pt x="4430" y="0"/>
                    <a:pt x="4383" y="15"/>
                    <a:pt x="4340" y="47"/>
                  </a:cubicBezTo>
                  <a:lnTo>
                    <a:pt x="162" y="2425"/>
                  </a:lnTo>
                  <a:cubicBezTo>
                    <a:pt x="33" y="2522"/>
                    <a:pt x="1" y="2683"/>
                    <a:pt x="65" y="2811"/>
                  </a:cubicBezTo>
                  <a:cubicBezTo>
                    <a:pt x="108" y="2897"/>
                    <a:pt x="194" y="2940"/>
                    <a:pt x="284" y="2940"/>
                  </a:cubicBezTo>
                  <a:cubicBezTo>
                    <a:pt x="330" y="2940"/>
                    <a:pt x="376" y="2929"/>
                    <a:pt x="419" y="2908"/>
                  </a:cubicBezTo>
                  <a:lnTo>
                    <a:pt x="4598" y="497"/>
                  </a:lnTo>
                  <a:cubicBezTo>
                    <a:pt x="4726" y="432"/>
                    <a:pt x="4758" y="272"/>
                    <a:pt x="4694" y="143"/>
                  </a:cubicBezTo>
                  <a:cubicBezTo>
                    <a:pt x="4651" y="57"/>
                    <a:pt x="4565" y="0"/>
                    <a:pt x="44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7"/>
            <p:cNvSpPr/>
            <p:nvPr/>
          </p:nvSpPr>
          <p:spPr>
            <a:xfrm>
              <a:off x="6144075" y="4717625"/>
              <a:ext cx="67525" cy="129850"/>
            </a:xfrm>
            <a:custGeom>
              <a:avLst/>
              <a:gdLst/>
              <a:ahLst/>
              <a:cxnLst/>
              <a:rect l="l" t="t" r="r" b="b"/>
              <a:pathLst>
                <a:path w="2701" h="5194" extrusionOk="0">
                  <a:moveTo>
                    <a:pt x="301" y="0"/>
                  </a:moveTo>
                  <a:cubicBezTo>
                    <a:pt x="264" y="0"/>
                    <a:pt x="227" y="8"/>
                    <a:pt x="193" y="26"/>
                  </a:cubicBezTo>
                  <a:cubicBezTo>
                    <a:pt x="64" y="90"/>
                    <a:pt x="0" y="251"/>
                    <a:pt x="64" y="379"/>
                  </a:cubicBezTo>
                  <a:lnTo>
                    <a:pt x="2122" y="5008"/>
                  </a:lnTo>
                  <a:cubicBezTo>
                    <a:pt x="2169" y="5127"/>
                    <a:pt x="2270" y="5193"/>
                    <a:pt x="2371" y="5193"/>
                  </a:cubicBezTo>
                  <a:cubicBezTo>
                    <a:pt x="2407" y="5193"/>
                    <a:pt x="2442" y="5185"/>
                    <a:pt x="2475" y="5169"/>
                  </a:cubicBezTo>
                  <a:cubicBezTo>
                    <a:pt x="2636" y="5104"/>
                    <a:pt x="2700" y="4944"/>
                    <a:pt x="2636" y="4815"/>
                  </a:cubicBezTo>
                  <a:lnTo>
                    <a:pt x="547" y="154"/>
                  </a:lnTo>
                  <a:cubicBezTo>
                    <a:pt x="500" y="60"/>
                    <a:pt x="401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7"/>
            <p:cNvSpPr/>
            <p:nvPr/>
          </p:nvSpPr>
          <p:spPr>
            <a:xfrm>
              <a:off x="6261400" y="4661375"/>
              <a:ext cx="142250" cy="70375"/>
            </a:xfrm>
            <a:custGeom>
              <a:avLst/>
              <a:gdLst/>
              <a:ahLst/>
              <a:cxnLst/>
              <a:rect l="l" t="t" r="r" b="b"/>
              <a:pathLst>
                <a:path w="5690" h="2815" extrusionOk="0">
                  <a:moveTo>
                    <a:pt x="5380" y="0"/>
                  </a:moveTo>
                  <a:cubicBezTo>
                    <a:pt x="5343" y="0"/>
                    <a:pt x="5306" y="8"/>
                    <a:pt x="5272" y="25"/>
                  </a:cubicBezTo>
                  <a:lnTo>
                    <a:pt x="193" y="2276"/>
                  </a:lnTo>
                  <a:cubicBezTo>
                    <a:pt x="64" y="2340"/>
                    <a:pt x="0" y="2501"/>
                    <a:pt x="64" y="2629"/>
                  </a:cubicBezTo>
                  <a:cubicBezTo>
                    <a:pt x="88" y="2748"/>
                    <a:pt x="183" y="2815"/>
                    <a:pt x="296" y="2815"/>
                  </a:cubicBezTo>
                  <a:cubicBezTo>
                    <a:pt x="335" y="2815"/>
                    <a:pt x="377" y="2807"/>
                    <a:pt x="418" y="2790"/>
                  </a:cubicBezTo>
                  <a:lnTo>
                    <a:pt x="5497" y="508"/>
                  </a:lnTo>
                  <a:cubicBezTo>
                    <a:pt x="5625" y="443"/>
                    <a:pt x="5690" y="283"/>
                    <a:pt x="5625" y="154"/>
                  </a:cubicBezTo>
                  <a:cubicBezTo>
                    <a:pt x="5578" y="60"/>
                    <a:pt x="5480" y="0"/>
                    <a:pt x="5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7"/>
            <p:cNvSpPr/>
            <p:nvPr/>
          </p:nvSpPr>
          <p:spPr>
            <a:xfrm>
              <a:off x="5983350" y="4849900"/>
              <a:ext cx="59475" cy="189975"/>
            </a:xfrm>
            <a:custGeom>
              <a:avLst/>
              <a:gdLst/>
              <a:ahLst/>
              <a:cxnLst/>
              <a:rect l="l" t="t" r="r" b="b"/>
              <a:pathLst>
                <a:path w="2379" h="7599" extrusionOk="0">
                  <a:moveTo>
                    <a:pt x="2070" y="0"/>
                  </a:moveTo>
                  <a:cubicBezTo>
                    <a:pt x="1953" y="0"/>
                    <a:pt x="1828" y="87"/>
                    <a:pt x="1800" y="199"/>
                  </a:cubicBezTo>
                  <a:lnTo>
                    <a:pt x="32" y="7271"/>
                  </a:lnTo>
                  <a:cubicBezTo>
                    <a:pt x="0" y="7400"/>
                    <a:pt x="97" y="7560"/>
                    <a:pt x="225" y="7592"/>
                  </a:cubicBezTo>
                  <a:cubicBezTo>
                    <a:pt x="246" y="7597"/>
                    <a:pt x="267" y="7599"/>
                    <a:pt x="287" y="7599"/>
                  </a:cubicBezTo>
                  <a:cubicBezTo>
                    <a:pt x="419" y="7599"/>
                    <a:pt x="523" y="7511"/>
                    <a:pt x="579" y="7400"/>
                  </a:cubicBezTo>
                  <a:lnTo>
                    <a:pt x="2315" y="328"/>
                  </a:lnTo>
                  <a:cubicBezTo>
                    <a:pt x="2379" y="199"/>
                    <a:pt x="2282" y="38"/>
                    <a:pt x="2122" y="6"/>
                  </a:cubicBezTo>
                  <a:cubicBezTo>
                    <a:pt x="2105" y="2"/>
                    <a:pt x="2087" y="0"/>
                    <a:pt x="2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7"/>
            <p:cNvSpPr/>
            <p:nvPr/>
          </p:nvSpPr>
          <p:spPr>
            <a:xfrm>
              <a:off x="5822625" y="4838000"/>
              <a:ext cx="117350" cy="67525"/>
            </a:xfrm>
            <a:custGeom>
              <a:avLst/>
              <a:gdLst/>
              <a:ahLst/>
              <a:cxnLst/>
              <a:rect l="l" t="t" r="r" b="b"/>
              <a:pathLst>
                <a:path w="4694" h="2701" extrusionOk="0">
                  <a:moveTo>
                    <a:pt x="315" y="0"/>
                  </a:moveTo>
                  <a:cubicBezTo>
                    <a:pt x="222" y="0"/>
                    <a:pt x="129" y="43"/>
                    <a:pt x="65" y="129"/>
                  </a:cubicBezTo>
                  <a:cubicBezTo>
                    <a:pt x="0" y="257"/>
                    <a:pt x="65" y="418"/>
                    <a:pt x="193" y="482"/>
                  </a:cubicBezTo>
                  <a:lnTo>
                    <a:pt x="4276" y="2668"/>
                  </a:lnTo>
                  <a:cubicBezTo>
                    <a:pt x="4318" y="2690"/>
                    <a:pt x="4365" y="2700"/>
                    <a:pt x="4410" y="2700"/>
                  </a:cubicBezTo>
                  <a:cubicBezTo>
                    <a:pt x="4501" y="2700"/>
                    <a:pt x="4586" y="2657"/>
                    <a:pt x="4629" y="2572"/>
                  </a:cubicBezTo>
                  <a:cubicBezTo>
                    <a:pt x="4693" y="2443"/>
                    <a:pt x="4661" y="2282"/>
                    <a:pt x="4533" y="2186"/>
                  </a:cubicBezTo>
                  <a:lnTo>
                    <a:pt x="450" y="32"/>
                  </a:lnTo>
                  <a:cubicBezTo>
                    <a:pt x="407" y="11"/>
                    <a:pt x="36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7"/>
            <p:cNvSpPr/>
            <p:nvPr/>
          </p:nvSpPr>
          <p:spPr>
            <a:xfrm>
              <a:off x="5951200" y="5157025"/>
              <a:ext cx="268425" cy="212975"/>
            </a:xfrm>
            <a:custGeom>
              <a:avLst/>
              <a:gdLst/>
              <a:ahLst/>
              <a:cxnLst/>
              <a:rect l="l" t="t" r="r" b="b"/>
              <a:pathLst>
                <a:path w="10737" h="8519" extrusionOk="0">
                  <a:moveTo>
                    <a:pt x="0" y="0"/>
                  </a:moveTo>
                  <a:lnTo>
                    <a:pt x="1608" y="8519"/>
                  </a:lnTo>
                  <a:lnTo>
                    <a:pt x="9129" y="8519"/>
                  </a:lnTo>
                  <a:lnTo>
                    <a:pt x="10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7"/>
            <p:cNvSpPr/>
            <p:nvPr/>
          </p:nvSpPr>
          <p:spPr>
            <a:xfrm>
              <a:off x="5943975" y="5150600"/>
              <a:ext cx="282875" cy="225825"/>
            </a:xfrm>
            <a:custGeom>
              <a:avLst/>
              <a:gdLst/>
              <a:ahLst/>
              <a:cxnLst/>
              <a:rect l="l" t="t" r="r" b="b"/>
              <a:pathLst>
                <a:path w="11315" h="9033" extrusionOk="0">
                  <a:moveTo>
                    <a:pt x="10704" y="547"/>
                  </a:moveTo>
                  <a:lnTo>
                    <a:pt x="9198" y="8519"/>
                  </a:lnTo>
                  <a:lnTo>
                    <a:pt x="2122" y="8519"/>
                  </a:lnTo>
                  <a:lnTo>
                    <a:pt x="611" y="547"/>
                  </a:lnTo>
                  <a:close/>
                  <a:moveTo>
                    <a:pt x="289" y="0"/>
                  </a:moveTo>
                  <a:cubicBezTo>
                    <a:pt x="193" y="0"/>
                    <a:pt x="129" y="32"/>
                    <a:pt x="64" y="97"/>
                  </a:cubicBezTo>
                  <a:cubicBezTo>
                    <a:pt x="32" y="161"/>
                    <a:pt x="0" y="257"/>
                    <a:pt x="0" y="322"/>
                  </a:cubicBezTo>
                  <a:lnTo>
                    <a:pt x="1640" y="8840"/>
                  </a:lnTo>
                  <a:cubicBezTo>
                    <a:pt x="1640" y="8937"/>
                    <a:pt x="1768" y="9033"/>
                    <a:pt x="1897" y="9033"/>
                  </a:cubicBezTo>
                  <a:lnTo>
                    <a:pt x="9418" y="9033"/>
                  </a:lnTo>
                  <a:cubicBezTo>
                    <a:pt x="9547" y="9033"/>
                    <a:pt x="9643" y="8937"/>
                    <a:pt x="9676" y="8840"/>
                  </a:cubicBezTo>
                  <a:lnTo>
                    <a:pt x="11283" y="322"/>
                  </a:lnTo>
                  <a:cubicBezTo>
                    <a:pt x="11315" y="257"/>
                    <a:pt x="11283" y="161"/>
                    <a:pt x="11219" y="97"/>
                  </a:cubicBezTo>
                  <a:cubicBezTo>
                    <a:pt x="11186" y="32"/>
                    <a:pt x="11090" y="0"/>
                    <a:pt x="11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7"/>
            <p:cNvSpPr/>
            <p:nvPr/>
          </p:nvSpPr>
          <p:spPr>
            <a:xfrm>
              <a:off x="3847350" y="4310825"/>
              <a:ext cx="341550" cy="994100"/>
            </a:xfrm>
            <a:custGeom>
              <a:avLst/>
              <a:gdLst/>
              <a:ahLst/>
              <a:cxnLst/>
              <a:rect l="l" t="t" r="r" b="b"/>
              <a:pathLst>
                <a:path w="13662" h="39764" extrusionOk="0">
                  <a:moveTo>
                    <a:pt x="10897" y="0"/>
                  </a:moveTo>
                  <a:lnTo>
                    <a:pt x="0" y="30441"/>
                  </a:lnTo>
                  <a:lnTo>
                    <a:pt x="2315" y="39763"/>
                  </a:lnTo>
                  <a:lnTo>
                    <a:pt x="9740" y="35102"/>
                  </a:lnTo>
                  <a:lnTo>
                    <a:pt x="13662" y="3215"/>
                  </a:lnTo>
                  <a:lnTo>
                    <a:pt x="108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7"/>
            <p:cNvSpPr/>
            <p:nvPr/>
          </p:nvSpPr>
          <p:spPr>
            <a:xfrm>
              <a:off x="3840100" y="4304400"/>
              <a:ext cx="356025" cy="1007475"/>
            </a:xfrm>
            <a:custGeom>
              <a:avLst/>
              <a:gdLst/>
              <a:ahLst/>
              <a:cxnLst/>
              <a:rect l="l" t="t" r="r" b="b"/>
              <a:pathLst>
                <a:path w="14241" h="40299" extrusionOk="0">
                  <a:moveTo>
                    <a:pt x="11288" y="789"/>
                  </a:moveTo>
                  <a:lnTo>
                    <a:pt x="13694" y="3568"/>
                  </a:lnTo>
                  <a:lnTo>
                    <a:pt x="9773" y="35198"/>
                  </a:lnTo>
                  <a:lnTo>
                    <a:pt x="2765" y="39602"/>
                  </a:lnTo>
                  <a:lnTo>
                    <a:pt x="547" y="30730"/>
                  </a:lnTo>
                  <a:lnTo>
                    <a:pt x="11288" y="789"/>
                  </a:lnTo>
                  <a:close/>
                  <a:moveTo>
                    <a:pt x="11155" y="0"/>
                  </a:moveTo>
                  <a:cubicBezTo>
                    <a:pt x="11059" y="32"/>
                    <a:pt x="10994" y="97"/>
                    <a:pt x="10962" y="193"/>
                  </a:cubicBezTo>
                  <a:lnTo>
                    <a:pt x="33" y="30634"/>
                  </a:lnTo>
                  <a:cubicBezTo>
                    <a:pt x="1" y="30666"/>
                    <a:pt x="1" y="30730"/>
                    <a:pt x="33" y="30762"/>
                  </a:cubicBezTo>
                  <a:lnTo>
                    <a:pt x="2347" y="40084"/>
                  </a:lnTo>
                  <a:cubicBezTo>
                    <a:pt x="2380" y="40181"/>
                    <a:pt x="2412" y="40245"/>
                    <a:pt x="2508" y="40277"/>
                  </a:cubicBezTo>
                  <a:cubicBezTo>
                    <a:pt x="2535" y="40291"/>
                    <a:pt x="2567" y="40298"/>
                    <a:pt x="2602" y="40298"/>
                  </a:cubicBezTo>
                  <a:cubicBezTo>
                    <a:pt x="2652" y="40298"/>
                    <a:pt x="2709" y="40283"/>
                    <a:pt x="2765" y="40245"/>
                  </a:cubicBezTo>
                  <a:lnTo>
                    <a:pt x="10191" y="35584"/>
                  </a:lnTo>
                  <a:cubicBezTo>
                    <a:pt x="10255" y="35552"/>
                    <a:pt x="10287" y="35488"/>
                    <a:pt x="10287" y="35391"/>
                  </a:cubicBezTo>
                  <a:lnTo>
                    <a:pt x="14241" y="3504"/>
                  </a:lnTo>
                  <a:cubicBezTo>
                    <a:pt x="14241" y="3440"/>
                    <a:pt x="14209" y="3343"/>
                    <a:pt x="14177" y="3311"/>
                  </a:cubicBezTo>
                  <a:lnTo>
                    <a:pt x="11412" y="97"/>
                  </a:lnTo>
                  <a:cubicBezTo>
                    <a:pt x="11348" y="32"/>
                    <a:pt x="11251" y="0"/>
                    <a:pt x="1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7"/>
            <p:cNvSpPr/>
            <p:nvPr/>
          </p:nvSpPr>
          <p:spPr>
            <a:xfrm>
              <a:off x="3691825" y="5009525"/>
              <a:ext cx="308225" cy="332350"/>
            </a:xfrm>
            <a:custGeom>
              <a:avLst/>
              <a:gdLst/>
              <a:ahLst/>
              <a:cxnLst/>
              <a:rect l="l" t="t" r="r" b="b"/>
              <a:pathLst>
                <a:path w="12329" h="13294" extrusionOk="0">
                  <a:moveTo>
                    <a:pt x="5783" y="0"/>
                  </a:moveTo>
                  <a:cubicBezTo>
                    <a:pt x="3319" y="0"/>
                    <a:pt x="0" y="1543"/>
                    <a:pt x="242" y="4100"/>
                  </a:cubicBezTo>
                  <a:cubicBezTo>
                    <a:pt x="532" y="7154"/>
                    <a:pt x="3457" y="13294"/>
                    <a:pt x="5610" y="13294"/>
                  </a:cubicBezTo>
                  <a:cubicBezTo>
                    <a:pt x="7796" y="13294"/>
                    <a:pt x="9564" y="13294"/>
                    <a:pt x="10721" y="12104"/>
                  </a:cubicBezTo>
                  <a:cubicBezTo>
                    <a:pt x="11879" y="10947"/>
                    <a:pt x="12329" y="8761"/>
                    <a:pt x="11171" y="5868"/>
                  </a:cubicBezTo>
                  <a:cubicBezTo>
                    <a:pt x="9982" y="2943"/>
                    <a:pt x="7089" y="179"/>
                    <a:pt x="7089" y="179"/>
                  </a:cubicBezTo>
                  <a:cubicBezTo>
                    <a:pt x="6708" y="59"/>
                    <a:pt x="6261" y="0"/>
                    <a:pt x="5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7"/>
            <p:cNvSpPr/>
            <p:nvPr/>
          </p:nvSpPr>
          <p:spPr>
            <a:xfrm>
              <a:off x="3690650" y="5002725"/>
              <a:ext cx="303775" cy="345575"/>
            </a:xfrm>
            <a:custGeom>
              <a:avLst/>
              <a:gdLst/>
              <a:ahLst/>
              <a:cxnLst/>
              <a:rect l="l" t="t" r="r" b="b"/>
              <a:pathLst>
                <a:path w="12151" h="13823" extrusionOk="0">
                  <a:moveTo>
                    <a:pt x="5850" y="547"/>
                  </a:moveTo>
                  <a:cubicBezTo>
                    <a:pt x="6277" y="547"/>
                    <a:pt x="6674" y="576"/>
                    <a:pt x="6988" y="688"/>
                  </a:cubicBezTo>
                  <a:lnTo>
                    <a:pt x="6988" y="688"/>
                  </a:lnTo>
                  <a:cubicBezTo>
                    <a:pt x="7008" y="708"/>
                    <a:pt x="7035" y="736"/>
                    <a:pt x="7072" y="772"/>
                  </a:cubicBezTo>
                  <a:cubicBezTo>
                    <a:pt x="7618" y="1319"/>
                    <a:pt x="9965" y="3762"/>
                    <a:pt x="10961" y="6237"/>
                  </a:cubicBezTo>
                  <a:cubicBezTo>
                    <a:pt x="11411" y="7394"/>
                    <a:pt x="11636" y="8423"/>
                    <a:pt x="11636" y="9323"/>
                  </a:cubicBezTo>
                  <a:cubicBezTo>
                    <a:pt x="11636" y="10608"/>
                    <a:pt x="11218" y="11573"/>
                    <a:pt x="10576" y="12184"/>
                  </a:cubicBezTo>
                  <a:cubicBezTo>
                    <a:pt x="10061" y="12730"/>
                    <a:pt x="9386" y="12987"/>
                    <a:pt x="8550" y="13148"/>
                  </a:cubicBezTo>
                  <a:cubicBezTo>
                    <a:pt x="7747" y="13276"/>
                    <a:pt x="6750" y="13276"/>
                    <a:pt x="5657" y="13276"/>
                  </a:cubicBezTo>
                  <a:cubicBezTo>
                    <a:pt x="5465" y="13276"/>
                    <a:pt x="5240" y="13212"/>
                    <a:pt x="4950" y="13051"/>
                  </a:cubicBezTo>
                  <a:cubicBezTo>
                    <a:pt x="4500" y="12794"/>
                    <a:pt x="3986" y="12280"/>
                    <a:pt x="3504" y="11605"/>
                  </a:cubicBezTo>
                  <a:cubicBezTo>
                    <a:pt x="2797" y="10608"/>
                    <a:pt x="2089" y="9258"/>
                    <a:pt x="1543" y="7940"/>
                  </a:cubicBezTo>
                  <a:cubicBezTo>
                    <a:pt x="1029" y="6623"/>
                    <a:pt x="643" y="5305"/>
                    <a:pt x="547" y="4340"/>
                  </a:cubicBezTo>
                  <a:cubicBezTo>
                    <a:pt x="547" y="4276"/>
                    <a:pt x="547" y="4180"/>
                    <a:pt x="547" y="4115"/>
                  </a:cubicBezTo>
                  <a:cubicBezTo>
                    <a:pt x="547" y="3569"/>
                    <a:pt x="707" y="3087"/>
                    <a:pt x="1029" y="2669"/>
                  </a:cubicBezTo>
                  <a:cubicBezTo>
                    <a:pt x="1479" y="1994"/>
                    <a:pt x="2250" y="1479"/>
                    <a:pt x="3150" y="1094"/>
                  </a:cubicBezTo>
                  <a:cubicBezTo>
                    <a:pt x="4018" y="740"/>
                    <a:pt x="4982" y="547"/>
                    <a:pt x="5850" y="547"/>
                  </a:cubicBezTo>
                  <a:close/>
                  <a:moveTo>
                    <a:pt x="5850" y="1"/>
                  </a:moveTo>
                  <a:cubicBezTo>
                    <a:pt x="4597" y="1"/>
                    <a:pt x="3182" y="386"/>
                    <a:pt x="2025" y="1062"/>
                  </a:cubicBezTo>
                  <a:cubicBezTo>
                    <a:pt x="1447" y="1415"/>
                    <a:pt x="964" y="1833"/>
                    <a:pt x="579" y="2347"/>
                  </a:cubicBezTo>
                  <a:cubicBezTo>
                    <a:pt x="225" y="2862"/>
                    <a:pt x="0" y="3440"/>
                    <a:pt x="0" y="4115"/>
                  </a:cubicBezTo>
                  <a:cubicBezTo>
                    <a:pt x="0" y="4212"/>
                    <a:pt x="0" y="4308"/>
                    <a:pt x="32" y="4405"/>
                  </a:cubicBezTo>
                  <a:cubicBezTo>
                    <a:pt x="161" y="5980"/>
                    <a:pt x="997" y="8294"/>
                    <a:pt x="2025" y="10255"/>
                  </a:cubicBezTo>
                  <a:cubicBezTo>
                    <a:pt x="2572" y="11219"/>
                    <a:pt x="3150" y="12087"/>
                    <a:pt x="3761" y="12730"/>
                  </a:cubicBezTo>
                  <a:cubicBezTo>
                    <a:pt x="4050" y="13051"/>
                    <a:pt x="4372" y="13309"/>
                    <a:pt x="4693" y="13501"/>
                  </a:cubicBezTo>
                  <a:cubicBezTo>
                    <a:pt x="5015" y="13694"/>
                    <a:pt x="5336" y="13823"/>
                    <a:pt x="5657" y="13823"/>
                  </a:cubicBezTo>
                  <a:cubicBezTo>
                    <a:pt x="6750" y="13823"/>
                    <a:pt x="7747" y="13823"/>
                    <a:pt x="8647" y="13662"/>
                  </a:cubicBezTo>
                  <a:cubicBezTo>
                    <a:pt x="9547" y="13534"/>
                    <a:pt x="10318" y="13212"/>
                    <a:pt x="10961" y="12569"/>
                  </a:cubicBezTo>
                  <a:cubicBezTo>
                    <a:pt x="11701" y="11830"/>
                    <a:pt x="12151" y="10705"/>
                    <a:pt x="12151" y="9323"/>
                  </a:cubicBezTo>
                  <a:cubicBezTo>
                    <a:pt x="12151" y="8358"/>
                    <a:pt x="11958" y="7233"/>
                    <a:pt x="11443" y="6012"/>
                  </a:cubicBezTo>
                  <a:cubicBezTo>
                    <a:pt x="10254" y="3022"/>
                    <a:pt x="7329" y="258"/>
                    <a:pt x="7329" y="258"/>
                  </a:cubicBezTo>
                  <a:lnTo>
                    <a:pt x="7200" y="194"/>
                  </a:lnTo>
                  <a:cubicBezTo>
                    <a:pt x="6815" y="65"/>
                    <a:pt x="6333" y="1"/>
                    <a:pt x="5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7"/>
            <p:cNvSpPr/>
            <p:nvPr/>
          </p:nvSpPr>
          <p:spPr>
            <a:xfrm>
              <a:off x="2765675" y="5136875"/>
              <a:ext cx="160425" cy="71975"/>
            </a:xfrm>
            <a:custGeom>
              <a:avLst/>
              <a:gdLst/>
              <a:ahLst/>
              <a:cxnLst/>
              <a:rect l="l" t="t" r="r" b="b"/>
              <a:pathLst>
                <a:path w="6417" h="2879" extrusionOk="0">
                  <a:moveTo>
                    <a:pt x="5299" y="0"/>
                  </a:moveTo>
                  <a:cubicBezTo>
                    <a:pt x="5199" y="0"/>
                    <a:pt x="5083" y="11"/>
                    <a:pt x="4951" y="35"/>
                  </a:cubicBezTo>
                  <a:cubicBezTo>
                    <a:pt x="4951" y="35"/>
                    <a:pt x="1" y="2349"/>
                    <a:pt x="451" y="2799"/>
                  </a:cubicBezTo>
                  <a:cubicBezTo>
                    <a:pt x="502" y="2854"/>
                    <a:pt x="596" y="2879"/>
                    <a:pt x="725" y="2879"/>
                  </a:cubicBezTo>
                  <a:cubicBezTo>
                    <a:pt x="1646" y="2879"/>
                    <a:pt x="4302" y="1623"/>
                    <a:pt x="4951" y="1482"/>
                  </a:cubicBezTo>
                  <a:cubicBezTo>
                    <a:pt x="5629" y="1364"/>
                    <a:pt x="6416" y="0"/>
                    <a:pt x="5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7"/>
            <p:cNvSpPr/>
            <p:nvPr/>
          </p:nvSpPr>
          <p:spPr>
            <a:xfrm>
              <a:off x="2768900" y="5129700"/>
              <a:ext cx="150300" cy="86025"/>
            </a:xfrm>
            <a:custGeom>
              <a:avLst/>
              <a:gdLst/>
              <a:ahLst/>
              <a:cxnLst/>
              <a:rect l="l" t="t" r="r" b="b"/>
              <a:pathLst>
                <a:path w="6012" h="3441" extrusionOk="0">
                  <a:moveTo>
                    <a:pt x="5176" y="547"/>
                  </a:moveTo>
                  <a:cubicBezTo>
                    <a:pt x="5336" y="547"/>
                    <a:pt x="5401" y="579"/>
                    <a:pt x="5433" y="611"/>
                  </a:cubicBezTo>
                  <a:cubicBezTo>
                    <a:pt x="5433" y="611"/>
                    <a:pt x="5465" y="643"/>
                    <a:pt x="5465" y="708"/>
                  </a:cubicBezTo>
                  <a:cubicBezTo>
                    <a:pt x="5465" y="804"/>
                    <a:pt x="5368" y="1029"/>
                    <a:pt x="5240" y="1190"/>
                  </a:cubicBezTo>
                  <a:cubicBezTo>
                    <a:pt x="5079" y="1351"/>
                    <a:pt x="4886" y="1479"/>
                    <a:pt x="4758" y="1511"/>
                  </a:cubicBezTo>
                  <a:cubicBezTo>
                    <a:pt x="4565" y="1544"/>
                    <a:pt x="4276" y="1672"/>
                    <a:pt x="3922" y="1801"/>
                  </a:cubicBezTo>
                  <a:cubicBezTo>
                    <a:pt x="3376" y="1994"/>
                    <a:pt x="2700" y="2283"/>
                    <a:pt x="2058" y="2508"/>
                  </a:cubicBezTo>
                  <a:cubicBezTo>
                    <a:pt x="1768" y="2604"/>
                    <a:pt x="1447" y="2701"/>
                    <a:pt x="1190" y="2797"/>
                  </a:cubicBezTo>
                  <a:cubicBezTo>
                    <a:pt x="1018" y="2840"/>
                    <a:pt x="861" y="2869"/>
                    <a:pt x="738" y="2883"/>
                  </a:cubicBezTo>
                  <a:lnTo>
                    <a:pt x="738" y="2883"/>
                  </a:lnTo>
                  <a:cubicBezTo>
                    <a:pt x="749" y="2876"/>
                    <a:pt x="760" y="2869"/>
                    <a:pt x="772" y="2861"/>
                  </a:cubicBezTo>
                  <a:cubicBezTo>
                    <a:pt x="1222" y="2476"/>
                    <a:pt x="2283" y="1897"/>
                    <a:pt x="3215" y="1415"/>
                  </a:cubicBezTo>
                  <a:cubicBezTo>
                    <a:pt x="3665" y="1190"/>
                    <a:pt x="4115" y="965"/>
                    <a:pt x="4436" y="804"/>
                  </a:cubicBezTo>
                  <a:cubicBezTo>
                    <a:pt x="4632" y="695"/>
                    <a:pt x="4798" y="616"/>
                    <a:pt x="4886" y="576"/>
                  </a:cubicBezTo>
                  <a:lnTo>
                    <a:pt x="4886" y="576"/>
                  </a:lnTo>
                  <a:lnTo>
                    <a:pt x="4886" y="579"/>
                  </a:lnTo>
                  <a:cubicBezTo>
                    <a:pt x="4983" y="547"/>
                    <a:pt x="5079" y="547"/>
                    <a:pt x="5176" y="547"/>
                  </a:cubicBezTo>
                  <a:close/>
                  <a:moveTo>
                    <a:pt x="5176" y="1"/>
                  </a:moveTo>
                  <a:cubicBezTo>
                    <a:pt x="5047" y="1"/>
                    <a:pt x="4918" y="33"/>
                    <a:pt x="4790" y="65"/>
                  </a:cubicBezTo>
                  <a:lnTo>
                    <a:pt x="4726" y="65"/>
                  </a:lnTo>
                  <a:cubicBezTo>
                    <a:pt x="4693" y="65"/>
                    <a:pt x="3568" y="611"/>
                    <a:pt x="2411" y="1222"/>
                  </a:cubicBezTo>
                  <a:cubicBezTo>
                    <a:pt x="1865" y="1511"/>
                    <a:pt x="1286" y="1833"/>
                    <a:pt x="836" y="2122"/>
                  </a:cubicBezTo>
                  <a:cubicBezTo>
                    <a:pt x="611" y="2283"/>
                    <a:pt x="450" y="2411"/>
                    <a:pt x="290" y="2540"/>
                  </a:cubicBezTo>
                  <a:cubicBezTo>
                    <a:pt x="225" y="2604"/>
                    <a:pt x="161" y="2669"/>
                    <a:pt x="129" y="2733"/>
                  </a:cubicBezTo>
                  <a:cubicBezTo>
                    <a:pt x="65" y="2797"/>
                    <a:pt x="32" y="2894"/>
                    <a:pt x="0" y="3022"/>
                  </a:cubicBezTo>
                  <a:cubicBezTo>
                    <a:pt x="0" y="3119"/>
                    <a:pt x="65" y="3215"/>
                    <a:pt x="129" y="3279"/>
                  </a:cubicBezTo>
                  <a:cubicBezTo>
                    <a:pt x="258" y="3408"/>
                    <a:pt x="418" y="3440"/>
                    <a:pt x="579" y="3440"/>
                  </a:cubicBezTo>
                  <a:cubicBezTo>
                    <a:pt x="868" y="3440"/>
                    <a:pt x="1222" y="3344"/>
                    <a:pt x="1608" y="3215"/>
                  </a:cubicBezTo>
                  <a:cubicBezTo>
                    <a:pt x="2218" y="3022"/>
                    <a:pt x="2925" y="2765"/>
                    <a:pt x="3536" y="2508"/>
                  </a:cubicBezTo>
                  <a:cubicBezTo>
                    <a:pt x="3858" y="2411"/>
                    <a:pt x="4147" y="2283"/>
                    <a:pt x="4372" y="2219"/>
                  </a:cubicBezTo>
                  <a:cubicBezTo>
                    <a:pt x="4597" y="2122"/>
                    <a:pt x="4790" y="2058"/>
                    <a:pt x="4886" y="2026"/>
                  </a:cubicBezTo>
                  <a:cubicBezTo>
                    <a:pt x="5176" y="1961"/>
                    <a:pt x="5433" y="1769"/>
                    <a:pt x="5626" y="1544"/>
                  </a:cubicBezTo>
                  <a:cubicBezTo>
                    <a:pt x="5851" y="1286"/>
                    <a:pt x="5979" y="997"/>
                    <a:pt x="5979" y="708"/>
                  </a:cubicBezTo>
                  <a:cubicBezTo>
                    <a:pt x="6011" y="515"/>
                    <a:pt x="5915" y="322"/>
                    <a:pt x="5786" y="193"/>
                  </a:cubicBezTo>
                  <a:cubicBezTo>
                    <a:pt x="5626" y="65"/>
                    <a:pt x="5401" y="1"/>
                    <a:pt x="5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7"/>
            <p:cNvSpPr/>
            <p:nvPr/>
          </p:nvSpPr>
          <p:spPr>
            <a:xfrm>
              <a:off x="2849250" y="5096175"/>
              <a:ext cx="87625" cy="156775"/>
            </a:xfrm>
            <a:custGeom>
              <a:avLst/>
              <a:gdLst/>
              <a:ahLst/>
              <a:cxnLst/>
              <a:rect l="l" t="t" r="r" b="b"/>
              <a:pathLst>
                <a:path w="3505" h="6271" extrusionOk="0">
                  <a:moveTo>
                    <a:pt x="2823" y="0"/>
                  </a:moveTo>
                  <a:cubicBezTo>
                    <a:pt x="2347" y="0"/>
                    <a:pt x="1770" y="91"/>
                    <a:pt x="1608" y="506"/>
                  </a:cubicBezTo>
                  <a:cubicBezTo>
                    <a:pt x="1319" y="1213"/>
                    <a:pt x="1" y="5167"/>
                    <a:pt x="162" y="6035"/>
                  </a:cubicBezTo>
                  <a:cubicBezTo>
                    <a:pt x="186" y="6200"/>
                    <a:pt x="254" y="6271"/>
                    <a:pt x="351" y="6271"/>
                  </a:cubicBezTo>
                  <a:cubicBezTo>
                    <a:pt x="766" y="6271"/>
                    <a:pt x="1718" y="4995"/>
                    <a:pt x="2187" y="4267"/>
                  </a:cubicBezTo>
                  <a:cubicBezTo>
                    <a:pt x="2765" y="3399"/>
                    <a:pt x="3505" y="56"/>
                    <a:pt x="3505" y="56"/>
                  </a:cubicBezTo>
                  <a:cubicBezTo>
                    <a:pt x="3505" y="56"/>
                    <a:pt x="3195" y="0"/>
                    <a:pt x="28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7"/>
            <p:cNvSpPr/>
            <p:nvPr/>
          </p:nvSpPr>
          <p:spPr>
            <a:xfrm>
              <a:off x="2846050" y="5089525"/>
              <a:ext cx="98050" cy="170375"/>
            </a:xfrm>
            <a:custGeom>
              <a:avLst/>
              <a:gdLst/>
              <a:ahLst/>
              <a:cxnLst/>
              <a:rect l="l" t="t" r="r" b="b"/>
              <a:pathLst>
                <a:path w="3922" h="6815" extrusionOk="0">
                  <a:moveTo>
                    <a:pt x="2795" y="541"/>
                  </a:moveTo>
                  <a:cubicBezTo>
                    <a:pt x="2839" y="541"/>
                    <a:pt x="2882" y="543"/>
                    <a:pt x="2925" y="547"/>
                  </a:cubicBezTo>
                  <a:lnTo>
                    <a:pt x="3302" y="547"/>
                  </a:lnTo>
                  <a:cubicBezTo>
                    <a:pt x="3285" y="622"/>
                    <a:pt x="3266" y="709"/>
                    <a:pt x="3247" y="804"/>
                  </a:cubicBezTo>
                  <a:cubicBezTo>
                    <a:pt x="3118" y="1286"/>
                    <a:pt x="2958" y="2058"/>
                    <a:pt x="2732" y="2765"/>
                  </a:cubicBezTo>
                  <a:cubicBezTo>
                    <a:pt x="2636" y="3118"/>
                    <a:pt x="2507" y="3440"/>
                    <a:pt x="2411" y="3729"/>
                  </a:cubicBezTo>
                  <a:cubicBezTo>
                    <a:pt x="2282" y="4018"/>
                    <a:pt x="2186" y="4276"/>
                    <a:pt x="2090" y="4404"/>
                  </a:cubicBezTo>
                  <a:cubicBezTo>
                    <a:pt x="1865" y="4758"/>
                    <a:pt x="1511" y="5240"/>
                    <a:pt x="1190" y="5626"/>
                  </a:cubicBezTo>
                  <a:cubicBezTo>
                    <a:pt x="997" y="5819"/>
                    <a:pt x="836" y="6011"/>
                    <a:pt x="707" y="6108"/>
                  </a:cubicBezTo>
                  <a:cubicBezTo>
                    <a:pt x="643" y="6172"/>
                    <a:pt x="579" y="6204"/>
                    <a:pt x="547" y="6236"/>
                  </a:cubicBezTo>
                  <a:cubicBezTo>
                    <a:pt x="547" y="6236"/>
                    <a:pt x="547" y="6172"/>
                    <a:pt x="547" y="6140"/>
                  </a:cubicBezTo>
                  <a:cubicBezTo>
                    <a:pt x="547" y="5883"/>
                    <a:pt x="611" y="5465"/>
                    <a:pt x="707" y="4983"/>
                  </a:cubicBezTo>
                  <a:cubicBezTo>
                    <a:pt x="1061" y="3504"/>
                    <a:pt x="1800" y="1350"/>
                    <a:pt x="1993" y="868"/>
                  </a:cubicBezTo>
                  <a:cubicBezTo>
                    <a:pt x="1993" y="804"/>
                    <a:pt x="2025" y="772"/>
                    <a:pt x="2090" y="708"/>
                  </a:cubicBezTo>
                  <a:cubicBezTo>
                    <a:pt x="2229" y="624"/>
                    <a:pt x="2513" y="541"/>
                    <a:pt x="2795" y="541"/>
                  </a:cubicBezTo>
                  <a:close/>
                  <a:moveTo>
                    <a:pt x="2925" y="0"/>
                  </a:moveTo>
                  <a:cubicBezTo>
                    <a:pt x="2700" y="0"/>
                    <a:pt x="2411" y="33"/>
                    <a:pt x="2122" y="97"/>
                  </a:cubicBezTo>
                  <a:cubicBezTo>
                    <a:pt x="1993" y="161"/>
                    <a:pt x="1865" y="225"/>
                    <a:pt x="1768" y="290"/>
                  </a:cubicBezTo>
                  <a:cubicBezTo>
                    <a:pt x="1640" y="386"/>
                    <a:pt x="1543" y="515"/>
                    <a:pt x="1479" y="675"/>
                  </a:cubicBezTo>
                  <a:cubicBezTo>
                    <a:pt x="1350" y="1029"/>
                    <a:pt x="965" y="2090"/>
                    <a:pt x="643" y="3215"/>
                  </a:cubicBezTo>
                  <a:cubicBezTo>
                    <a:pt x="482" y="3761"/>
                    <a:pt x="322" y="4340"/>
                    <a:pt x="193" y="4854"/>
                  </a:cubicBezTo>
                  <a:cubicBezTo>
                    <a:pt x="97" y="5368"/>
                    <a:pt x="0" y="5819"/>
                    <a:pt x="0" y="6140"/>
                  </a:cubicBezTo>
                  <a:cubicBezTo>
                    <a:pt x="0" y="6204"/>
                    <a:pt x="0" y="6269"/>
                    <a:pt x="32" y="6333"/>
                  </a:cubicBezTo>
                  <a:cubicBezTo>
                    <a:pt x="32" y="6461"/>
                    <a:pt x="65" y="6558"/>
                    <a:pt x="161" y="6654"/>
                  </a:cubicBezTo>
                  <a:cubicBezTo>
                    <a:pt x="225" y="6751"/>
                    <a:pt x="354" y="6815"/>
                    <a:pt x="482" y="6815"/>
                  </a:cubicBezTo>
                  <a:cubicBezTo>
                    <a:pt x="611" y="6815"/>
                    <a:pt x="707" y="6751"/>
                    <a:pt x="772" y="6719"/>
                  </a:cubicBezTo>
                  <a:cubicBezTo>
                    <a:pt x="1093" y="6526"/>
                    <a:pt x="1415" y="6204"/>
                    <a:pt x="1704" y="5819"/>
                  </a:cubicBezTo>
                  <a:cubicBezTo>
                    <a:pt x="2025" y="5433"/>
                    <a:pt x="2347" y="5015"/>
                    <a:pt x="2540" y="4693"/>
                  </a:cubicBezTo>
                  <a:cubicBezTo>
                    <a:pt x="2700" y="4436"/>
                    <a:pt x="2861" y="4051"/>
                    <a:pt x="3022" y="3601"/>
                  </a:cubicBezTo>
                  <a:cubicBezTo>
                    <a:pt x="3472" y="2283"/>
                    <a:pt x="3890" y="386"/>
                    <a:pt x="3890" y="386"/>
                  </a:cubicBezTo>
                  <a:cubicBezTo>
                    <a:pt x="3922" y="322"/>
                    <a:pt x="3890" y="225"/>
                    <a:pt x="3858" y="161"/>
                  </a:cubicBezTo>
                  <a:cubicBezTo>
                    <a:pt x="3825" y="129"/>
                    <a:pt x="3761" y="65"/>
                    <a:pt x="3665" y="65"/>
                  </a:cubicBezTo>
                  <a:cubicBezTo>
                    <a:pt x="3665" y="65"/>
                    <a:pt x="3343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7"/>
            <p:cNvSpPr/>
            <p:nvPr/>
          </p:nvSpPr>
          <p:spPr>
            <a:xfrm>
              <a:off x="2864525" y="5089350"/>
              <a:ext cx="148700" cy="160125"/>
            </a:xfrm>
            <a:custGeom>
              <a:avLst/>
              <a:gdLst/>
              <a:ahLst/>
              <a:cxnLst/>
              <a:rect l="l" t="t" r="r" b="b"/>
              <a:pathLst>
                <a:path w="5948" h="6405" extrusionOk="0">
                  <a:moveTo>
                    <a:pt x="3885" y="0"/>
                  </a:moveTo>
                  <a:cubicBezTo>
                    <a:pt x="3433" y="0"/>
                    <a:pt x="3044" y="82"/>
                    <a:pt x="2894" y="329"/>
                  </a:cubicBezTo>
                  <a:cubicBezTo>
                    <a:pt x="2444" y="1068"/>
                    <a:pt x="129" y="6147"/>
                    <a:pt x="129" y="6147"/>
                  </a:cubicBezTo>
                  <a:cubicBezTo>
                    <a:pt x="129" y="6147"/>
                    <a:pt x="1" y="6404"/>
                    <a:pt x="305" y="6404"/>
                  </a:cubicBezTo>
                  <a:cubicBezTo>
                    <a:pt x="458" y="6404"/>
                    <a:pt x="718" y="6340"/>
                    <a:pt x="1158" y="6147"/>
                  </a:cubicBezTo>
                  <a:cubicBezTo>
                    <a:pt x="2444" y="5568"/>
                    <a:pt x="5947" y="329"/>
                    <a:pt x="5947" y="329"/>
                  </a:cubicBezTo>
                  <a:cubicBezTo>
                    <a:pt x="5947" y="329"/>
                    <a:pt x="4790" y="0"/>
                    <a:pt x="38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7"/>
            <p:cNvSpPr/>
            <p:nvPr/>
          </p:nvSpPr>
          <p:spPr>
            <a:xfrm>
              <a:off x="2860500" y="5083100"/>
              <a:ext cx="159950" cy="173600"/>
            </a:xfrm>
            <a:custGeom>
              <a:avLst/>
              <a:gdLst/>
              <a:ahLst/>
              <a:cxnLst/>
              <a:rect l="l" t="t" r="r" b="b"/>
              <a:pathLst>
                <a:path w="6398" h="6944" extrusionOk="0">
                  <a:moveTo>
                    <a:pt x="4051" y="515"/>
                  </a:moveTo>
                  <a:cubicBezTo>
                    <a:pt x="4469" y="515"/>
                    <a:pt x="4983" y="611"/>
                    <a:pt x="5369" y="675"/>
                  </a:cubicBezTo>
                  <a:cubicBezTo>
                    <a:pt x="5479" y="694"/>
                    <a:pt x="5579" y="723"/>
                    <a:pt x="5669" y="750"/>
                  </a:cubicBezTo>
                  <a:lnTo>
                    <a:pt x="5669" y="750"/>
                  </a:lnTo>
                  <a:cubicBezTo>
                    <a:pt x="5579" y="888"/>
                    <a:pt x="5466" y="1060"/>
                    <a:pt x="5337" y="1254"/>
                  </a:cubicBezTo>
                  <a:cubicBezTo>
                    <a:pt x="4790" y="1993"/>
                    <a:pt x="3987" y="3150"/>
                    <a:pt x="3183" y="4147"/>
                  </a:cubicBezTo>
                  <a:cubicBezTo>
                    <a:pt x="2797" y="4629"/>
                    <a:pt x="2412" y="5111"/>
                    <a:pt x="2058" y="5465"/>
                  </a:cubicBezTo>
                  <a:cubicBezTo>
                    <a:pt x="1704" y="5818"/>
                    <a:pt x="1383" y="6076"/>
                    <a:pt x="1190" y="6172"/>
                  </a:cubicBezTo>
                  <a:cubicBezTo>
                    <a:pt x="906" y="6303"/>
                    <a:pt x="712" y="6360"/>
                    <a:pt x="585" y="6383"/>
                  </a:cubicBezTo>
                  <a:lnTo>
                    <a:pt x="585" y="6383"/>
                  </a:lnTo>
                  <a:cubicBezTo>
                    <a:pt x="653" y="6244"/>
                    <a:pt x="765" y="6012"/>
                    <a:pt x="901" y="5722"/>
                  </a:cubicBezTo>
                  <a:cubicBezTo>
                    <a:pt x="1222" y="4983"/>
                    <a:pt x="1769" y="3858"/>
                    <a:pt x="2219" y="2861"/>
                  </a:cubicBezTo>
                  <a:cubicBezTo>
                    <a:pt x="2476" y="2347"/>
                    <a:pt x="2701" y="1897"/>
                    <a:pt x="2862" y="1511"/>
                  </a:cubicBezTo>
                  <a:cubicBezTo>
                    <a:pt x="3055" y="1125"/>
                    <a:pt x="3215" y="836"/>
                    <a:pt x="3280" y="707"/>
                  </a:cubicBezTo>
                  <a:cubicBezTo>
                    <a:pt x="3312" y="675"/>
                    <a:pt x="3376" y="611"/>
                    <a:pt x="3505" y="579"/>
                  </a:cubicBezTo>
                  <a:cubicBezTo>
                    <a:pt x="3633" y="547"/>
                    <a:pt x="3826" y="515"/>
                    <a:pt x="4051" y="515"/>
                  </a:cubicBezTo>
                  <a:close/>
                  <a:moveTo>
                    <a:pt x="4051" y="0"/>
                  </a:moveTo>
                  <a:cubicBezTo>
                    <a:pt x="3794" y="0"/>
                    <a:pt x="3569" y="0"/>
                    <a:pt x="3344" y="64"/>
                  </a:cubicBezTo>
                  <a:cubicBezTo>
                    <a:pt x="3151" y="129"/>
                    <a:pt x="2958" y="225"/>
                    <a:pt x="2830" y="450"/>
                  </a:cubicBezTo>
                  <a:cubicBezTo>
                    <a:pt x="2701" y="643"/>
                    <a:pt x="2476" y="1093"/>
                    <a:pt x="2187" y="1672"/>
                  </a:cubicBezTo>
                  <a:cubicBezTo>
                    <a:pt x="1351" y="3440"/>
                    <a:pt x="33" y="6301"/>
                    <a:pt x="33" y="6301"/>
                  </a:cubicBezTo>
                  <a:cubicBezTo>
                    <a:pt x="33" y="6301"/>
                    <a:pt x="1" y="6365"/>
                    <a:pt x="1" y="6526"/>
                  </a:cubicBezTo>
                  <a:cubicBezTo>
                    <a:pt x="1" y="6590"/>
                    <a:pt x="1" y="6718"/>
                    <a:pt x="129" y="6815"/>
                  </a:cubicBezTo>
                  <a:cubicBezTo>
                    <a:pt x="226" y="6911"/>
                    <a:pt x="354" y="6943"/>
                    <a:pt x="451" y="6943"/>
                  </a:cubicBezTo>
                  <a:cubicBezTo>
                    <a:pt x="676" y="6943"/>
                    <a:pt x="965" y="6847"/>
                    <a:pt x="1415" y="6654"/>
                  </a:cubicBezTo>
                  <a:cubicBezTo>
                    <a:pt x="1833" y="6461"/>
                    <a:pt x="2283" y="6011"/>
                    <a:pt x="2797" y="5433"/>
                  </a:cubicBezTo>
                  <a:cubicBezTo>
                    <a:pt x="4372" y="3697"/>
                    <a:pt x="6333" y="740"/>
                    <a:pt x="6333" y="740"/>
                  </a:cubicBezTo>
                  <a:cubicBezTo>
                    <a:pt x="6398" y="643"/>
                    <a:pt x="6398" y="579"/>
                    <a:pt x="6365" y="482"/>
                  </a:cubicBezTo>
                  <a:cubicBezTo>
                    <a:pt x="6333" y="418"/>
                    <a:pt x="6269" y="354"/>
                    <a:pt x="6173" y="322"/>
                  </a:cubicBezTo>
                  <a:cubicBezTo>
                    <a:pt x="6173" y="322"/>
                    <a:pt x="5015" y="0"/>
                    <a:pt x="4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7"/>
            <p:cNvSpPr/>
            <p:nvPr/>
          </p:nvSpPr>
          <p:spPr>
            <a:xfrm>
              <a:off x="2874975" y="5075450"/>
              <a:ext cx="1043925" cy="240775"/>
            </a:xfrm>
            <a:custGeom>
              <a:avLst/>
              <a:gdLst/>
              <a:ahLst/>
              <a:cxnLst/>
              <a:rect l="l" t="t" r="r" b="b"/>
              <a:pathLst>
                <a:path w="41757" h="9631" extrusionOk="0">
                  <a:moveTo>
                    <a:pt x="7148" y="0"/>
                  </a:moveTo>
                  <a:cubicBezTo>
                    <a:pt x="5926" y="0"/>
                    <a:pt x="4749" y="946"/>
                    <a:pt x="4211" y="1753"/>
                  </a:cubicBezTo>
                  <a:cubicBezTo>
                    <a:pt x="3633" y="2621"/>
                    <a:pt x="0" y="7282"/>
                    <a:pt x="0" y="7282"/>
                  </a:cubicBezTo>
                  <a:lnTo>
                    <a:pt x="868" y="7571"/>
                  </a:lnTo>
                  <a:lnTo>
                    <a:pt x="5979" y="3521"/>
                  </a:lnTo>
                  <a:cubicBezTo>
                    <a:pt x="5979" y="3521"/>
                    <a:pt x="8744" y="3360"/>
                    <a:pt x="9612" y="3360"/>
                  </a:cubicBezTo>
                  <a:cubicBezTo>
                    <a:pt x="10480" y="3360"/>
                    <a:pt x="7136" y="5256"/>
                    <a:pt x="6108" y="5417"/>
                  </a:cubicBezTo>
                  <a:cubicBezTo>
                    <a:pt x="5111" y="5546"/>
                    <a:pt x="3922" y="5706"/>
                    <a:pt x="4083" y="6285"/>
                  </a:cubicBezTo>
                  <a:cubicBezTo>
                    <a:pt x="4211" y="6864"/>
                    <a:pt x="6847" y="6992"/>
                    <a:pt x="7426" y="6992"/>
                  </a:cubicBezTo>
                  <a:cubicBezTo>
                    <a:pt x="8004" y="6992"/>
                    <a:pt x="12087" y="5546"/>
                    <a:pt x="12087" y="5546"/>
                  </a:cubicBezTo>
                  <a:cubicBezTo>
                    <a:pt x="12087" y="5546"/>
                    <a:pt x="13115" y="5546"/>
                    <a:pt x="14401" y="5706"/>
                  </a:cubicBezTo>
                  <a:cubicBezTo>
                    <a:pt x="14479" y="5714"/>
                    <a:pt x="14560" y="5718"/>
                    <a:pt x="14644" y="5718"/>
                  </a:cubicBezTo>
                  <a:cubicBezTo>
                    <a:pt x="15987" y="5718"/>
                    <a:pt x="18066" y="4806"/>
                    <a:pt x="18066" y="4806"/>
                  </a:cubicBezTo>
                  <a:cubicBezTo>
                    <a:pt x="18066" y="4806"/>
                    <a:pt x="38208" y="9631"/>
                    <a:pt x="40116" y="9631"/>
                  </a:cubicBezTo>
                  <a:cubicBezTo>
                    <a:pt x="40141" y="9631"/>
                    <a:pt x="40162" y="9630"/>
                    <a:pt x="40181" y="9628"/>
                  </a:cubicBezTo>
                  <a:cubicBezTo>
                    <a:pt x="41660" y="9467"/>
                    <a:pt x="41756" y="1849"/>
                    <a:pt x="36838" y="885"/>
                  </a:cubicBezTo>
                  <a:lnTo>
                    <a:pt x="20251" y="2492"/>
                  </a:lnTo>
                  <a:cubicBezTo>
                    <a:pt x="20251" y="2492"/>
                    <a:pt x="8744" y="145"/>
                    <a:pt x="7426" y="17"/>
                  </a:cubicBezTo>
                  <a:cubicBezTo>
                    <a:pt x="7333" y="6"/>
                    <a:pt x="7240" y="0"/>
                    <a:pt x="7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7"/>
            <p:cNvSpPr/>
            <p:nvPr/>
          </p:nvSpPr>
          <p:spPr>
            <a:xfrm>
              <a:off x="2867750" y="5068625"/>
              <a:ext cx="1040700" cy="253975"/>
            </a:xfrm>
            <a:custGeom>
              <a:avLst/>
              <a:gdLst/>
              <a:ahLst/>
              <a:cxnLst/>
              <a:rect l="l" t="t" r="r" b="b"/>
              <a:pathLst>
                <a:path w="41628" h="10159" extrusionOk="0">
                  <a:moveTo>
                    <a:pt x="9772" y="3633"/>
                  </a:moveTo>
                  <a:lnTo>
                    <a:pt x="9788" y="3638"/>
                  </a:lnTo>
                  <a:lnTo>
                    <a:pt x="9788" y="3638"/>
                  </a:lnTo>
                  <a:cubicBezTo>
                    <a:pt x="9787" y="3638"/>
                    <a:pt x="9787" y="3639"/>
                    <a:pt x="9787" y="3639"/>
                  </a:cubicBezTo>
                  <a:lnTo>
                    <a:pt x="9787" y="3639"/>
                  </a:lnTo>
                  <a:lnTo>
                    <a:pt x="9772" y="3633"/>
                  </a:lnTo>
                  <a:close/>
                  <a:moveTo>
                    <a:pt x="7683" y="547"/>
                  </a:moveTo>
                  <a:cubicBezTo>
                    <a:pt x="8004" y="579"/>
                    <a:pt x="8968" y="772"/>
                    <a:pt x="10222" y="997"/>
                  </a:cubicBezTo>
                  <a:cubicBezTo>
                    <a:pt x="12119" y="1351"/>
                    <a:pt x="14690" y="1865"/>
                    <a:pt x="16780" y="2283"/>
                  </a:cubicBezTo>
                  <a:cubicBezTo>
                    <a:pt x="17808" y="2476"/>
                    <a:pt x="18740" y="2669"/>
                    <a:pt x="19415" y="2797"/>
                  </a:cubicBezTo>
                  <a:cubicBezTo>
                    <a:pt x="20058" y="2958"/>
                    <a:pt x="20476" y="3022"/>
                    <a:pt x="20476" y="3022"/>
                  </a:cubicBezTo>
                  <a:lnTo>
                    <a:pt x="20573" y="3022"/>
                  </a:lnTo>
                  <a:lnTo>
                    <a:pt x="37116" y="1419"/>
                  </a:lnTo>
                  <a:lnTo>
                    <a:pt x="37116" y="1419"/>
                  </a:lnTo>
                  <a:cubicBezTo>
                    <a:pt x="38583" y="1713"/>
                    <a:pt x="39541" y="2642"/>
                    <a:pt x="40181" y="3794"/>
                  </a:cubicBezTo>
                  <a:cubicBezTo>
                    <a:pt x="40824" y="4951"/>
                    <a:pt x="41081" y="6333"/>
                    <a:pt x="41081" y="7458"/>
                  </a:cubicBezTo>
                  <a:cubicBezTo>
                    <a:pt x="41081" y="8133"/>
                    <a:pt x="41016" y="8680"/>
                    <a:pt x="40856" y="9065"/>
                  </a:cubicBezTo>
                  <a:cubicBezTo>
                    <a:pt x="40791" y="9258"/>
                    <a:pt x="40727" y="9419"/>
                    <a:pt x="40631" y="9515"/>
                  </a:cubicBezTo>
                  <a:cubicBezTo>
                    <a:pt x="40566" y="9612"/>
                    <a:pt x="40502" y="9612"/>
                    <a:pt x="40470" y="9644"/>
                  </a:cubicBezTo>
                  <a:lnTo>
                    <a:pt x="40406" y="9644"/>
                  </a:lnTo>
                  <a:cubicBezTo>
                    <a:pt x="40213" y="9644"/>
                    <a:pt x="39666" y="9548"/>
                    <a:pt x="38927" y="9419"/>
                  </a:cubicBezTo>
                  <a:cubicBezTo>
                    <a:pt x="36356" y="8969"/>
                    <a:pt x="31245" y="7812"/>
                    <a:pt x="26744" y="6783"/>
                  </a:cubicBezTo>
                  <a:cubicBezTo>
                    <a:pt x="24494" y="6269"/>
                    <a:pt x="22405" y="5787"/>
                    <a:pt x="20894" y="5433"/>
                  </a:cubicBezTo>
                  <a:cubicBezTo>
                    <a:pt x="19383" y="5047"/>
                    <a:pt x="18419" y="4822"/>
                    <a:pt x="18419" y="4822"/>
                  </a:cubicBezTo>
                  <a:cubicBezTo>
                    <a:pt x="18355" y="4822"/>
                    <a:pt x="18290" y="4822"/>
                    <a:pt x="18226" y="4854"/>
                  </a:cubicBezTo>
                  <a:cubicBezTo>
                    <a:pt x="18226" y="4854"/>
                    <a:pt x="18194" y="4854"/>
                    <a:pt x="18162" y="4887"/>
                  </a:cubicBezTo>
                  <a:cubicBezTo>
                    <a:pt x="17969" y="4951"/>
                    <a:pt x="17422" y="5176"/>
                    <a:pt x="16812" y="5369"/>
                  </a:cubicBezTo>
                  <a:cubicBezTo>
                    <a:pt x="16201" y="5562"/>
                    <a:pt x="15526" y="5722"/>
                    <a:pt x="14979" y="5722"/>
                  </a:cubicBezTo>
                  <a:cubicBezTo>
                    <a:pt x="14883" y="5722"/>
                    <a:pt x="14819" y="5722"/>
                    <a:pt x="14722" y="5690"/>
                  </a:cubicBezTo>
                  <a:cubicBezTo>
                    <a:pt x="13404" y="5562"/>
                    <a:pt x="12376" y="5562"/>
                    <a:pt x="12376" y="5562"/>
                  </a:cubicBezTo>
                  <a:lnTo>
                    <a:pt x="12279" y="5562"/>
                  </a:lnTo>
                  <a:cubicBezTo>
                    <a:pt x="12279" y="5562"/>
                    <a:pt x="12022" y="5658"/>
                    <a:pt x="11636" y="5787"/>
                  </a:cubicBezTo>
                  <a:cubicBezTo>
                    <a:pt x="11058" y="6012"/>
                    <a:pt x="10158" y="6301"/>
                    <a:pt x="9354" y="6558"/>
                  </a:cubicBezTo>
                  <a:cubicBezTo>
                    <a:pt x="8968" y="6687"/>
                    <a:pt x="8583" y="6815"/>
                    <a:pt x="8293" y="6880"/>
                  </a:cubicBezTo>
                  <a:cubicBezTo>
                    <a:pt x="8133" y="6912"/>
                    <a:pt x="8004" y="6944"/>
                    <a:pt x="7908" y="6976"/>
                  </a:cubicBezTo>
                  <a:cubicBezTo>
                    <a:pt x="7811" y="7008"/>
                    <a:pt x="7715" y="7008"/>
                    <a:pt x="7715" y="7008"/>
                  </a:cubicBezTo>
                  <a:cubicBezTo>
                    <a:pt x="7425" y="7008"/>
                    <a:pt x="6654" y="6976"/>
                    <a:pt x="5915" y="6880"/>
                  </a:cubicBezTo>
                  <a:cubicBezTo>
                    <a:pt x="5561" y="6815"/>
                    <a:pt x="5208" y="6751"/>
                    <a:pt x="4950" y="6655"/>
                  </a:cubicBezTo>
                  <a:cubicBezTo>
                    <a:pt x="4822" y="6622"/>
                    <a:pt x="4725" y="6558"/>
                    <a:pt x="4693" y="6526"/>
                  </a:cubicBezTo>
                  <a:lnTo>
                    <a:pt x="4629" y="6494"/>
                  </a:lnTo>
                  <a:lnTo>
                    <a:pt x="4629" y="6462"/>
                  </a:lnTo>
                  <a:cubicBezTo>
                    <a:pt x="4629" y="6430"/>
                    <a:pt x="4629" y="6430"/>
                    <a:pt x="4693" y="6365"/>
                  </a:cubicBezTo>
                  <a:cubicBezTo>
                    <a:pt x="4822" y="6269"/>
                    <a:pt x="5079" y="6172"/>
                    <a:pt x="5400" y="6108"/>
                  </a:cubicBezTo>
                  <a:cubicBezTo>
                    <a:pt x="5722" y="6044"/>
                    <a:pt x="6075" y="5979"/>
                    <a:pt x="6429" y="5947"/>
                  </a:cubicBezTo>
                  <a:cubicBezTo>
                    <a:pt x="6718" y="5883"/>
                    <a:pt x="7072" y="5787"/>
                    <a:pt x="7458" y="5594"/>
                  </a:cubicBezTo>
                  <a:cubicBezTo>
                    <a:pt x="8036" y="5369"/>
                    <a:pt x="8743" y="5015"/>
                    <a:pt x="9258" y="4662"/>
                  </a:cubicBezTo>
                  <a:cubicBezTo>
                    <a:pt x="9547" y="4501"/>
                    <a:pt x="9772" y="4340"/>
                    <a:pt x="9965" y="4212"/>
                  </a:cubicBezTo>
                  <a:cubicBezTo>
                    <a:pt x="10029" y="4147"/>
                    <a:pt x="10126" y="4083"/>
                    <a:pt x="10190" y="4019"/>
                  </a:cubicBezTo>
                  <a:lnTo>
                    <a:pt x="10254" y="3890"/>
                  </a:lnTo>
                  <a:cubicBezTo>
                    <a:pt x="10286" y="3858"/>
                    <a:pt x="10318" y="3794"/>
                    <a:pt x="10318" y="3697"/>
                  </a:cubicBezTo>
                  <a:cubicBezTo>
                    <a:pt x="10318" y="3633"/>
                    <a:pt x="10286" y="3569"/>
                    <a:pt x="10254" y="3536"/>
                  </a:cubicBezTo>
                  <a:cubicBezTo>
                    <a:pt x="10190" y="3440"/>
                    <a:pt x="10126" y="3408"/>
                    <a:pt x="10061" y="3376"/>
                  </a:cubicBezTo>
                  <a:lnTo>
                    <a:pt x="9901" y="3376"/>
                  </a:lnTo>
                  <a:cubicBezTo>
                    <a:pt x="9001" y="3376"/>
                    <a:pt x="6236" y="3504"/>
                    <a:pt x="6236" y="3504"/>
                  </a:cubicBezTo>
                  <a:cubicBezTo>
                    <a:pt x="6204" y="3504"/>
                    <a:pt x="6140" y="3536"/>
                    <a:pt x="6108" y="3569"/>
                  </a:cubicBezTo>
                  <a:lnTo>
                    <a:pt x="1093" y="7555"/>
                  </a:lnTo>
                  <a:lnTo>
                    <a:pt x="745" y="7444"/>
                  </a:lnTo>
                  <a:lnTo>
                    <a:pt x="745" y="7444"/>
                  </a:lnTo>
                  <a:cubicBezTo>
                    <a:pt x="1073" y="7011"/>
                    <a:pt x="1711" y="6173"/>
                    <a:pt x="2379" y="5304"/>
                  </a:cubicBezTo>
                  <a:cubicBezTo>
                    <a:pt x="2893" y="4662"/>
                    <a:pt x="3407" y="3987"/>
                    <a:pt x="3825" y="3440"/>
                  </a:cubicBezTo>
                  <a:cubicBezTo>
                    <a:pt x="4243" y="2861"/>
                    <a:pt x="4565" y="2411"/>
                    <a:pt x="4725" y="2186"/>
                  </a:cubicBezTo>
                  <a:cubicBezTo>
                    <a:pt x="4983" y="1801"/>
                    <a:pt x="5400" y="1383"/>
                    <a:pt x="5883" y="1061"/>
                  </a:cubicBezTo>
                  <a:cubicBezTo>
                    <a:pt x="6365" y="740"/>
                    <a:pt x="6911" y="547"/>
                    <a:pt x="7458" y="547"/>
                  </a:cubicBezTo>
                  <a:close/>
                  <a:moveTo>
                    <a:pt x="7458" y="1"/>
                  </a:moveTo>
                  <a:cubicBezTo>
                    <a:pt x="6783" y="1"/>
                    <a:pt x="6140" y="258"/>
                    <a:pt x="5593" y="611"/>
                  </a:cubicBezTo>
                  <a:cubicBezTo>
                    <a:pt x="5047" y="997"/>
                    <a:pt x="4597" y="1447"/>
                    <a:pt x="4275" y="1897"/>
                  </a:cubicBezTo>
                  <a:cubicBezTo>
                    <a:pt x="4147" y="2090"/>
                    <a:pt x="3825" y="2540"/>
                    <a:pt x="3407" y="3119"/>
                  </a:cubicBezTo>
                  <a:cubicBezTo>
                    <a:pt x="2765" y="3954"/>
                    <a:pt x="1929" y="5015"/>
                    <a:pt x="1254" y="5883"/>
                  </a:cubicBezTo>
                  <a:cubicBezTo>
                    <a:pt x="579" y="6751"/>
                    <a:pt x="64" y="7394"/>
                    <a:pt x="64" y="7394"/>
                  </a:cubicBezTo>
                  <a:cubicBezTo>
                    <a:pt x="32" y="7458"/>
                    <a:pt x="0" y="7555"/>
                    <a:pt x="32" y="7651"/>
                  </a:cubicBezTo>
                  <a:cubicBezTo>
                    <a:pt x="64" y="7715"/>
                    <a:pt x="129" y="7780"/>
                    <a:pt x="193" y="7812"/>
                  </a:cubicBezTo>
                  <a:lnTo>
                    <a:pt x="1061" y="8101"/>
                  </a:lnTo>
                  <a:cubicBezTo>
                    <a:pt x="1101" y="8114"/>
                    <a:pt x="1141" y="8122"/>
                    <a:pt x="1178" y="8122"/>
                  </a:cubicBezTo>
                  <a:cubicBezTo>
                    <a:pt x="1232" y="8122"/>
                    <a:pt x="1280" y="8107"/>
                    <a:pt x="1318" y="8069"/>
                  </a:cubicBezTo>
                  <a:lnTo>
                    <a:pt x="6353" y="4047"/>
                  </a:lnTo>
                  <a:lnTo>
                    <a:pt x="6353" y="4047"/>
                  </a:lnTo>
                  <a:cubicBezTo>
                    <a:pt x="6564" y="4038"/>
                    <a:pt x="7141" y="4012"/>
                    <a:pt x="7779" y="3987"/>
                  </a:cubicBezTo>
                  <a:cubicBezTo>
                    <a:pt x="8340" y="3963"/>
                    <a:pt x="8986" y="3923"/>
                    <a:pt x="9457" y="3903"/>
                  </a:cubicBezTo>
                  <a:lnTo>
                    <a:pt x="9457" y="3903"/>
                  </a:lnTo>
                  <a:cubicBezTo>
                    <a:pt x="9107" y="4155"/>
                    <a:pt x="8566" y="4490"/>
                    <a:pt x="8004" y="4758"/>
                  </a:cubicBezTo>
                  <a:cubicBezTo>
                    <a:pt x="7683" y="4919"/>
                    <a:pt x="7329" y="5079"/>
                    <a:pt x="7040" y="5208"/>
                  </a:cubicBezTo>
                  <a:cubicBezTo>
                    <a:pt x="6750" y="5304"/>
                    <a:pt x="6525" y="5401"/>
                    <a:pt x="6365" y="5401"/>
                  </a:cubicBezTo>
                  <a:cubicBezTo>
                    <a:pt x="5883" y="5465"/>
                    <a:pt x="5368" y="5562"/>
                    <a:pt x="4950" y="5658"/>
                  </a:cubicBezTo>
                  <a:cubicBezTo>
                    <a:pt x="4725" y="5722"/>
                    <a:pt x="4532" y="5819"/>
                    <a:pt x="4372" y="5915"/>
                  </a:cubicBezTo>
                  <a:cubicBezTo>
                    <a:pt x="4211" y="6044"/>
                    <a:pt x="4082" y="6237"/>
                    <a:pt x="4082" y="6462"/>
                  </a:cubicBezTo>
                  <a:cubicBezTo>
                    <a:pt x="4082" y="6494"/>
                    <a:pt x="4082" y="6558"/>
                    <a:pt x="4115" y="6622"/>
                  </a:cubicBezTo>
                  <a:cubicBezTo>
                    <a:pt x="4147" y="6783"/>
                    <a:pt x="4275" y="6880"/>
                    <a:pt x="4372" y="6976"/>
                  </a:cubicBezTo>
                  <a:cubicBezTo>
                    <a:pt x="4565" y="7105"/>
                    <a:pt x="4854" y="7201"/>
                    <a:pt x="5143" y="7265"/>
                  </a:cubicBezTo>
                  <a:cubicBezTo>
                    <a:pt x="6043" y="7490"/>
                    <a:pt x="7297" y="7555"/>
                    <a:pt x="7715" y="7555"/>
                  </a:cubicBezTo>
                  <a:cubicBezTo>
                    <a:pt x="7843" y="7555"/>
                    <a:pt x="7972" y="7522"/>
                    <a:pt x="8133" y="7490"/>
                  </a:cubicBezTo>
                  <a:cubicBezTo>
                    <a:pt x="8743" y="7330"/>
                    <a:pt x="9836" y="6976"/>
                    <a:pt x="10769" y="6655"/>
                  </a:cubicBezTo>
                  <a:cubicBezTo>
                    <a:pt x="11669" y="6365"/>
                    <a:pt x="12472" y="6076"/>
                    <a:pt x="12472" y="6076"/>
                  </a:cubicBezTo>
                  <a:lnTo>
                    <a:pt x="12536" y="6076"/>
                  </a:lnTo>
                  <a:cubicBezTo>
                    <a:pt x="12890" y="6108"/>
                    <a:pt x="13694" y="6140"/>
                    <a:pt x="14690" y="6237"/>
                  </a:cubicBezTo>
                  <a:lnTo>
                    <a:pt x="14979" y="6237"/>
                  </a:lnTo>
                  <a:cubicBezTo>
                    <a:pt x="15719" y="6237"/>
                    <a:pt x="16555" y="6012"/>
                    <a:pt x="17262" y="5787"/>
                  </a:cubicBezTo>
                  <a:cubicBezTo>
                    <a:pt x="17803" y="5606"/>
                    <a:pt x="18240" y="5426"/>
                    <a:pt x="18393" y="5362"/>
                  </a:cubicBezTo>
                  <a:lnTo>
                    <a:pt x="18393" y="5362"/>
                  </a:lnTo>
                  <a:cubicBezTo>
                    <a:pt x="19131" y="5541"/>
                    <a:pt x="23746" y="6658"/>
                    <a:pt x="28577" y="7747"/>
                  </a:cubicBezTo>
                  <a:cubicBezTo>
                    <a:pt x="31212" y="8358"/>
                    <a:pt x="33913" y="8969"/>
                    <a:pt x="36066" y="9419"/>
                  </a:cubicBezTo>
                  <a:cubicBezTo>
                    <a:pt x="37159" y="9644"/>
                    <a:pt x="38091" y="9837"/>
                    <a:pt x="38831" y="9965"/>
                  </a:cubicBezTo>
                  <a:cubicBezTo>
                    <a:pt x="39602" y="10094"/>
                    <a:pt x="40116" y="10158"/>
                    <a:pt x="40406" y="10158"/>
                  </a:cubicBezTo>
                  <a:lnTo>
                    <a:pt x="40502" y="10158"/>
                  </a:lnTo>
                  <a:cubicBezTo>
                    <a:pt x="40727" y="10158"/>
                    <a:pt x="40920" y="10030"/>
                    <a:pt x="41049" y="9869"/>
                  </a:cubicBezTo>
                  <a:cubicBezTo>
                    <a:pt x="41241" y="9612"/>
                    <a:pt x="41370" y="9290"/>
                    <a:pt x="41466" y="8872"/>
                  </a:cubicBezTo>
                  <a:cubicBezTo>
                    <a:pt x="41563" y="8487"/>
                    <a:pt x="41627" y="8005"/>
                    <a:pt x="41627" y="7458"/>
                  </a:cubicBezTo>
                  <a:cubicBezTo>
                    <a:pt x="41627" y="6237"/>
                    <a:pt x="41338" y="4790"/>
                    <a:pt x="40663" y="3536"/>
                  </a:cubicBezTo>
                  <a:cubicBezTo>
                    <a:pt x="39956" y="2283"/>
                    <a:pt x="38831" y="1222"/>
                    <a:pt x="37191" y="901"/>
                  </a:cubicBezTo>
                  <a:lnTo>
                    <a:pt x="37095" y="901"/>
                  </a:lnTo>
                  <a:lnTo>
                    <a:pt x="20552" y="2504"/>
                  </a:lnTo>
                  <a:lnTo>
                    <a:pt x="20552" y="2504"/>
                  </a:lnTo>
                  <a:cubicBezTo>
                    <a:pt x="20288" y="2450"/>
                    <a:pt x="17560" y="1899"/>
                    <a:pt x="14658" y="1319"/>
                  </a:cubicBezTo>
                  <a:cubicBezTo>
                    <a:pt x="13147" y="1029"/>
                    <a:pt x="11572" y="708"/>
                    <a:pt x="10318" y="483"/>
                  </a:cubicBezTo>
                  <a:cubicBezTo>
                    <a:pt x="9065" y="226"/>
                    <a:pt x="8101" y="65"/>
                    <a:pt x="7747" y="33"/>
                  </a:cubicBezTo>
                  <a:cubicBezTo>
                    <a:pt x="7650" y="1"/>
                    <a:pt x="7554" y="1"/>
                    <a:pt x="7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7"/>
            <p:cNvSpPr/>
            <p:nvPr/>
          </p:nvSpPr>
          <p:spPr>
            <a:xfrm>
              <a:off x="4233075" y="4101575"/>
              <a:ext cx="677475" cy="1267625"/>
            </a:xfrm>
            <a:custGeom>
              <a:avLst/>
              <a:gdLst/>
              <a:ahLst/>
              <a:cxnLst/>
              <a:rect l="l" t="t" r="r" b="b"/>
              <a:pathLst>
                <a:path w="27099" h="50705" extrusionOk="0">
                  <a:moveTo>
                    <a:pt x="17643" y="0"/>
                  </a:moveTo>
                  <a:cubicBezTo>
                    <a:pt x="10633" y="0"/>
                    <a:pt x="2797" y="6795"/>
                    <a:pt x="2797" y="6795"/>
                  </a:cubicBezTo>
                  <a:lnTo>
                    <a:pt x="1" y="50705"/>
                  </a:lnTo>
                  <a:lnTo>
                    <a:pt x="21087" y="50705"/>
                  </a:lnTo>
                  <a:lnTo>
                    <a:pt x="27098" y="4320"/>
                  </a:lnTo>
                  <a:cubicBezTo>
                    <a:pt x="27098" y="4320"/>
                    <a:pt x="25298" y="366"/>
                    <a:pt x="18162" y="13"/>
                  </a:cubicBezTo>
                  <a:cubicBezTo>
                    <a:pt x="17990" y="4"/>
                    <a:pt x="17817" y="0"/>
                    <a:pt x="17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7"/>
            <p:cNvSpPr/>
            <p:nvPr/>
          </p:nvSpPr>
          <p:spPr>
            <a:xfrm>
              <a:off x="4226650" y="4094650"/>
              <a:ext cx="690325" cy="1280975"/>
            </a:xfrm>
            <a:custGeom>
              <a:avLst/>
              <a:gdLst/>
              <a:ahLst/>
              <a:cxnLst/>
              <a:rect l="l" t="t" r="r" b="b"/>
              <a:pathLst>
                <a:path w="27613" h="51239" extrusionOk="0">
                  <a:moveTo>
                    <a:pt x="17905" y="547"/>
                  </a:moveTo>
                  <a:cubicBezTo>
                    <a:pt x="18066" y="547"/>
                    <a:pt x="18226" y="547"/>
                    <a:pt x="18419" y="579"/>
                  </a:cubicBezTo>
                  <a:cubicBezTo>
                    <a:pt x="21923" y="740"/>
                    <a:pt x="24109" y="1801"/>
                    <a:pt x="25395" y="2797"/>
                  </a:cubicBezTo>
                  <a:cubicBezTo>
                    <a:pt x="26037" y="3279"/>
                    <a:pt x="26487" y="3761"/>
                    <a:pt x="26745" y="4115"/>
                  </a:cubicBezTo>
                  <a:cubicBezTo>
                    <a:pt x="26873" y="4308"/>
                    <a:pt x="26970" y="4436"/>
                    <a:pt x="27034" y="4533"/>
                  </a:cubicBezTo>
                  <a:cubicBezTo>
                    <a:pt x="27060" y="4586"/>
                    <a:pt x="27065" y="4617"/>
                    <a:pt x="27084" y="4644"/>
                  </a:cubicBezTo>
                  <a:lnTo>
                    <a:pt x="27084" y="4644"/>
                  </a:lnTo>
                  <a:lnTo>
                    <a:pt x="21119" y="50692"/>
                  </a:lnTo>
                  <a:lnTo>
                    <a:pt x="547" y="50692"/>
                  </a:lnTo>
                  <a:lnTo>
                    <a:pt x="3339" y="7179"/>
                  </a:lnTo>
                  <a:lnTo>
                    <a:pt x="3339" y="7179"/>
                  </a:lnTo>
                  <a:cubicBezTo>
                    <a:pt x="3838" y="6784"/>
                    <a:pt x="5838" y="5146"/>
                    <a:pt x="8519" y="3601"/>
                  </a:cubicBezTo>
                  <a:cubicBezTo>
                    <a:pt x="11251" y="2026"/>
                    <a:pt x="14690" y="547"/>
                    <a:pt x="17905" y="547"/>
                  </a:cubicBezTo>
                  <a:close/>
                  <a:moveTo>
                    <a:pt x="17905" y="0"/>
                  </a:moveTo>
                  <a:cubicBezTo>
                    <a:pt x="14305" y="33"/>
                    <a:pt x="10576" y="1736"/>
                    <a:pt x="7715" y="3440"/>
                  </a:cubicBezTo>
                  <a:cubicBezTo>
                    <a:pt x="4854" y="5176"/>
                    <a:pt x="2893" y="6879"/>
                    <a:pt x="2893" y="6879"/>
                  </a:cubicBezTo>
                  <a:cubicBezTo>
                    <a:pt x="2829" y="6912"/>
                    <a:pt x="2797" y="7008"/>
                    <a:pt x="2797" y="7072"/>
                  </a:cubicBezTo>
                  <a:lnTo>
                    <a:pt x="0" y="50950"/>
                  </a:lnTo>
                  <a:cubicBezTo>
                    <a:pt x="0" y="51046"/>
                    <a:pt x="33" y="51110"/>
                    <a:pt x="65" y="51142"/>
                  </a:cubicBezTo>
                  <a:cubicBezTo>
                    <a:pt x="129" y="51207"/>
                    <a:pt x="193" y="51239"/>
                    <a:pt x="258" y="51239"/>
                  </a:cubicBezTo>
                  <a:lnTo>
                    <a:pt x="21344" y="51239"/>
                  </a:lnTo>
                  <a:cubicBezTo>
                    <a:pt x="21473" y="51239"/>
                    <a:pt x="21601" y="51142"/>
                    <a:pt x="21601" y="51014"/>
                  </a:cubicBezTo>
                  <a:lnTo>
                    <a:pt x="27613" y="4629"/>
                  </a:lnTo>
                  <a:cubicBezTo>
                    <a:pt x="27613" y="4565"/>
                    <a:pt x="27613" y="4501"/>
                    <a:pt x="27580" y="4469"/>
                  </a:cubicBezTo>
                  <a:cubicBezTo>
                    <a:pt x="27580" y="4436"/>
                    <a:pt x="27098" y="3408"/>
                    <a:pt x="25716" y="2347"/>
                  </a:cubicBezTo>
                  <a:cubicBezTo>
                    <a:pt x="24334" y="1286"/>
                    <a:pt x="22052" y="193"/>
                    <a:pt x="18419" y="33"/>
                  </a:cubicBezTo>
                  <a:cubicBezTo>
                    <a:pt x="18258" y="33"/>
                    <a:pt x="18066" y="0"/>
                    <a:pt x="17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7"/>
            <p:cNvSpPr/>
            <p:nvPr/>
          </p:nvSpPr>
          <p:spPr>
            <a:xfrm>
              <a:off x="4030575" y="4125175"/>
              <a:ext cx="497450" cy="1244825"/>
            </a:xfrm>
            <a:custGeom>
              <a:avLst/>
              <a:gdLst/>
              <a:ahLst/>
              <a:cxnLst/>
              <a:rect l="l" t="t" r="r" b="b"/>
              <a:pathLst>
                <a:path w="19898" h="49793" extrusionOk="0">
                  <a:moveTo>
                    <a:pt x="18869" y="1"/>
                  </a:moveTo>
                  <a:cubicBezTo>
                    <a:pt x="18869" y="1"/>
                    <a:pt x="3568" y="6430"/>
                    <a:pt x="3568" y="7426"/>
                  </a:cubicBezTo>
                  <a:cubicBezTo>
                    <a:pt x="3568" y="8455"/>
                    <a:pt x="3729" y="8037"/>
                    <a:pt x="3729" y="10062"/>
                  </a:cubicBezTo>
                  <a:cubicBezTo>
                    <a:pt x="3729" y="11959"/>
                    <a:pt x="482" y="44907"/>
                    <a:pt x="0" y="49793"/>
                  </a:cubicBezTo>
                  <a:lnTo>
                    <a:pt x="11251" y="49793"/>
                  </a:lnTo>
                  <a:cubicBezTo>
                    <a:pt x="11958" y="45260"/>
                    <a:pt x="16490" y="16748"/>
                    <a:pt x="17422" y="13116"/>
                  </a:cubicBezTo>
                  <a:cubicBezTo>
                    <a:pt x="18451" y="9194"/>
                    <a:pt x="19898" y="5851"/>
                    <a:pt x="19898" y="5851"/>
                  </a:cubicBezTo>
                  <a:lnTo>
                    <a:pt x="188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7"/>
            <p:cNvSpPr/>
            <p:nvPr/>
          </p:nvSpPr>
          <p:spPr>
            <a:xfrm>
              <a:off x="4023325" y="4118950"/>
              <a:ext cx="511125" cy="1257475"/>
            </a:xfrm>
            <a:custGeom>
              <a:avLst/>
              <a:gdLst/>
              <a:ahLst/>
              <a:cxnLst/>
              <a:rect l="l" t="t" r="r" b="b"/>
              <a:pathLst>
                <a:path w="20445" h="50299" extrusionOk="0">
                  <a:moveTo>
                    <a:pt x="4133" y="7733"/>
                  </a:moveTo>
                  <a:lnTo>
                    <a:pt x="4148" y="7740"/>
                  </a:lnTo>
                  <a:lnTo>
                    <a:pt x="4115" y="7740"/>
                  </a:lnTo>
                  <a:cubicBezTo>
                    <a:pt x="4121" y="7740"/>
                    <a:pt x="4126" y="7737"/>
                    <a:pt x="4133" y="7733"/>
                  </a:cubicBezTo>
                  <a:close/>
                  <a:moveTo>
                    <a:pt x="18958" y="635"/>
                  </a:moveTo>
                  <a:lnTo>
                    <a:pt x="19911" y="6023"/>
                  </a:lnTo>
                  <a:lnTo>
                    <a:pt x="19911" y="6023"/>
                  </a:lnTo>
                  <a:cubicBezTo>
                    <a:pt x="19736" y="6460"/>
                    <a:pt x="18414" y="9615"/>
                    <a:pt x="17455" y="13301"/>
                  </a:cubicBezTo>
                  <a:cubicBezTo>
                    <a:pt x="17198" y="14233"/>
                    <a:pt x="16748" y="16676"/>
                    <a:pt x="16170" y="19955"/>
                  </a:cubicBezTo>
                  <a:cubicBezTo>
                    <a:pt x="14532" y="29496"/>
                    <a:pt x="11908" y="45916"/>
                    <a:pt x="11318" y="49785"/>
                  </a:cubicBezTo>
                  <a:lnTo>
                    <a:pt x="578" y="49785"/>
                  </a:lnTo>
                  <a:cubicBezTo>
                    <a:pt x="871" y="46952"/>
                    <a:pt x="1768" y="37824"/>
                    <a:pt x="2605" y="29084"/>
                  </a:cubicBezTo>
                  <a:cubicBezTo>
                    <a:pt x="3022" y="24519"/>
                    <a:pt x="3472" y="20083"/>
                    <a:pt x="3762" y="16644"/>
                  </a:cubicBezTo>
                  <a:cubicBezTo>
                    <a:pt x="3922" y="14940"/>
                    <a:pt x="4051" y="13461"/>
                    <a:pt x="4148" y="12368"/>
                  </a:cubicBezTo>
                  <a:cubicBezTo>
                    <a:pt x="4244" y="11276"/>
                    <a:pt x="4276" y="10568"/>
                    <a:pt x="4276" y="10311"/>
                  </a:cubicBezTo>
                  <a:cubicBezTo>
                    <a:pt x="4276" y="9283"/>
                    <a:pt x="4244" y="8865"/>
                    <a:pt x="4212" y="8575"/>
                  </a:cubicBezTo>
                  <a:cubicBezTo>
                    <a:pt x="4181" y="8295"/>
                    <a:pt x="4149" y="8196"/>
                    <a:pt x="4148" y="7722"/>
                  </a:cubicBezTo>
                  <a:lnTo>
                    <a:pt x="4148" y="7722"/>
                  </a:lnTo>
                  <a:cubicBezTo>
                    <a:pt x="4185" y="7689"/>
                    <a:pt x="4245" y="7618"/>
                    <a:pt x="4340" y="7547"/>
                  </a:cubicBezTo>
                  <a:cubicBezTo>
                    <a:pt x="4855" y="7129"/>
                    <a:pt x="6044" y="6486"/>
                    <a:pt x="7555" y="5747"/>
                  </a:cubicBezTo>
                  <a:cubicBezTo>
                    <a:pt x="9805" y="4654"/>
                    <a:pt x="12730" y="3336"/>
                    <a:pt x="15109" y="2307"/>
                  </a:cubicBezTo>
                  <a:cubicBezTo>
                    <a:pt x="16298" y="1793"/>
                    <a:pt x="17327" y="1343"/>
                    <a:pt x="18066" y="1021"/>
                  </a:cubicBezTo>
                  <a:cubicBezTo>
                    <a:pt x="18448" y="855"/>
                    <a:pt x="18753" y="723"/>
                    <a:pt x="18958" y="635"/>
                  </a:cubicBezTo>
                  <a:close/>
                  <a:moveTo>
                    <a:pt x="19175" y="1"/>
                  </a:moveTo>
                  <a:cubicBezTo>
                    <a:pt x="19135" y="1"/>
                    <a:pt x="19095" y="9"/>
                    <a:pt x="19063" y="25"/>
                  </a:cubicBezTo>
                  <a:cubicBezTo>
                    <a:pt x="19063" y="25"/>
                    <a:pt x="15237" y="1632"/>
                    <a:pt x="11412" y="3336"/>
                  </a:cubicBezTo>
                  <a:cubicBezTo>
                    <a:pt x="9483" y="4204"/>
                    <a:pt x="7587" y="5104"/>
                    <a:pt x="6140" y="5875"/>
                  </a:cubicBezTo>
                  <a:cubicBezTo>
                    <a:pt x="5401" y="6229"/>
                    <a:pt x="4823" y="6582"/>
                    <a:pt x="4373" y="6840"/>
                  </a:cubicBezTo>
                  <a:cubicBezTo>
                    <a:pt x="4180" y="7000"/>
                    <a:pt x="3987" y="7129"/>
                    <a:pt x="3858" y="7225"/>
                  </a:cubicBezTo>
                  <a:cubicBezTo>
                    <a:pt x="3794" y="7290"/>
                    <a:pt x="3730" y="7354"/>
                    <a:pt x="3697" y="7418"/>
                  </a:cubicBezTo>
                  <a:cubicBezTo>
                    <a:pt x="3665" y="7482"/>
                    <a:pt x="3601" y="7579"/>
                    <a:pt x="3601" y="7675"/>
                  </a:cubicBezTo>
                  <a:cubicBezTo>
                    <a:pt x="3601" y="8222"/>
                    <a:pt x="3633" y="8383"/>
                    <a:pt x="3665" y="8640"/>
                  </a:cubicBezTo>
                  <a:cubicBezTo>
                    <a:pt x="3697" y="8929"/>
                    <a:pt x="3762" y="9283"/>
                    <a:pt x="3762" y="10311"/>
                  </a:cubicBezTo>
                  <a:cubicBezTo>
                    <a:pt x="3762" y="10536"/>
                    <a:pt x="3697" y="11243"/>
                    <a:pt x="3601" y="12336"/>
                  </a:cubicBezTo>
                  <a:cubicBezTo>
                    <a:pt x="2990" y="19955"/>
                    <a:pt x="451" y="45734"/>
                    <a:pt x="33" y="50010"/>
                  </a:cubicBezTo>
                  <a:cubicBezTo>
                    <a:pt x="1" y="50074"/>
                    <a:pt x="33" y="50170"/>
                    <a:pt x="97" y="50235"/>
                  </a:cubicBezTo>
                  <a:cubicBezTo>
                    <a:pt x="129" y="50267"/>
                    <a:pt x="226" y="50299"/>
                    <a:pt x="290" y="50299"/>
                  </a:cubicBezTo>
                  <a:lnTo>
                    <a:pt x="11541" y="50299"/>
                  </a:lnTo>
                  <a:cubicBezTo>
                    <a:pt x="11669" y="50299"/>
                    <a:pt x="11798" y="50203"/>
                    <a:pt x="11798" y="50074"/>
                  </a:cubicBezTo>
                  <a:cubicBezTo>
                    <a:pt x="12151" y="47824"/>
                    <a:pt x="13469" y="39563"/>
                    <a:pt x="14819" y="31398"/>
                  </a:cubicBezTo>
                  <a:cubicBezTo>
                    <a:pt x="15462" y="27316"/>
                    <a:pt x="16137" y="23298"/>
                    <a:pt x="16716" y="20019"/>
                  </a:cubicBezTo>
                  <a:cubicBezTo>
                    <a:pt x="17262" y="16772"/>
                    <a:pt x="17745" y="14329"/>
                    <a:pt x="17970" y="13429"/>
                  </a:cubicBezTo>
                  <a:cubicBezTo>
                    <a:pt x="18484" y="11468"/>
                    <a:pt x="19095" y="9668"/>
                    <a:pt x="19577" y="8350"/>
                  </a:cubicBezTo>
                  <a:cubicBezTo>
                    <a:pt x="19834" y="7675"/>
                    <a:pt x="20027" y="7161"/>
                    <a:pt x="20188" y="6775"/>
                  </a:cubicBezTo>
                  <a:cubicBezTo>
                    <a:pt x="20348" y="6390"/>
                    <a:pt x="20413" y="6197"/>
                    <a:pt x="20413" y="6197"/>
                  </a:cubicBezTo>
                  <a:cubicBezTo>
                    <a:pt x="20445" y="6132"/>
                    <a:pt x="20445" y="6100"/>
                    <a:pt x="20445" y="6036"/>
                  </a:cubicBezTo>
                  <a:lnTo>
                    <a:pt x="19416" y="218"/>
                  </a:lnTo>
                  <a:cubicBezTo>
                    <a:pt x="19416" y="121"/>
                    <a:pt x="19352" y="57"/>
                    <a:pt x="19288" y="25"/>
                  </a:cubicBezTo>
                  <a:cubicBezTo>
                    <a:pt x="19255" y="9"/>
                    <a:pt x="19215" y="1"/>
                    <a:pt x="19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7"/>
            <p:cNvSpPr/>
            <p:nvPr/>
          </p:nvSpPr>
          <p:spPr>
            <a:xfrm>
              <a:off x="4349600" y="4100275"/>
              <a:ext cx="131025" cy="192900"/>
            </a:xfrm>
            <a:custGeom>
              <a:avLst/>
              <a:gdLst/>
              <a:ahLst/>
              <a:cxnLst/>
              <a:rect l="l" t="t" r="r" b="b"/>
              <a:pathLst>
                <a:path w="5241" h="7716" extrusionOk="0">
                  <a:moveTo>
                    <a:pt x="2765" y="0"/>
                  </a:moveTo>
                  <a:lnTo>
                    <a:pt x="1" y="7715"/>
                  </a:lnTo>
                  <a:lnTo>
                    <a:pt x="5240" y="5240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7"/>
            <p:cNvSpPr/>
            <p:nvPr/>
          </p:nvSpPr>
          <p:spPr>
            <a:xfrm>
              <a:off x="4342375" y="4093050"/>
              <a:ext cx="145475" cy="206625"/>
            </a:xfrm>
            <a:custGeom>
              <a:avLst/>
              <a:gdLst/>
              <a:ahLst/>
              <a:cxnLst/>
              <a:rect l="l" t="t" r="r" b="b"/>
              <a:pathLst>
                <a:path w="5819" h="8265" extrusionOk="0">
                  <a:moveTo>
                    <a:pt x="3088" y="1001"/>
                  </a:moveTo>
                  <a:lnTo>
                    <a:pt x="5175" y="5400"/>
                  </a:lnTo>
                  <a:lnTo>
                    <a:pt x="740" y="7490"/>
                  </a:lnTo>
                  <a:lnTo>
                    <a:pt x="740" y="7490"/>
                  </a:lnTo>
                  <a:lnTo>
                    <a:pt x="3088" y="1001"/>
                  </a:lnTo>
                  <a:close/>
                  <a:moveTo>
                    <a:pt x="3054" y="0"/>
                  </a:moveTo>
                  <a:cubicBezTo>
                    <a:pt x="2925" y="32"/>
                    <a:pt x="2829" y="97"/>
                    <a:pt x="2797" y="193"/>
                  </a:cubicBezTo>
                  <a:lnTo>
                    <a:pt x="32" y="7908"/>
                  </a:lnTo>
                  <a:cubicBezTo>
                    <a:pt x="0" y="8004"/>
                    <a:pt x="32" y="8133"/>
                    <a:pt x="97" y="8197"/>
                  </a:cubicBezTo>
                  <a:cubicBezTo>
                    <a:pt x="156" y="8237"/>
                    <a:pt x="216" y="8264"/>
                    <a:pt x="275" y="8264"/>
                  </a:cubicBezTo>
                  <a:cubicBezTo>
                    <a:pt x="312" y="8264"/>
                    <a:pt x="349" y="8254"/>
                    <a:pt x="386" y="8229"/>
                  </a:cubicBezTo>
                  <a:lnTo>
                    <a:pt x="5625" y="5754"/>
                  </a:lnTo>
                  <a:cubicBezTo>
                    <a:pt x="5690" y="5722"/>
                    <a:pt x="5754" y="5690"/>
                    <a:pt x="5786" y="5625"/>
                  </a:cubicBezTo>
                  <a:cubicBezTo>
                    <a:pt x="5818" y="5529"/>
                    <a:pt x="5786" y="5465"/>
                    <a:pt x="5754" y="5400"/>
                  </a:cubicBezTo>
                  <a:lnTo>
                    <a:pt x="3279" y="161"/>
                  </a:lnTo>
                  <a:cubicBezTo>
                    <a:pt x="3247" y="64"/>
                    <a:pt x="3150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7"/>
            <p:cNvSpPr/>
            <p:nvPr/>
          </p:nvSpPr>
          <p:spPr>
            <a:xfrm>
              <a:off x="4418700" y="3834275"/>
              <a:ext cx="451675" cy="495050"/>
            </a:xfrm>
            <a:custGeom>
              <a:avLst/>
              <a:gdLst/>
              <a:ahLst/>
              <a:cxnLst/>
              <a:rect l="l" t="t" r="r" b="b"/>
              <a:pathLst>
                <a:path w="18067" h="19802" extrusionOk="0">
                  <a:moveTo>
                    <a:pt x="10641" y="1"/>
                  </a:moveTo>
                  <a:lnTo>
                    <a:pt x="1" y="10640"/>
                  </a:lnTo>
                  <a:lnTo>
                    <a:pt x="3505" y="19802"/>
                  </a:lnTo>
                  <a:lnTo>
                    <a:pt x="10062" y="7426"/>
                  </a:lnTo>
                  <a:lnTo>
                    <a:pt x="17198" y="7426"/>
                  </a:lnTo>
                  <a:lnTo>
                    <a:pt x="18066" y="579"/>
                  </a:lnTo>
                  <a:lnTo>
                    <a:pt x="106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7"/>
            <p:cNvSpPr/>
            <p:nvPr/>
          </p:nvSpPr>
          <p:spPr>
            <a:xfrm>
              <a:off x="4411475" y="3827525"/>
              <a:ext cx="465325" cy="508450"/>
            </a:xfrm>
            <a:custGeom>
              <a:avLst/>
              <a:gdLst/>
              <a:ahLst/>
              <a:cxnLst/>
              <a:rect l="l" t="t" r="r" b="b"/>
              <a:pathLst>
                <a:path w="18613" h="20338" extrusionOk="0">
                  <a:moveTo>
                    <a:pt x="11026" y="560"/>
                  </a:moveTo>
                  <a:lnTo>
                    <a:pt x="18032" y="1085"/>
                  </a:lnTo>
                  <a:lnTo>
                    <a:pt x="18032" y="1085"/>
                  </a:lnTo>
                  <a:lnTo>
                    <a:pt x="17230" y="7439"/>
                  </a:lnTo>
                  <a:lnTo>
                    <a:pt x="10351" y="7439"/>
                  </a:lnTo>
                  <a:cubicBezTo>
                    <a:pt x="10223" y="7439"/>
                    <a:pt x="10158" y="7471"/>
                    <a:pt x="10094" y="7567"/>
                  </a:cubicBezTo>
                  <a:lnTo>
                    <a:pt x="3826" y="19429"/>
                  </a:lnTo>
                  <a:lnTo>
                    <a:pt x="611" y="10975"/>
                  </a:lnTo>
                  <a:lnTo>
                    <a:pt x="11026" y="560"/>
                  </a:lnTo>
                  <a:close/>
                  <a:moveTo>
                    <a:pt x="10873" y="1"/>
                  </a:moveTo>
                  <a:cubicBezTo>
                    <a:pt x="10818" y="1"/>
                    <a:pt x="10760" y="31"/>
                    <a:pt x="10737" y="78"/>
                  </a:cubicBezTo>
                  <a:lnTo>
                    <a:pt x="97" y="10718"/>
                  </a:lnTo>
                  <a:cubicBezTo>
                    <a:pt x="33" y="10782"/>
                    <a:pt x="1" y="10910"/>
                    <a:pt x="33" y="11007"/>
                  </a:cubicBezTo>
                  <a:lnTo>
                    <a:pt x="3537" y="20168"/>
                  </a:lnTo>
                  <a:cubicBezTo>
                    <a:pt x="3569" y="20265"/>
                    <a:pt x="3665" y="20329"/>
                    <a:pt x="3762" y="20329"/>
                  </a:cubicBezTo>
                  <a:cubicBezTo>
                    <a:pt x="3779" y="20335"/>
                    <a:pt x="3796" y="20337"/>
                    <a:pt x="3813" y="20337"/>
                  </a:cubicBezTo>
                  <a:cubicBezTo>
                    <a:pt x="3891" y="20337"/>
                    <a:pt x="3966" y="20280"/>
                    <a:pt x="4019" y="20200"/>
                  </a:cubicBezTo>
                  <a:lnTo>
                    <a:pt x="10512" y="7953"/>
                  </a:lnTo>
                  <a:lnTo>
                    <a:pt x="17487" y="7953"/>
                  </a:lnTo>
                  <a:cubicBezTo>
                    <a:pt x="17616" y="7953"/>
                    <a:pt x="17712" y="7857"/>
                    <a:pt x="17744" y="7728"/>
                  </a:cubicBezTo>
                  <a:lnTo>
                    <a:pt x="18612" y="881"/>
                  </a:lnTo>
                  <a:cubicBezTo>
                    <a:pt x="18612" y="817"/>
                    <a:pt x="18612" y="753"/>
                    <a:pt x="18548" y="689"/>
                  </a:cubicBezTo>
                  <a:cubicBezTo>
                    <a:pt x="18516" y="624"/>
                    <a:pt x="18452" y="592"/>
                    <a:pt x="18355" y="592"/>
                  </a:cubicBezTo>
                  <a:lnTo>
                    <a:pt x="10930" y="13"/>
                  </a:lnTo>
                  <a:cubicBezTo>
                    <a:pt x="10913" y="5"/>
                    <a:pt x="10893" y="1"/>
                    <a:pt x="10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7"/>
            <p:cNvSpPr/>
            <p:nvPr/>
          </p:nvSpPr>
          <p:spPr>
            <a:xfrm>
              <a:off x="4254775" y="3175150"/>
              <a:ext cx="542450" cy="1180025"/>
            </a:xfrm>
            <a:custGeom>
              <a:avLst/>
              <a:gdLst/>
              <a:ahLst/>
              <a:cxnLst/>
              <a:rect l="l" t="t" r="r" b="b"/>
              <a:pathLst>
                <a:path w="21698" h="47201" extrusionOk="0">
                  <a:moveTo>
                    <a:pt x="11463" y="0"/>
                  </a:moveTo>
                  <a:cubicBezTo>
                    <a:pt x="8617" y="0"/>
                    <a:pt x="6106" y="1038"/>
                    <a:pt x="3922" y="2611"/>
                  </a:cubicBezTo>
                  <a:cubicBezTo>
                    <a:pt x="3922" y="2611"/>
                    <a:pt x="579" y="4668"/>
                    <a:pt x="290" y="9908"/>
                  </a:cubicBezTo>
                  <a:cubicBezTo>
                    <a:pt x="0" y="15147"/>
                    <a:pt x="1158" y="28680"/>
                    <a:pt x="1897" y="30866"/>
                  </a:cubicBezTo>
                  <a:cubicBezTo>
                    <a:pt x="2554" y="32810"/>
                    <a:pt x="5499" y="34753"/>
                    <a:pt x="8087" y="34753"/>
                  </a:cubicBezTo>
                  <a:cubicBezTo>
                    <a:pt x="8410" y="34753"/>
                    <a:pt x="8727" y="34723"/>
                    <a:pt x="9033" y="34659"/>
                  </a:cubicBezTo>
                  <a:cubicBezTo>
                    <a:pt x="9033" y="34659"/>
                    <a:pt x="10165" y="47200"/>
                    <a:pt x="11464" y="47200"/>
                  </a:cubicBezTo>
                  <a:cubicBezTo>
                    <a:pt x="11479" y="47200"/>
                    <a:pt x="11493" y="47199"/>
                    <a:pt x="11508" y="47195"/>
                  </a:cubicBezTo>
                  <a:cubicBezTo>
                    <a:pt x="12826" y="46906"/>
                    <a:pt x="19673" y="37713"/>
                    <a:pt x="19962" y="35109"/>
                  </a:cubicBezTo>
                  <a:cubicBezTo>
                    <a:pt x="20251" y="32473"/>
                    <a:pt x="20669" y="24019"/>
                    <a:pt x="20669" y="24019"/>
                  </a:cubicBezTo>
                  <a:cubicBezTo>
                    <a:pt x="20669" y="24019"/>
                    <a:pt x="21698" y="17494"/>
                    <a:pt x="21698" y="12093"/>
                  </a:cubicBezTo>
                  <a:cubicBezTo>
                    <a:pt x="21698" y="6693"/>
                    <a:pt x="20380" y="2322"/>
                    <a:pt x="15719" y="746"/>
                  </a:cubicBezTo>
                  <a:cubicBezTo>
                    <a:pt x="14225" y="231"/>
                    <a:pt x="12807" y="0"/>
                    <a:pt x="11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7"/>
            <p:cNvSpPr/>
            <p:nvPr/>
          </p:nvSpPr>
          <p:spPr>
            <a:xfrm>
              <a:off x="4333525" y="3175150"/>
              <a:ext cx="463700" cy="450850"/>
            </a:xfrm>
            <a:custGeom>
              <a:avLst/>
              <a:gdLst/>
              <a:ahLst/>
              <a:cxnLst/>
              <a:rect l="l" t="t" r="r" b="b"/>
              <a:pathLst>
                <a:path w="18548" h="18034" extrusionOk="0">
                  <a:moveTo>
                    <a:pt x="8313" y="0"/>
                  </a:moveTo>
                  <a:cubicBezTo>
                    <a:pt x="5467" y="0"/>
                    <a:pt x="2956" y="1038"/>
                    <a:pt x="772" y="2611"/>
                  </a:cubicBezTo>
                  <a:cubicBezTo>
                    <a:pt x="772" y="2611"/>
                    <a:pt x="451" y="2836"/>
                    <a:pt x="1" y="3254"/>
                  </a:cubicBezTo>
                  <a:cubicBezTo>
                    <a:pt x="226" y="3414"/>
                    <a:pt x="1929" y="4379"/>
                    <a:pt x="5497" y="4379"/>
                  </a:cubicBezTo>
                  <a:cubicBezTo>
                    <a:pt x="9322" y="4379"/>
                    <a:pt x="14305" y="3800"/>
                    <a:pt x="14305" y="3800"/>
                  </a:cubicBezTo>
                  <a:lnTo>
                    <a:pt x="14305" y="3800"/>
                  </a:lnTo>
                  <a:cubicBezTo>
                    <a:pt x="14305" y="3800"/>
                    <a:pt x="12023" y="5954"/>
                    <a:pt x="11894" y="7497"/>
                  </a:cubicBezTo>
                  <a:cubicBezTo>
                    <a:pt x="11766" y="9072"/>
                    <a:pt x="12312" y="13058"/>
                    <a:pt x="13598" y="13765"/>
                  </a:cubicBezTo>
                  <a:cubicBezTo>
                    <a:pt x="14884" y="14472"/>
                    <a:pt x="13726" y="15758"/>
                    <a:pt x="14466" y="16883"/>
                  </a:cubicBezTo>
                  <a:cubicBezTo>
                    <a:pt x="14889" y="17556"/>
                    <a:pt x="15415" y="18033"/>
                    <a:pt x="16072" y="18033"/>
                  </a:cubicBezTo>
                  <a:cubicBezTo>
                    <a:pt x="16514" y="18033"/>
                    <a:pt x="17015" y="17818"/>
                    <a:pt x="17584" y="17301"/>
                  </a:cubicBezTo>
                  <a:cubicBezTo>
                    <a:pt x="17841" y="17076"/>
                    <a:pt x="18098" y="16658"/>
                    <a:pt x="18387" y="16079"/>
                  </a:cubicBezTo>
                  <a:cubicBezTo>
                    <a:pt x="18484" y="14761"/>
                    <a:pt x="18548" y="13379"/>
                    <a:pt x="18548" y="12093"/>
                  </a:cubicBezTo>
                  <a:cubicBezTo>
                    <a:pt x="18548" y="6693"/>
                    <a:pt x="17230" y="2322"/>
                    <a:pt x="12569" y="746"/>
                  </a:cubicBezTo>
                  <a:cubicBezTo>
                    <a:pt x="11075" y="231"/>
                    <a:pt x="9657" y="0"/>
                    <a:pt x="83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7"/>
            <p:cNvSpPr/>
            <p:nvPr/>
          </p:nvSpPr>
          <p:spPr>
            <a:xfrm>
              <a:off x="4253975" y="3168075"/>
              <a:ext cx="549700" cy="1193400"/>
            </a:xfrm>
            <a:custGeom>
              <a:avLst/>
              <a:gdLst/>
              <a:ahLst/>
              <a:cxnLst/>
              <a:rect l="l" t="t" r="r" b="b"/>
              <a:pathLst>
                <a:path w="21988" h="47736" extrusionOk="0">
                  <a:moveTo>
                    <a:pt x="3829" y="2675"/>
                  </a:moveTo>
                  <a:cubicBezTo>
                    <a:pt x="3829" y="2675"/>
                    <a:pt x="3829" y="2675"/>
                    <a:pt x="3829" y="2675"/>
                  </a:cubicBezTo>
                  <a:lnTo>
                    <a:pt x="3829" y="2675"/>
                  </a:lnTo>
                  <a:lnTo>
                    <a:pt x="3829" y="2675"/>
                  </a:lnTo>
                  <a:close/>
                  <a:moveTo>
                    <a:pt x="11540" y="547"/>
                  </a:moveTo>
                  <a:cubicBezTo>
                    <a:pt x="12826" y="547"/>
                    <a:pt x="14208" y="772"/>
                    <a:pt x="15687" y="1254"/>
                  </a:cubicBezTo>
                  <a:cubicBezTo>
                    <a:pt x="17937" y="2058"/>
                    <a:pt x="19351" y="3472"/>
                    <a:pt x="20251" y="5401"/>
                  </a:cubicBezTo>
                  <a:cubicBezTo>
                    <a:pt x="21151" y="7298"/>
                    <a:pt x="21473" y="9708"/>
                    <a:pt x="21473" y="12376"/>
                  </a:cubicBezTo>
                  <a:cubicBezTo>
                    <a:pt x="21473" y="15044"/>
                    <a:pt x="21216" y="18034"/>
                    <a:pt x="20959" y="20348"/>
                  </a:cubicBezTo>
                  <a:cubicBezTo>
                    <a:pt x="20830" y="21506"/>
                    <a:pt x="20701" y="22470"/>
                    <a:pt x="20605" y="23177"/>
                  </a:cubicBezTo>
                  <a:cubicBezTo>
                    <a:pt x="20508" y="23884"/>
                    <a:pt x="20444" y="24270"/>
                    <a:pt x="20444" y="24270"/>
                  </a:cubicBezTo>
                  <a:lnTo>
                    <a:pt x="20444" y="24302"/>
                  </a:lnTo>
                  <a:cubicBezTo>
                    <a:pt x="20444" y="24302"/>
                    <a:pt x="20412" y="24816"/>
                    <a:pt x="20380" y="25652"/>
                  </a:cubicBezTo>
                  <a:cubicBezTo>
                    <a:pt x="20251" y="28159"/>
                    <a:pt x="19930" y="33399"/>
                    <a:pt x="19705" y="35360"/>
                  </a:cubicBezTo>
                  <a:cubicBezTo>
                    <a:pt x="19705" y="35649"/>
                    <a:pt x="19544" y="36067"/>
                    <a:pt x="19351" y="36549"/>
                  </a:cubicBezTo>
                  <a:cubicBezTo>
                    <a:pt x="18612" y="38253"/>
                    <a:pt x="16876" y="40889"/>
                    <a:pt x="15205" y="43107"/>
                  </a:cubicBezTo>
                  <a:cubicBezTo>
                    <a:pt x="14369" y="44232"/>
                    <a:pt x="13565" y="45260"/>
                    <a:pt x="12858" y="46000"/>
                  </a:cubicBezTo>
                  <a:cubicBezTo>
                    <a:pt x="12537" y="46353"/>
                    <a:pt x="12215" y="46675"/>
                    <a:pt x="11990" y="46868"/>
                  </a:cubicBezTo>
                  <a:cubicBezTo>
                    <a:pt x="11862" y="46996"/>
                    <a:pt x="11733" y="47060"/>
                    <a:pt x="11669" y="47125"/>
                  </a:cubicBezTo>
                  <a:cubicBezTo>
                    <a:pt x="11595" y="47174"/>
                    <a:pt x="11539" y="47205"/>
                    <a:pt x="11503" y="47216"/>
                  </a:cubicBezTo>
                  <a:lnTo>
                    <a:pt x="11503" y="47216"/>
                  </a:lnTo>
                  <a:cubicBezTo>
                    <a:pt x="11487" y="47198"/>
                    <a:pt x="11433" y="47136"/>
                    <a:pt x="11379" y="47028"/>
                  </a:cubicBezTo>
                  <a:cubicBezTo>
                    <a:pt x="11251" y="46835"/>
                    <a:pt x="11122" y="46482"/>
                    <a:pt x="10994" y="46032"/>
                  </a:cubicBezTo>
                  <a:cubicBezTo>
                    <a:pt x="10512" y="44457"/>
                    <a:pt x="10094" y="41660"/>
                    <a:pt x="9804" y="39281"/>
                  </a:cubicBezTo>
                  <a:cubicBezTo>
                    <a:pt x="9644" y="38092"/>
                    <a:pt x="9547" y="36999"/>
                    <a:pt x="9451" y="36196"/>
                  </a:cubicBezTo>
                  <a:cubicBezTo>
                    <a:pt x="9387" y="35424"/>
                    <a:pt x="9322" y="34910"/>
                    <a:pt x="9322" y="34910"/>
                  </a:cubicBezTo>
                  <a:cubicBezTo>
                    <a:pt x="9322" y="34845"/>
                    <a:pt x="9290" y="34781"/>
                    <a:pt x="9226" y="34749"/>
                  </a:cubicBezTo>
                  <a:cubicBezTo>
                    <a:pt x="9161" y="34685"/>
                    <a:pt x="9097" y="34685"/>
                    <a:pt x="9001" y="34685"/>
                  </a:cubicBezTo>
                  <a:cubicBezTo>
                    <a:pt x="8711" y="34749"/>
                    <a:pt x="8422" y="34781"/>
                    <a:pt x="8101" y="34781"/>
                  </a:cubicBezTo>
                  <a:cubicBezTo>
                    <a:pt x="6879" y="34781"/>
                    <a:pt x="5529" y="34299"/>
                    <a:pt x="4436" y="33592"/>
                  </a:cubicBezTo>
                  <a:cubicBezTo>
                    <a:pt x="3343" y="32917"/>
                    <a:pt x="2475" y="31952"/>
                    <a:pt x="2186" y="31085"/>
                  </a:cubicBezTo>
                  <a:cubicBezTo>
                    <a:pt x="2025" y="30635"/>
                    <a:pt x="1833" y="29574"/>
                    <a:pt x="1672" y="28192"/>
                  </a:cubicBezTo>
                  <a:cubicBezTo>
                    <a:pt x="1093" y="24013"/>
                    <a:pt x="547" y="16684"/>
                    <a:pt x="547" y="12151"/>
                  </a:cubicBezTo>
                  <a:cubicBezTo>
                    <a:pt x="547" y="11412"/>
                    <a:pt x="547" y="10769"/>
                    <a:pt x="579" y="10191"/>
                  </a:cubicBezTo>
                  <a:cubicBezTo>
                    <a:pt x="740" y="7651"/>
                    <a:pt x="1608" y="5883"/>
                    <a:pt x="2475" y="4758"/>
                  </a:cubicBezTo>
                  <a:cubicBezTo>
                    <a:pt x="2893" y="4180"/>
                    <a:pt x="3311" y="3762"/>
                    <a:pt x="3601" y="3505"/>
                  </a:cubicBezTo>
                  <a:cubicBezTo>
                    <a:pt x="3761" y="3376"/>
                    <a:pt x="3890" y="3280"/>
                    <a:pt x="3986" y="3215"/>
                  </a:cubicBezTo>
                  <a:lnTo>
                    <a:pt x="4083" y="3151"/>
                  </a:lnTo>
                  <a:lnTo>
                    <a:pt x="4115" y="3151"/>
                  </a:lnTo>
                  <a:lnTo>
                    <a:pt x="4115" y="3119"/>
                  </a:lnTo>
                  <a:cubicBezTo>
                    <a:pt x="6268" y="1576"/>
                    <a:pt x="8744" y="547"/>
                    <a:pt x="11540" y="547"/>
                  </a:cubicBezTo>
                  <a:close/>
                  <a:moveTo>
                    <a:pt x="11540" y="1"/>
                  </a:moveTo>
                  <a:cubicBezTo>
                    <a:pt x="8631" y="1"/>
                    <a:pt x="6039" y="1082"/>
                    <a:pt x="3829" y="2675"/>
                  </a:cubicBezTo>
                  <a:lnTo>
                    <a:pt x="3826" y="2669"/>
                  </a:lnTo>
                  <a:cubicBezTo>
                    <a:pt x="3793" y="2701"/>
                    <a:pt x="2925" y="3215"/>
                    <a:pt x="2025" y="4437"/>
                  </a:cubicBezTo>
                  <a:cubicBezTo>
                    <a:pt x="1125" y="5626"/>
                    <a:pt x="193" y="7491"/>
                    <a:pt x="65" y="10191"/>
                  </a:cubicBezTo>
                  <a:cubicBezTo>
                    <a:pt x="32" y="10737"/>
                    <a:pt x="0" y="11412"/>
                    <a:pt x="0" y="12151"/>
                  </a:cubicBezTo>
                  <a:cubicBezTo>
                    <a:pt x="0" y="15205"/>
                    <a:pt x="257" y="19480"/>
                    <a:pt x="579" y="23209"/>
                  </a:cubicBezTo>
                  <a:cubicBezTo>
                    <a:pt x="772" y="25106"/>
                    <a:pt x="933" y="26842"/>
                    <a:pt x="1125" y="28256"/>
                  </a:cubicBezTo>
                  <a:cubicBezTo>
                    <a:pt x="1318" y="29670"/>
                    <a:pt x="1511" y="30731"/>
                    <a:pt x="1672" y="31245"/>
                  </a:cubicBezTo>
                  <a:cubicBezTo>
                    <a:pt x="2025" y="32306"/>
                    <a:pt x="2958" y="33303"/>
                    <a:pt x="4147" y="34042"/>
                  </a:cubicBezTo>
                  <a:cubicBezTo>
                    <a:pt x="5336" y="34813"/>
                    <a:pt x="6751" y="35296"/>
                    <a:pt x="8101" y="35328"/>
                  </a:cubicBezTo>
                  <a:cubicBezTo>
                    <a:pt x="8354" y="35328"/>
                    <a:pt x="8591" y="35311"/>
                    <a:pt x="8836" y="35266"/>
                  </a:cubicBezTo>
                  <a:lnTo>
                    <a:pt x="8836" y="35266"/>
                  </a:lnTo>
                  <a:cubicBezTo>
                    <a:pt x="8917" y="36116"/>
                    <a:pt x="9173" y="38690"/>
                    <a:pt x="9515" y="41242"/>
                  </a:cubicBezTo>
                  <a:cubicBezTo>
                    <a:pt x="9740" y="42817"/>
                    <a:pt x="10029" y="44392"/>
                    <a:pt x="10319" y="45582"/>
                  </a:cubicBezTo>
                  <a:cubicBezTo>
                    <a:pt x="10447" y="46193"/>
                    <a:pt x="10608" y="46675"/>
                    <a:pt x="10769" y="47060"/>
                  </a:cubicBezTo>
                  <a:cubicBezTo>
                    <a:pt x="10865" y="47221"/>
                    <a:pt x="10929" y="47382"/>
                    <a:pt x="11058" y="47510"/>
                  </a:cubicBezTo>
                  <a:cubicBezTo>
                    <a:pt x="11090" y="47575"/>
                    <a:pt x="11154" y="47639"/>
                    <a:pt x="11251" y="47671"/>
                  </a:cubicBezTo>
                  <a:cubicBezTo>
                    <a:pt x="11315" y="47703"/>
                    <a:pt x="11412" y="47735"/>
                    <a:pt x="11508" y="47735"/>
                  </a:cubicBezTo>
                  <a:lnTo>
                    <a:pt x="11604" y="47735"/>
                  </a:lnTo>
                  <a:cubicBezTo>
                    <a:pt x="11733" y="47703"/>
                    <a:pt x="11862" y="47639"/>
                    <a:pt x="11990" y="47543"/>
                  </a:cubicBezTo>
                  <a:cubicBezTo>
                    <a:pt x="12505" y="47189"/>
                    <a:pt x="13212" y="46450"/>
                    <a:pt x="14047" y="45453"/>
                  </a:cubicBezTo>
                  <a:cubicBezTo>
                    <a:pt x="15301" y="43942"/>
                    <a:pt x="16780" y="41949"/>
                    <a:pt x="18001" y="40053"/>
                  </a:cubicBezTo>
                  <a:cubicBezTo>
                    <a:pt x="18612" y="39121"/>
                    <a:pt x="19126" y="38221"/>
                    <a:pt x="19544" y="37417"/>
                  </a:cubicBezTo>
                  <a:cubicBezTo>
                    <a:pt x="19930" y="36613"/>
                    <a:pt x="20187" y="35938"/>
                    <a:pt x="20251" y="35424"/>
                  </a:cubicBezTo>
                  <a:cubicBezTo>
                    <a:pt x="20530" y="32882"/>
                    <a:pt x="20959" y="24931"/>
                    <a:pt x="20989" y="24366"/>
                  </a:cubicBezTo>
                  <a:lnTo>
                    <a:pt x="20989" y="24366"/>
                  </a:lnTo>
                  <a:lnTo>
                    <a:pt x="20991" y="24366"/>
                  </a:lnTo>
                  <a:cubicBezTo>
                    <a:pt x="20991" y="24366"/>
                    <a:pt x="21987" y="17809"/>
                    <a:pt x="21987" y="12376"/>
                  </a:cubicBezTo>
                  <a:cubicBezTo>
                    <a:pt x="21987" y="9644"/>
                    <a:pt x="21666" y="7169"/>
                    <a:pt x="20734" y="5176"/>
                  </a:cubicBezTo>
                  <a:cubicBezTo>
                    <a:pt x="19801" y="3151"/>
                    <a:pt x="18258" y="1576"/>
                    <a:pt x="15848" y="772"/>
                  </a:cubicBezTo>
                  <a:cubicBezTo>
                    <a:pt x="14337" y="258"/>
                    <a:pt x="12890" y="1"/>
                    <a:pt x="1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7"/>
            <p:cNvSpPr/>
            <p:nvPr/>
          </p:nvSpPr>
          <p:spPr>
            <a:xfrm>
              <a:off x="4706400" y="3568950"/>
              <a:ext cx="116550" cy="215550"/>
            </a:xfrm>
            <a:custGeom>
              <a:avLst/>
              <a:gdLst/>
              <a:ahLst/>
              <a:cxnLst/>
              <a:rect l="l" t="t" r="r" b="b"/>
              <a:pathLst>
                <a:path w="4662" h="8622" extrusionOk="0">
                  <a:moveTo>
                    <a:pt x="3089" y="1"/>
                  </a:moveTo>
                  <a:cubicBezTo>
                    <a:pt x="1847" y="1"/>
                    <a:pt x="1" y="2899"/>
                    <a:pt x="1" y="2899"/>
                  </a:cubicBezTo>
                  <a:lnTo>
                    <a:pt x="1319" y="7849"/>
                  </a:lnTo>
                  <a:cubicBezTo>
                    <a:pt x="1550" y="8377"/>
                    <a:pt x="1849" y="8621"/>
                    <a:pt x="2171" y="8621"/>
                  </a:cubicBezTo>
                  <a:cubicBezTo>
                    <a:pt x="2654" y="8621"/>
                    <a:pt x="3190" y="8074"/>
                    <a:pt x="3633" y="7110"/>
                  </a:cubicBezTo>
                  <a:cubicBezTo>
                    <a:pt x="4372" y="5503"/>
                    <a:pt x="4662" y="1002"/>
                    <a:pt x="3504" y="135"/>
                  </a:cubicBezTo>
                  <a:cubicBezTo>
                    <a:pt x="3377" y="42"/>
                    <a:pt x="3238" y="1"/>
                    <a:pt x="30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7"/>
            <p:cNvSpPr/>
            <p:nvPr/>
          </p:nvSpPr>
          <p:spPr>
            <a:xfrm>
              <a:off x="4700775" y="3561850"/>
              <a:ext cx="118975" cy="229050"/>
            </a:xfrm>
            <a:custGeom>
              <a:avLst/>
              <a:gdLst/>
              <a:ahLst/>
              <a:cxnLst/>
              <a:rect l="l" t="t" r="r" b="b"/>
              <a:pathLst>
                <a:path w="4759" h="9162" extrusionOk="0">
                  <a:moveTo>
                    <a:pt x="3312" y="1"/>
                  </a:moveTo>
                  <a:cubicBezTo>
                    <a:pt x="2894" y="1"/>
                    <a:pt x="2508" y="226"/>
                    <a:pt x="2154" y="515"/>
                  </a:cubicBezTo>
                  <a:cubicBezTo>
                    <a:pt x="1576" y="965"/>
                    <a:pt x="1061" y="1576"/>
                    <a:pt x="676" y="2090"/>
                  </a:cubicBezTo>
                  <a:cubicBezTo>
                    <a:pt x="258" y="2604"/>
                    <a:pt x="1" y="3022"/>
                    <a:pt x="1" y="3022"/>
                  </a:cubicBezTo>
                  <a:lnTo>
                    <a:pt x="451" y="3312"/>
                  </a:lnTo>
                  <a:cubicBezTo>
                    <a:pt x="451" y="3312"/>
                    <a:pt x="483" y="3279"/>
                    <a:pt x="515" y="3215"/>
                  </a:cubicBezTo>
                  <a:cubicBezTo>
                    <a:pt x="708" y="2926"/>
                    <a:pt x="1190" y="2251"/>
                    <a:pt x="1736" y="1640"/>
                  </a:cubicBezTo>
                  <a:cubicBezTo>
                    <a:pt x="2026" y="1319"/>
                    <a:pt x="2315" y="1061"/>
                    <a:pt x="2604" y="836"/>
                  </a:cubicBezTo>
                  <a:cubicBezTo>
                    <a:pt x="2862" y="644"/>
                    <a:pt x="3119" y="547"/>
                    <a:pt x="3312" y="547"/>
                  </a:cubicBezTo>
                  <a:cubicBezTo>
                    <a:pt x="3408" y="547"/>
                    <a:pt x="3472" y="579"/>
                    <a:pt x="3569" y="611"/>
                  </a:cubicBezTo>
                  <a:cubicBezTo>
                    <a:pt x="3762" y="772"/>
                    <a:pt x="3954" y="1126"/>
                    <a:pt x="4051" y="1640"/>
                  </a:cubicBezTo>
                  <a:cubicBezTo>
                    <a:pt x="4179" y="2154"/>
                    <a:pt x="4244" y="2797"/>
                    <a:pt x="4244" y="3472"/>
                  </a:cubicBezTo>
                  <a:cubicBezTo>
                    <a:pt x="4244" y="4179"/>
                    <a:pt x="4179" y="4951"/>
                    <a:pt x="4051" y="5626"/>
                  </a:cubicBezTo>
                  <a:cubicBezTo>
                    <a:pt x="3954" y="6301"/>
                    <a:pt x="3794" y="6912"/>
                    <a:pt x="3601" y="7297"/>
                  </a:cubicBezTo>
                  <a:cubicBezTo>
                    <a:pt x="3408" y="7747"/>
                    <a:pt x="3183" y="8101"/>
                    <a:pt x="2958" y="8326"/>
                  </a:cubicBezTo>
                  <a:cubicBezTo>
                    <a:pt x="2733" y="8551"/>
                    <a:pt x="2540" y="8648"/>
                    <a:pt x="2411" y="8648"/>
                  </a:cubicBezTo>
                  <a:cubicBezTo>
                    <a:pt x="2315" y="8648"/>
                    <a:pt x="2219" y="8615"/>
                    <a:pt x="2090" y="8519"/>
                  </a:cubicBezTo>
                  <a:cubicBezTo>
                    <a:pt x="1994" y="8423"/>
                    <a:pt x="1897" y="8262"/>
                    <a:pt x="1769" y="8037"/>
                  </a:cubicBezTo>
                  <a:lnTo>
                    <a:pt x="1286" y="8230"/>
                  </a:lnTo>
                  <a:cubicBezTo>
                    <a:pt x="1415" y="8519"/>
                    <a:pt x="1576" y="8744"/>
                    <a:pt x="1769" y="8905"/>
                  </a:cubicBezTo>
                  <a:cubicBezTo>
                    <a:pt x="1929" y="9065"/>
                    <a:pt x="2154" y="9162"/>
                    <a:pt x="2411" y="9162"/>
                  </a:cubicBezTo>
                  <a:cubicBezTo>
                    <a:pt x="2733" y="9162"/>
                    <a:pt x="3054" y="8969"/>
                    <a:pt x="3344" y="8712"/>
                  </a:cubicBezTo>
                  <a:cubicBezTo>
                    <a:pt x="3633" y="8423"/>
                    <a:pt x="3890" y="8005"/>
                    <a:pt x="4115" y="7522"/>
                  </a:cubicBezTo>
                  <a:cubicBezTo>
                    <a:pt x="4308" y="7072"/>
                    <a:pt x="4469" y="6430"/>
                    <a:pt x="4597" y="5722"/>
                  </a:cubicBezTo>
                  <a:cubicBezTo>
                    <a:pt x="4694" y="5015"/>
                    <a:pt x="4758" y="4212"/>
                    <a:pt x="4758" y="3472"/>
                  </a:cubicBezTo>
                  <a:cubicBezTo>
                    <a:pt x="4758" y="2765"/>
                    <a:pt x="4726" y="2090"/>
                    <a:pt x="4565" y="1511"/>
                  </a:cubicBezTo>
                  <a:cubicBezTo>
                    <a:pt x="4437" y="965"/>
                    <a:pt x="4244" y="483"/>
                    <a:pt x="3890" y="194"/>
                  </a:cubicBezTo>
                  <a:cubicBezTo>
                    <a:pt x="3697" y="65"/>
                    <a:pt x="3504" y="1"/>
                    <a:pt x="3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7"/>
            <p:cNvSpPr/>
            <p:nvPr/>
          </p:nvSpPr>
          <p:spPr>
            <a:xfrm>
              <a:off x="4340750" y="3605550"/>
              <a:ext cx="114950" cy="202225"/>
            </a:xfrm>
            <a:custGeom>
              <a:avLst/>
              <a:gdLst/>
              <a:ahLst/>
              <a:cxnLst/>
              <a:rect l="l" t="t" r="r" b="b"/>
              <a:pathLst>
                <a:path w="4598" h="8089" extrusionOk="0">
                  <a:moveTo>
                    <a:pt x="1349" y="0"/>
                  </a:moveTo>
                  <a:cubicBezTo>
                    <a:pt x="1235" y="0"/>
                    <a:pt x="1144" y="87"/>
                    <a:pt x="1094" y="213"/>
                  </a:cubicBezTo>
                  <a:cubicBezTo>
                    <a:pt x="1094" y="213"/>
                    <a:pt x="837" y="1339"/>
                    <a:pt x="547" y="2689"/>
                  </a:cubicBezTo>
                  <a:cubicBezTo>
                    <a:pt x="290" y="4039"/>
                    <a:pt x="1" y="5614"/>
                    <a:pt x="1" y="6546"/>
                  </a:cubicBezTo>
                  <a:cubicBezTo>
                    <a:pt x="1" y="6803"/>
                    <a:pt x="1" y="7028"/>
                    <a:pt x="97" y="7221"/>
                  </a:cubicBezTo>
                  <a:cubicBezTo>
                    <a:pt x="290" y="7575"/>
                    <a:pt x="644" y="7767"/>
                    <a:pt x="1030" y="7896"/>
                  </a:cubicBezTo>
                  <a:cubicBezTo>
                    <a:pt x="1415" y="8025"/>
                    <a:pt x="1865" y="8089"/>
                    <a:pt x="2347" y="8089"/>
                  </a:cubicBezTo>
                  <a:cubicBezTo>
                    <a:pt x="3119" y="8057"/>
                    <a:pt x="3890" y="7928"/>
                    <a:pt x="4405" y="7639"/>
                  </a:cubicBezTo>
                  <a:cubicBezTo>
                    <a:pt x="4533" y="7575"/>
                    <a:pt x="4598" y="7382"/>
                    <a:pt x="4501" y="7253"/>
                  </a:cubicBezTo>
                  <a:cubicBezTo>
                    <a:pt x="4458" y="7167"/>
                    <a:pt x="4373" y="7125"/>
                    <a:pt x="4282" y="7125"/>
                  </a:cubicBezTo>
                  <a:cubicBezTo>
                    <a:pt x="4237" y="7125"/>
                    <a:pt x="4190" y="7135"/>
                    <a:pt x="4148" y="7157"/>
                  </a:cubicBezTo>
                  <a:cubicBezTo>
                    <a:pt x="3762" y="7382"/>
                    <a:pt x="3023" y="7542"/>
                    <a:pt x="2347" y="7542"/>
                  </a:cubicBezTo>
                  <a:cubicBezTo>
                    <a:pt x="1930" y="7542"/>
                    <a:pt x="1512" y="7478"/>
                    <a:pt x="1190" y="7382"/>
                  </a:cubicBezTo>
                  <a:cubicBezTo>
                    <a:pt x="869" y="7285"/>
                    <a:pt x="644" y="7125"/>
                    <a:pt x="580" y="6996"/>
                  </a:cubicBezTo>
                  <a:cubicBezTo>
                    <a:pt x="580" y="6964"/>
                    <a:pt x="547" y="6771"/>
                    <a:pt x="547" y="6546"/>
                  </a:cubicBezTo>
                  <a:cubicBezTo>
                    <a:pt x="547" y="5710"/>
                    <a:pt x="805" y="4135"/>
                    <a:pt x="1094" y="2785"/>
                  </a:cubicBezTo>
                  <a:cubicBezTo>
                    <a:pt x="1222" y="2110"/>
                    <a:pt x="1351" y="1499"/>
                    <a:pt x="1447" y="1049"/>
                  </a:cubicBezTo>
                  <a:cubicBezTo>
                    <a:pt x="1576" y="599"/>
                    <a:pt x="1640" y="342"/>
                    <a:pt x="1640" y="342"/>
                  </a:cubicBezTo>
                  <a:cubicBezTo>
                    <a:pt x="1672" y="181"/>
                    <a:pt x="1576" y="53"/>
                    <a:pt x="1447" y="21"/>
                  </a:cubicBezTo>
                  <a:cubicBezTo>
                    <a:pt x="1413" y="7"/>
                    <a:pt x="1380" y="0"/>
                    <a:pt x="1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7"/>
            <p:cNvSpPr/>
            <p:nvPr/>
          </p:nvSpPr>
          <p:spPr>
            <a:xfrm>
              <a:off x="4360050" y="3835075"/>
              <a:ext cx="135825" cy="28150"/>
            </a:xfrm>
            <a:custGeom>
              <a:avLst/>
              <a:gdLst/>
              <a:ahLst/>
              <a:cxnLst/>
              <a:rect l="l" t="t" r="r" b="b"/>
              <a:pathLst>
                <a:path w="5433" h="1126" extrusionOk="0">
                  <a:moveTo>
                    <a:pt x="5117" y="1"/>
                  </a:moveTo>
                  <a:cubicBezTo>
                    <a:pt x="5072" y="1"/>
                    <a:pt x="5026" y="12"/>
                    <a:pt x="4983" y="33"/>
                  </a:cubicBezTo>
                  <a:cubicBezTo>
                    <a:pt x="4276" y="451"/>
                    <a:pt x="3408" y="612"/>
                    <a:pt x="2604" y="612"/>
                  </a:cubicBezTo>
                  <a:cubicBezTo>
                    <a:pt x="1993" y="612"/>
                    <a:pt x="1447" y="515"/>
                    <a:pt x="1029" y="451"/>
                  </a:cubicBezTo>
                  <a:cubicBezTo>
                    <a:pt x="836" y="419"/>
                    <a:pt x="675" y="354"/>
                    <a:pt x="547" y="354"/>
                  </a:cubicBezTo>
                  <a:cubicBezTo>
                    <a:pt x="483" y="322"/>
                    <a:pt x="450" y="322"/>
                    <a:pt x="418" y="290"/>
                  </a:cubicBezTo>
                  <a:lnTo>
                    <a:pt x="386" y="290"/>
                  </a:lnTo>
                  <a:cubicBezTo>
                    <a:pt x="359" y="285"/>
                    <a:pt x="333" y="282"/>
                    <a:pt x="309" y="282"/>
                  </a:cubicBezTo>
                  <a:cubicBezTo>
                    <a:pt x="185" y="282"/>
                    <a:pt x="91" y="349"/>
                    <a:pt x="65" y="483"/>
                  </a:cubicBezTo>
                  <a:cubicBezTo>
                    <a:pt x="0" y="612"/>
                    <a:pt x="97" y="772"/>
                    <a:pt x="225" y="804"/>
                  </a:cubicBezTo>
                  <a:cubicBezTo>
                    <a:pt x="258" y="804"/>
                    <a:pt x="1318" y="1126"/>
                    <a:pt x="2604" y="1126"/>
                  </a:cubicBezTo>
                  <a:cubicBezTo>
                    <a:pt x="3472" y="1126"/>
                    <a:pt x="4436" y="997"/>
                    <a:pt x="5240" y="483"/>
                  </a:cubicBezTo>
                  <a:cubicBezTo>
                    <a:pt x="5369" y="419"/>
                    <a:pt x="5433" y="258"/>
                    <a:pt x="5336" y="129"/>
                  </a:cubicBezTo>
                  <a:cubicBezTo>
                    <a:pt x="5294" y="44"/>
                    <a:pt x="5208" y="1"/>
                    <a:pt x="5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7"/>
            <p:cNvSpPr/>
            <p:nvPr/>
          </p:nvSpPr>
          <p:spPr>
            <a:xfrm>
              <a:off x="4480600" y="3605250"/>
              <a:ext cx="28950" cy="57875"/>
            </a:xfrm>
            <a:custGeom>
              <a:avLst/>
              <a:gdLst/>
              <a:ahLst/>
              <a:cxnLst/>
              <a:rect l="l" t="t" r="r" b="b"/>
              <a:pathLst>
                <a:path w="1158" h="2315" extrusionOk="0">
                  <a:moveTo>
                    <a:pt x="579" y="0"/>
                  </a:moveTo>
                  <a:cubicBezTo>
                    <a:pt x="257" y="0"/>
                    <a:pt x="0" y="515"/>
                    <a:pt x="0" y="1158"/>
                  </a:cubicBezTo>
                  <a:cubicBezTo>
                    <a:pt x="0" y="1801"/>
                    <a:pt x="257" y="2315"/>
                    <a:pt x="579" y="2315"/>
                  </a:cubicBezTo>
                  <a:cubicBezTo>
                    <a:pt x="900" y="2315"/>
                    <a:pt x="1157" y="1801"/>
                    <a:pt x="1157" y="1158"/>
                  </a:cubicBezTo>
                  <a:cubicBezTo>
                    <a:pt x="1157" y="515"/>
                    <a:pt x="900" y="0"/>
                    <a:pt x="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7"/>
            <p:cNvSpPr/>
            <p:nvPr/>
          </p:nvSpPr>
          <p:spPr>
            <a:xfrm>
              <a:off x="4305400" y="3586775"/>
              <a:ext cx="29750" cy="57875"/>
            </a:xfrm>
            <a:custGeom>
              <a:avLst/>
              <a:gdLst/>
              <a:ahLst/>
              <a:cxnLst/>
              <a:rect l="l" t="t" r="r" b="b"/>
              <a:pathLst>
                <a:path w="1190" h="2315" extrusionOk="0">
                  <a:moveTo>
                    <a:pt x="611" y="0"/>
                  </a:moveTo>
                  <a:cubicBezTo>
                    <a:pt x="290" y="0"/>
                    <a:pt x="1" y="514"/>
                    <a:pt x="1" y="1157"/>
                  </a:cubicBezTo>
                  <a:cubicBezTo>
                    <a:pt x="1" y="1800"/>
                    <a:pt x="290" y="2315"/>
                    <a:pt x="611" y="2315"/>
                  </a:cubicBezTo>
                  <a:cubicBezTo>
                    <a:pt x="933" y="2315"/>
                    <a:pt x="1190" y="1800"/>
                    <a:pt x="1190" y="1157"/>
                  </a:cubicBezTo>
                  <a:cubicBezTo>
                    <a:pt x="1190" y="514"/>
                    <a:pt x="933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7"/>
            <p:cNvSpPr/>
            <p:nvPr/>
          </p:nvSpPr>
          <p:spPr>
            <a:xfrm>
              <a:off x="4276475" y="3539350"/>
              <a:ext cx="94850" cy="24950"/>
            </a:xfrm>
            <a:custGeom>
              <a:avLst/>
              <a:gdLst/>
              <a:ahLst/>
              <a:cxnLst/>
              <a:rect l="l" t="t" r="r" b="b"/>
              <a:pathLst>
                <a:path w="3794" h="998" extrusionOk="0">
                  <a:moveTo>
                    <a:pt x="1833" y="1"/>
                  </a:moveTo>
                  <a:cubicBezTo>
                    <a:pt x="804" y="1"/>
                    <a:pt x="161" y="483"/>
                    <a:pt x="129" y="515"/>
                  </a:cubicBezTo>
                  <a:cubicBezTo>
                    <a:pt x="33" y="611"/>
                    <a:pt x="0" y="772"/>
                    <a:pt x="97" y="901"/>
                  </a:cubicBezTo>
                  <a:cubicBezTo>
                    <a:pt x="153" y="957"/>
                    <a:pt x="231" y="991"/>
                    <a:pt x="305" y="991"/>
                  </a:cubicBezTo>
                  <a:cubicBezTo>
                    <a:pt x="358" y="991"/>
                    <a:pt x="410" y="973"/>
                    <a:pt x="450" y="933"/>
                  </a:cubicBezTo>
                  <a:cubicBezTo>
                    <a:pt x="483" y="933"/>
                    <a:pt x="997" y="547"/>
                    <a:pt x="1833" y="547"/>
                  </a:cubicBezTo>
                  <a:cubicBezTo>
                    <a:pt x="2250" y="547"/>
                    <a:pt x="2797" y="644"/>
                    <a:pt x="3376" y="965"/>
                  </a:cubicBezTo>
                  <a:cubicBezTo>
                    <a:pt x="3418" y="986"/>
                    <a:pt x="3465" y="997"/>
                    <a:pt x="3510" y="997"/>
                  </a:cubicBezTo>
                  <a:cubicBezTo>
                    <a:pt x="3601" y="997"/>
                    <a:pt x="3686" y="954"/>
                    <a:pt x="3729" y="869"/>
                  </a:cubicBezTo>
                  <a:cubicBezTo>
                    <a:pt x="3793" y="740"/>
                    <a:pt x="3761" y="547"/>
                    <a:pt x="3633" y="483"/>
                  </a:cubicBezTo>
                  <a:cubicBezTo>
                    <a:pt x="2958" y="129"/>
                    <a:pt x="2347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7"/>
            <p:cNvSpPr/>
            <p:nvPr/>
          </p:nvSpPr>
          <p:spPr>
            <a:xfrm>
              <a:off x="4443625" y="3548200"/>
              <a:ext cx="135025" cy="38000"/>
            </a:xfrm>
            <a:custGeom>
              <a:avLst/>
              <a:gdLst/>
              <a:ahLst/>
              <a:cxnLst/>
              <a:rect l="l" t="t" r="r" b="b"/>
              <a:pathLst>
                <a:path w="5401" h="1520" extrusionOk="0">
                  <a:moveTo>
                    <a:pt x="2636" y="0"/>
                  </a:moveTo>
                  <a:cubicBezTo>
                    <a:pt x="1318" y="0"/>
                    <a:pt x="225" y="579"/>
                    <a:pt x="193" y="579"/>
                  </a:cubicBezTo>
                  <a:cubicBezTo>
                    <a:pt x="65" y="643"/>
                    <a:pt x="0" y="804"/>
                    <a:pt x="65" y="932"/>
                  </a:cubicBezTo>
                  <a:cubicBezTo>
                    <a:pt x="112" y="1027"/>
                    <a:pt x="211" y="1086"/>
                    <a:pt x="310" y="1086"/>
                  </a:cubicBezTo>
                  <a:cubicBezTo>
                    <a:pt x="347" y="1086"/>
                    <a:pt x="384" y="1078"/>
                    <a:pt x="418" y="1061"/>
                  </a:cubicBezTo>
                  <a:lnTo>
                    <a:pt x="450" y="1061"/>
                  </a:lnTo>
                  <a:cubicBezTo>
                    <a:pt x="547" y="997"/>
                    <a:pt x="1543" y="547"/>
                    <a:pt x="2636" y="547"/>
                  </a:cubicBezTo>
                  <a:cubicBezTo>
                    <a:pt x="3408" y="547"/>
                    <a:pt x="4243" y="740"/>
                    <a:pt x="4919" y="1447"/>
                  </a:cubicBezTo>
                  <a:cubicBezTo>
                    <a:pt x="4983" y="1495"/>
                    <a:pt x="5055" y="1519"/>
                    <a:pt x="5123" y="1519"/>
                  </a:cubicBezTo>
                  <a:cubicBezTo>
                    <a:pt x="5192" y="1519"/>
                    <a:pt x="5256" y="1495"/>
                    <a:pt x="5304" y="1447"/>
                  </a:cubicBezTo>
                  <a:cubicBezTo>
                    <a:pt x="5401" y="1318"/>
                    <a:pt x="5401" y="1157"/>
                    <a:pt x="5304" y="1061"/>
                  </a:cubicBezTo>
                  <a:cubicBezTo>
                    <a:pt x="4501" y="257"/>
                    <a:pt x="3504" y="0"/>
                    <a:pt x="2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7"/>
            <p:cNvSpPr/>
            <p:nvPr/>
          </p:nvSpPr>
          <p:spPr>
            <a:xfrm>
              <a:off x="4481400" y="4034375"/>
              <a:ext cx="855050" cy="1335625"/>
            </a:xfrm>
            <a:custGeom>
              <a:avLst/>
              <a:gdLst/>
              <a:ahLst/>
              <a:cxnLst/>
              <a:rect l="l" t="t" r="r" b="b"/>
              <a:pathLst>
                <a:path w="34202" h="53425" extrusionOk="0">
                  <a:moveTo>
                    <a:pt x="14530" y="1"/>
                  </a:moveTo>
                  <a:lnTo>
                    <a:pt x="6236" y="5690"/>
                  </a:lnTo>
                  <a:cubicBezTo>
                    <a:pt x="6236" y="5690"/>
                    <a:pt x="6076" y="13855"/>
                    <a:pt x="4468" y="19384"/>
                  </a:cubicBezTo>
                  <a:cubicBezTo>
                    <a:pt x="2990" y="24559"/>
                    <a:pt x="322" y="50275"/>
                    <a:pt x="0" y="53425"/>
                  </a:cubicBezTo>
                  <a:lnTo>
                    <a:pt x="26809" y="53425"/>
                  </a:lnTo>
                  <a:cubicBezTo>
                    <a:pt x="27452" y="49760"/>
                    <a:pt x="33334" y="15366"/>
                    <a:pt x="33463" y="14273"/>
                  </a:cubicBezTo>
                  <a:cubicBezTo>
                    <a:pt x="33591" y="13116"/>
                    <a:pt x="34202" y="11219"/>
                    <a:pt x="33173" y="10930"/>
                  </a:cubicBezTo>
                  <a:cubicBezTo>
                    <a:pt x="32145" y="10640"/>
                    <a:pt x="14530" y="1"/>
                    <a:pt x="14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7"/>
            <p:cNvSpPr/>
            <p:nvPr/>
          </p:nvSpPr>
          <p:spPr>
            <a:xfrm>
              <a:off x="4474150" y="4027550"/>
              <a:ext cx="858300" cy="1348875"/>
            </a:xfrm>
            <a:custGeom>
              <a:avLst/>
              <a:gdLst/>
              <a:ahLst/>
              <a:cxnLst/>
              <a:rect l="l" t="t" r="r" b="b"/>
              <a:pathLst>
                <a:path w="34332" h="53955" extrusionOk="0">
                  <a:moveTo>
                    <a:pt x="14844" y="592"/>
                  </a:moveTo>
                  <a:lnTo>
                    <a:pt x="14844" y="592"/>
                  </a:lnTo>
                  <a:cubicBezTo>
                    <a:pt x="15659" y="1084"/>
                    <a:pt x="19592" y="3463"/>
                    <a:pt x="23627" y="5867"/>
                  </a:cubicBezTo>
                  <a:cubicBezTo>
                    <a:pt x="25877" y="7217"/>
                    <a:pt x="28192" y="8567"/>
                    <a:pt x="29992" y="9596"/>
                  </a:cubicBezTo>
                  <a:cubicBezTo>
                    <a:pt x="30892" y="10110"/>
                    <a:pt x="31663" y="10560"/>
                    <a:pt x="32242" y="10881"/>
                  </a:cubicBezTo>
                  <a:cubicBezTo>
                    <a:pt x="32531" y="11042"/>
                    <a:pt x="32788" y="11171"/>
                    <a:pt x="32949" y="11267"/>
                  </a:cubicBezTo>
                  <a:cubicBezTo>
                    <a:pt x="33142" y="11363"/>
                    <a:pt x="33270" y="11428"/>
                    <a:pt x="33399" y="11460"/>
                  </a:cubicBezTo>
                  <a:cubicBezTo>
                    <a:pt x="33528" y="11492"/>
                    <a:pt x="33624" y="11588"/>
                    <a:pt x="33688" y="11717"/>
                  </a:cubicBezTo>
                  <a:cubicBezTo>
                    <a:pt x="33753" y="11846"/>
                    <a:pt x="33785" y="12071"/>
                    <a:pt x="33785" y="12328"/>
                  </a:cubicBezTo>
                  <a:cubicBezTo>
                    <a:pt x="33785" y="12971"/>
                    <a:pt x="33560" y="13839"/>
                    <a:pt x="33495" y="14514"/>
                  </a:cubicBezTo>
                  <a:cubicBezTo>
                    <a:pt x="33463" y="14642"/>
                    <a:pt x="33367" y="15317"/>
                    <a:pt x="33174" y="16346"/>
                  </a:cubicBezTo>
                  <a:cubicBezTo>
                    <a:pt x="31977" y="23589"/>
                    <a:pt x="27572" y="49372"/>
                    <a:pt x="26880" y="53441"/>
                  </a:cubicBezTo>
                  <a:lnTo>
                    <a:pt x="577" y="53441"/>
                  </a:lnTo>
                  <a:cubicBezTo>
                    <a:pt x="785" y="51406"/>
                    <a:pt x="1494" y="44536"/>
                    <a:pt x="2347" y="37465"/>
                  </a:cubicBezTo>
                  <a:cubicBezTo>
                    <a:pt x="2797" y="33736"/>
                    <a:pt x="3280" y="29943"/>
                    <a:pt x="3762" y="26761"/>
                  </a:cubicBezTo>
                  <a:cubicBezTo>
                    <a:pt x="4212" y="23578"/>
                    <a:pt x="4662" y="20975"/>
                    <a:pt x="5015" y="19721"/>
                  </a:cubicBezTo>
                  <a:cubicBezTo>
                    <a:pt x="6529" y="14557"/>
                    <a:pt x="6755" y="7200"/>
                    <a:pt x="6781" y="6102"/>
                  </a:cubicBezTo>
                  <a:lnTo>
                    <a:pt x="6781" y="6102"/>
                  </a:lnTo>
                  <a:lnTo>
                    <a:pt x="14844" y="592"/>
                  </a:lnTo>
                  <a:close/>
                  <a:moveTo>
                    <a:pt x="14803" y="0"/>
                  </a:moveTo>
                  <a:cubicBezTo>
                    <a:pt x="14755" y="0"/>
                    <a:pt x="14707" y="16"/>
                    <a:pt x="14659" y="49"/>
                  </a:cubicBezTo>
                  <a:lnTo>
                    <a:pt x="6366" y="5738"/>
                  </a:lnTo>
                  <a:cubicBezTo>
                    <a:pt x="6301" y="5770"/>
                    <a:pt x="6237" y="5867"/>
                    <a:pt x="6237" y="5963"/>
                  </a:cubicBezTo>
                  <a:cubicBezTo>
                    <a:pt x="6237" y="5963"/>
                    <a:pt x="6237" y="6445"/>
                    <a:pt x="6205" y="7313"/>
                  </a:cubicBezTo>
                  <a:cubicBezTo>
                    <a:pt x="6076" y="9853"/>
                    <a:pt x="5690" y="15478"/>
                    <a:pt x="4501" y="19560"/>
                  </a:cubicBezTo>
                  <a:cubicBezTo>
                    <a:pt x="4115" y="20910"/>
                    <a:pt x="3698" y="23482"/>
                    <a:pt x="3215" y="26664"/>
                  </a:cubicBezTo>
                  <a:cubicBezTo>
                    <a:pt x="1833" y="36243"/>
                    <a:pt x="258" y="51287"/>
                    <a:pt x="33" y="53666"/>
                  </a:cubicBezTo>
                  <a:cubicBezTo>
                    <a:pt x="1" y="53730"/>
                    <a:pt x="33" y="53826"/>
                    <a:pt x="97" y="53891"/>
                  </a:cubicBezTo>
                  <a:cubicBezTo>
                    <a:pt x="129" y="53923"/>
                    <a:pt x="226" y="53955"/>
                    <a:pt x="290" y="53955"/>
                  </a:cubicBezTo>
                  <a:lnTo>
                    <a:pt x="27099" y="53955"/>
                  </a:lnTo>
                  <a:cubicBezTo>
                    <a:pt x="27227" y="53955"/>
                    <a:pt x="27356" y="53859"/>
                    <a:pt x="27356" y="53730"/>
                  </a:cubicBezTo>
                  <a:cubicBezTo>
                    <a:pt x="27677" y="51930"/>
                    <a:pt x="29317" y="42415"/>
                    <a:pt x="30892" y="33222"/>
                  </a:cubicBezTo>
                  <a:cubicBezTo>
                    <a:pt x="31663" y="28625"/>
                    <a:pt x="32435" y="24093"/>
                    <a:pt x="33013" y="20653"/>
                  </a:cubicBezTo>
                  <a:cubicBezTo>
                    <a:pt x="33303" y="18950"/>
                    <a:pt x="33528" y="17503"/>
                    <a:pt x="33720" y="16442"/>
                  </a:cubicBezTo>
                  <a:cubicBezTo>
                    <a:pt x="33881" y="15382"/>
                    <a:pt x="34010" y="14739"/>
                    <a:pt x="34010" y="14578"/>
                  </a:cubicBezTo>
                  <a:cubicBezTo>
                    <a:pt x="34106" y="13967"/>
                    <a:pt x="34299" y="13067"/>
                    <a:pt x="34331" y="12328"/>
                  </a:cubicBezTo>
                  <a:cubicBezTo>
                    <a:pt x="34331" y="12039"/>
                    <a:pt x="34267" y="11749"/>
                    <a:pt x="34170" y="11492"/>
                  </a:cubicBezTo>
                  <a:cubicBezTo>
                    <a:pt x="34042" y="11235"/>
                    <a:pt x="33849" y="11010"/>
                    <a:pt x="33528" y="10946"/>
                  </a:cubicBezTo>
                  <a:cubicBezTo>
                    <a:pt x="33528" y="10946"/>
                    <a:pt x="33367" y="10881"/>
                    <a:pt x="33206" y="10785"/>
                  </a:cubicBezTo>
                  <a:cubicBezTo>
                    <a:pt x="31824" y="10110"/>
                    <a:pt x="27259" y="7410"/>
                    <a:pt x="23048" y="4902"/>
                  </a:cubicBezTo>
                  <a:cubicBezTo>
                    <a:pt x="20927" y="3649"/>
                    <a:pt x="18902" y="2427"/>
                    <a:pt x="17423" y="1527"/>
                  </a:cubicBezTo>
                  <a:cubicBezTo>
                    <a:pt x="16684" y="1077"/>
                    <a:pt x="16073" y="724"/>
                    <a:pt x="15623" y="466"/>
                  </a:cubicBezTo>
                  <a:cubicBezTo>
                    <a:pt x="15205" y="209"/>
                    <a:pt x="14948" y="49"/>
                    <a:pt x="14948" y="49"/>
                  </a:cubicBezTo>
                  <a:cubicBezTo>
                    <a:pt x="14900" y="16"/>
                    <a:pt x="14852" y="0"/>
                    <a:pt x="14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7"/>
            <p:cNvSpPr/>
            <p:nvPr/>
          </p:nvSpPr>
          <p:spPr>
            <a:xfrm>
              <a:off x="4637300" y="3848750"/>
              <a:ext cx="257975" cy="516750"/>
            </a:xfrm>
            <a:custGeom>
              <a:avLst/>
              <a:gdLst/>
              <a:ahLst/>
              <a:cxnLst/>
              <a:rect l="l" t="t" r="r" b="b"/>
              <a:pathLst>
                <a:path w="10319" h="20670" extrusionOk="0">
                  <a:moveTo>
                    <a:pt x="9322" y="0"/>
                  </a:moveTo>
                  <a:lnTo>
                    <a:pt x="0" y="13115"/>
                  </a:lnTo>
                  <a:lnTo>
                    <a:pt x="2475" y="20669"/>
                  </a:lnTo>
                  <a:lnTo>
                    <a:pt x="10319" y="7586"/>
                  </a:lnTo>
                  <a:lnTo>
                    <a:pt x="9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7"/>
            <p:cNvSpPr/>
            <p:nvPr/>
          </p:nvSpPr>
          <p:spPr>
            <a:xfrm>
              <a:off x="4630050" y="3842025"/>
              <a:ext cx="272450" cy="530700"/>
            </a:xfrm>
            <a:custGeom>
              <a:avLst/>
              <a:gdLst/>
              <a:ahLst/>
              <a:cxnLst/>
              <a:rect l="l" t="t" r="r" b="b"/>
              <a:pathLst>
                <a:path w="10898" h="21228" extrusionOk="0">
                  <a:moveTo>
                    <a:pt x="9419" y="976"/>
                  </a:moveTo>
                  <a:lnTo>
                    <a:pt x="10351" y="7791"/>
                  </a:lnTo>
                  <a:lnTo>
                    <a:pt x="2830" y="20295"/>
                  </a:lnTo>
                  <a:lnTo>
                    <a:pt x="595" y="13433"/>
                  </a:lnTo>
                  <a:lnTo>
                    <a:pt x="9419" y="976"/>
                  </a:lnTo>
                  <a:close/>
                  <a:moveTo>
                    <a:pt x="9586" y="0"/>
                  </a:moveTo>
                  <a:cubicBezTo>
                    <a:pt x="9502" y="0"/>
                    <a:pt x="9435" y="36"/>
                    <a:pt x="9387" y="109"/>
                  </a:cubicBezTo>
                  <a:lnTo>
                    <a:pt x="65" y="13223"/>
                  </a:lnTo>
                  <a:cubicBezTo>
                    <a:pt x="1" y="13288"/>
                    <a:pt x="1" y="13384"/>
                    <a:pt x="33" y="13448"/>
                  </a:cubicBezTo>
                  <a:lnTo>
                    <a:pt x="2508" y="21035"/>
                  </a:lnTo>
                  <a:cubicBezTo>
                    <a:pt x="2540" y="21131"/>
                    <a:pt x="2637" y="21195"/>
                    <a:pt x="2733" y="21227"/>
                  </a:cubicBezTo>
                  <a:cubicBezTo>
                    <a:pt x="2830" y="21227"/>
                    <a:pt x="2926" y="21195"/>
                    <a:pt x="2990" y="21099"/>
                  </a:cubicBezTo>
                  <a:lnTo>
                    <a:pt x="10866" y="7984"/>
                  </a:lnTo>
                  <a:cubicBezTo>
                    <a:pt x="10898" y="7920"/>
                    <a:pt x="10898" y="7855"/>
                    <a:pt x="10898" y="7823"/>
                  </a:cubicBezTo>
                  <a:lnTo>
                    <a:pt x="9869" y="237"/>
                  </a:lnTo>
                  <a:cubicBezTo>
                    <a:pt x="9869" y="141"/>
                    <a:pt x="9773" y="44"/>
                    <a:pt x="9676" y="12"/>
                  </a:cubicBezTo>
                  <a:cubicBezTo>
                    <a:pt x="9644" y="4"/>
                    <a:pt x="9614" y="0"/>
                    <a:pt x="9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7"/>
            <p:cNvSpPr/>
            <p:nvPr/>
          </p:nvSpPr>
          <p:spPr>
            <a:xfrm>
              <a:off x="4855875" y="4281900"/>
              <a:ext cx="512725" cy="946675"/>
            </a:xfrm>
            <a:custGeom>
              <a:avLst/>
              <a:gdLst/>
              <a:ahLst/>
              <a:cxnLst/>
              <a:rect l="l" t="t" r="r" b="b"/>
              <a:pathLst>
                <a:path w="20509" h="37867" extrusionOk="0">
                  <a:moveTo>
                    <a:pt x="15558" y="0"/>
                  </a:moveTo>
                  <a:lnTo>
                    <a:pt x="5658" y="7715"/>
                  </a:lnTo>
                  <a:lnTo>
                    <a:pt x="1" y="27837"/>
                  </a:lnTo>
                  <a:lnTo>
                    <a:pt x="8294" y="37866"/>
                  </a:lnTo>
                  <a:cubicBezTo>
                    <a:pt x="8294" y="37866"/>
                    <a:pt x="15269" y="25041"/>
                    <a:pt x="17744" y="16330"/>
                  </a:cubicBezTo>
                  <a:cubicBezTo>
                    <a:pt x="20219" y="7586"/>
                    <a:pt x="20509" y="2765"/>
                    <a:pt x="18934" y="1768"/>
                  </a:cubicBezTo>
                  <a:cubicBezTo>
                    <a:pt x="17326" y="739"/>
                    <a:pt x="15558" y="0"/>
                    <a:pt x="15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7"/>
            <p:cNvSpPr/>
            <p:nvPr/>
          </p:nvSpPr>
          <p:spPr>
            <a:xfrm>
              <a:off x="4848650" y="4276275"/>
              <a:ext cx="511925" cy="959025"/>
            </a:xfrm>
            <a:custGeom>
              <a:avLst/>
              <a:gdLst/>
              <a:ahLst/>
              <a:cxnLst/>
              <a:rect l="l" t="t" r="r" b="b"/>
              <a:pathLst>
                <a:path w="20477" h="38361" extrusionOk="0">
                  <a:moveTo>
                    <a:pt x="15976" y="0"/>
                  </a:moveTo>
                  <a:lnTo>
                    <a:pt x="15751" y="482"/>
                  </a:lnTo>
                  <a:cubicBezTo>
                    <a:pt x="15751" y="482"/>
                    <a:pt x="15847" y="514"/>
                    <a:pt x="16040" y="611"/>
                  </a:cubicBezTo>
                  <a:cubicBezTo>
                    <a:pt x="16619" y="868"/>
                    <a:pt x="17873" y="1447"/>
                    <a:pt x="19062" y="2218"/>
                  </a:cubicBezTo>
                  <a:cubicBezTo>
                    <a:pt x="19319" y="2379"/>
                    <a:pt x="19544" y="2668"/>
                    <a:pt x="19705" y="3182"/>
                  </a:cubicBezTo>
                  <a:cubicBezTo>
                    <a:pt x="19866" y="3665"/>
                    <a:pt x="19930" y="4307"/>
                    <a:pt x="19930" y="5143"/>
                  </a:cubicBezTo>
                  <a:cubicBezTo>
                    <a:pt x="19930" y="7554"/>
                    <a:pt x="19255" y="11315"/>
                    <a:pt x="17776" y="16458"/>
                  </a:cubicBezTo>
                  <a:cubicBezTo>
                    <a:pt x="16555" y="20798"/>
                    <a:pt x="14208" y="26198"/>
                    <a:pt x="12151" y="30473"/>
                  </a:cubicBezTo>
                  <a:cubicBezTo>
                    <a:pt x="11122" y="32627"/>
                    <a:pt x="10158" y="34491"/>
                    <a:pt x="9483" y="35841"/>
                  </a:cubicBezTo>
                  <a:cubicBezTo>
                    <a:pt x="9129" y="36516"/>
                    <a:pt x="8840" y="37031"/>
                    <a:pt x="8647" y="37416"/>
                  </a:cubicBezTo>
                  <a:cubicBezTo>
                    <a:pt x="8603" y="37497"/>
                    <a:pt x="8564" y="37569"/>
                    <a:pt x="8530" y="37633"/>
                  </a:cubicBezTo>
                  <a:lnTo>
                    <a:pt x="8530" y="37633"/>
                  </a:lnTo>
                  <a:lnTo>
                    <a:pt x="579" y="27998"/>
                  </a:lnTo>
                  <a:lnTo>
                    <a:pt x="6204" y="8036"/>
                  </a:lnTo>
                  <a:lnTo>
                    <a:pt x="5690" y="7876"/>
                  </a:lnTo>
                  <a:lnTo>
                    <a:pt x="32" y="27966"/>
                  </a:lnTo>
                  <a:cubicBezTo>
                    <a:pt x="0" y="28062"/>
                    <a:pt x="0" y="28159"/>
                    <a:pt x="65" y="28223"/>
                  </a:cubicBezTo>
                  <a:lnTo>
                    <a:pt x="8358" y="38252"/>
                  </a:lnTo>
                  <a:cubicBezTo>
                    <a:pt x="8406" y="38324"/>
                    <a:pt x="8472" y="38361"/>
                    <a:pt x="8543" y="38361"/>
                  </a:cubicBezTo>
                  <a:cubicBezTo>
                    <a:pt x="8567" y="38361"/>
                    <a:pt x="8591" y="38357"/>
                    <a:pt x="8615" y="38349"/>
                  </a:cubicBezTo>
                  <a:cubicBezTo>
                    <a:pt x="8679" y="38349"/>
                    <a:pt x="8776" y="38316"/>
                    <a:pt x="8808" y="38220"/>
                  </a:cubicBezTo>
                  <a:cubicBezTo>
                    <a:pt x="8808" y="38220"/>
                    <a:pt x="15815" y="25394"/>
                    <a:pt x="18290" y="16619"/>
                  </a:cubicBezTo>
                  <a:cubicBezTo>
                    <a:pt x="19769" y="11444"/>
                    <a:pt x="20476" y="7651"/>
                    <a:pt x="20476" y="5143"/>
                  </a:cubicBezTo>
                  <a:cubicBezTo>
                    <a:pt x="20476" y="4275"/>
                    <a:pt x="20380" y="3568"/>
                    <a:pt x="20219" y="2990"/>
                  </a:cubicBezTo>
                  <a:cubicBezTo>
                    <a:pt x="20026" y="2443"/>
                    <a:pt x="19737" y="1993"/>
                    <a:pt x="19351" y="1768"/>
                  </a:cubicBezTo>
                  <a:cubicBezTo>
                    <a:pt x="17712" y="707"/>
                    <a:pt x="15976" y="0"/>
                    <a:pt x="15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7"/>
            <p:cNvSpPr/>
            <p:nvPr/>
          </p:nvSpPr>
          <p:spPr>
            <a:xfrm>
              <a:off x="4716850" y="4919150"/>
              <a:ext cx="404250" cy="407825"/>
            </a:xfrm>
            <a:custGeom>
              <a:avLst/>
              <a:gdLst/>
              <a:ahLst/>
              <a:cxnLst/>
              <a:rect l="l" t="t" r="r" b="b"/>
              <a:pathLst>
                <a:path w="16170" h="16313" extrusionOk="0">
                  <a:moveTo>
                    <a:pt x="5562" y="161"/>
                  </a:moveTo>
                  <a:cubicBezTo>
                    <a:pt x="5562" y="161"/>
                    <a:pt x="290" y="2765"/>
                    <a:pt x="161" y="4372"/>
                  </a:cubicBezTo>
                  <a:cubicBezTo>
                    <a:pt x="1" y="5980"/>
                    <a:pt x="4661" y="10930"/>
                    <a:pt x="5851" y="13116"/>
                  </a:cubicBezTo>
                  <a:cubicBezTo>
                    <a:pt x="6773" y="14857"/>
                    <a:pt x="7980" y="16313"/>
                    <a:pt x="9685" y="16313"/>
                  </a:cubicBezTo>
                  <a:cubicBezTo>
                    <a:pt x="10120" y="16313"/>
                    <a:pt x="10587" y="16218"/>
                    <a:pt x="11090" y="16009"/>
                  </a:cubicBezTo>
                  <a:cubicBezTo>
                    <a:pt x="13566" y="15012"/>
                    <a:pt x="16169" y="12248"/>
                    <a:pt x="16169" y="9773"/>
                  </a:cubicBezTo>
                  <a:cubicBezTo>
                    <a:pt x="16169" y="7298"/>
                    <a:pt x="12537" y="3504"/>
                    <a:pt x="9933" y="1737"/>
                  </a:cubicBezTo>
                  <a:cubicBezTo>
                    <a:pt x="7297" y="1"/>
                    <a:pt x="6429" y="290"/>
                    <a:pt x="5562" y="1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7"/>
            <p:cNvSpPr/>
            <p:nvPr/>
          </p:nvSpPr>
          <p:spPr>
            <a:xfrm>
              <a:off x="4714450" y="4915950"/>
              <a:ext cx="413875" cy="417900"/>
            </a:xfrm>
            <a:custGeom>
              <a:avLst/>
              <a:gdLst/>
              <a:ahLst/>
              <a:cxnLst/>
              <a:rect l="l" t="t" r="r" b="b"/>
              <a:pathLst>
                <a:path w="16555" h="16716" extrusionOk="0">
                  <a:moveTo>
                    <a:pt x="5673" y="556"/>
                  </a:moveTo>
                  <a:cubicBezTo>
                    <a:pt x="6123" y="608"/>
                    <a:pt x="6527" y="588"/>
                    <a:pt x="7104" y="739"/>
                  </a:cubicBezTo>
                  <a:cubicBezTo>
                    <a:pt x="7715" y="900"/>
                    <a:pt x="8583" y="1254"/>
                    <a:pt x="9868" y="2090"/>
                  </a:cubicBezTo>
                  <a:cubicBezTo>
                    <a:pt x="11154" y="2957"/>
                    <a:pt x="12697" y="4340"/>
                    <a:pt x="13919" y="5786"/>
                  </a:cubicBezTo>
                  <a:cubicBezTo>
                    <a:pt x="14529" y="6493"/>
                    <a:pt x="15044" y="7265"/>
                    <a:pt x="15429" y="7972"/>
                  </a:cubicBezTo>
                  <a:cubicBezTo>
                    <a:pt x="15783" y="8679"/>
                    <a:pt x="16008" y="9322"/>
                    <a:pt x="16008" y="9901"/>
                  </a:cubicBezTo>
                  <a:cubicBezTo>
                    <a:pt x="16008" y="11026"/>
                    <a:pt x="15397" y="12311"/>
                    <a:pt x="14465" y="13404"/>
                  </a:cubicBezTo>
                  <a:cubicBezTo>
                    <a:pt x="13501" y="14497"/>
                    <a:pt x="12279" y="15430"/>
                    <a:pt x="11090" y="15912"/>
                  </a:cubicBezTo>
                  <a:cubicBezTo>
                    <a:pt x="10608" y="16105"/>
                    <a:pt x="10190" y="16169"/>
                    <a:pt x="9772" y="16169"/>
                  </a:cubicBezTo>
                  <a:cubicBezTo>
                    <a:pt x="9001" y="16169"/>
                    <a:pt x="8358" y="15847"/>
                    <a:pt x="7747" y="15301"/>
                  </a:cubicBezTo>
                  <a:cubicBezTo>
                    <a:pt x="7136" y="14754"/>
                    <a:pt x="6622" y="13983"/>
                    <a:pt x="6172" y="13115"/>
                  </a:cubicBezTo>
                  <a:cubicBezTo>
                    <a:pt x="5561" y="11990"/>
                    <a:pt x="4147" y="10254"/>
                    <a:pt x="2861" y="8583"/>
                  </a:cubicBezTo>
                  <a:cubicBezTo>
                    <a:pt x="2250" y="7715"/>
                    <a:pt x="1639" y="6911"/>
                    <a:pt x="1222" y="6204"/>
                  </a:cubicBezTo>
                  <a:cubicBezTo>
                    <a:pt x="997" y="5850"/>
                    <a:pt x="804" y="5529"/>
                    <a:pt x="707" y="5240"/>
                  </a:cubicBezTo>
                  <a:cubicBezTo>
                    <a:pt x="579" y="4950"/>
                    <a:pt x="514" y="4725"/>
                    <a:pt x="514" y="4565"/>
                  </a:cubicBezTo>
                  <a:lnTo>
                    <a:pt x="514" y="4533"/>
                  </a:lnTo>
                  <a:cubicBezTo>
                    <a:pt x="547" y="4404"/>
                    <a:pt x="611" y="4211"/>
                    <a:pt x="739" y="4018"/>
                  </a:cubicBezTo>
                  <a:cubicBezTo>
                    <a:pt x="997" y="3665"/>
                    <a:pt x="1447" y="3247"/>
                    <a:pt x="1961" y="2861"/>
                  </a:cubicBezTo>
                  <a:cubicBezTo>
                    <a:pt x="2732" y="2250"/>
                    <a:pt x="3697" y="1672"/>
                    <a:pt x="4436" y="1222"/>
                  </a:cubicBezTo>
                  <a:cubicBezTo>
                    <a:pt x="4822" y="997"/>
                    <a:pt x="5143" y="836"/>
                    <a:pt x="5400" y="707"/>
                  </a:cubicBezTo>
                  <a:cubicBezTo>
                    <a:pt x="5520" y="639"/>
                    <a:pt x="5613" y="588"/>
                    <a:pt x="5673" y="556"/>
                  </a:cubicBezTo>
                  <a:close/>
                  <a:moveTo>
                    <a:pt x="5690" y="0"/>
                  </a:moveTo>
                  <a:cubicBezTo>
                    <a:pt x="5625" y="0"/>
                    <a:pt x="5561" y="0"/>
                    <a:pt x="5529" y="32"/>
                  </a:cubicBezTo>
                  <a:cubicBezTo>
                    <a:pt x="5529" y="32"/>
                    <a:pt x="4211" y="707"/>
                    <a:pt x="2861" y="1575"/>
                  </a:cubicBezTo>
                  <a:cubicBezTo>
                    <a:pt x="2186" y="1993"/>
                    <a:pt x="1511" y="2475"/>
                    <a:pt x="964" y="2957"/>
                  </a:cubicBezTo>
                  <a:cubicBezTo>
                    <a:pt x="707" y="3215"/>
                    <a:pt x="482" y="3472"/>
                    <a:pt x="322" y="3697"/>
                  </a:cubicBezTo>
                  <a:cubicBezTo>
                    <a:pt x="129" y="3954"/>
                    <a:pt x="0" y="4211"/>
                    <a:pt x="0" y="4468"/>
                  </a:cubicBezTo>
                  <a:lnTo>
                    <a:pt x="0" y="4565"/>
                  </a:lnTo>
                  <a:cubicBezTo>
                    <a:pt x="0" y="4854"/>
                    <a:pt x="64" y="5143"/>
                    <a:pt x="193" y="5433"/>
                  </a:cubicBezTo>
                  <a:cubicBezTo>
                    <a:pt x="675" y="6558"/>
                    <a:pt x="1800" y="8036"/>
                    <a:pt x="2925" y="9515"/>
                  </a:cubicBezTo>
                  <a:cubicBezTo>
                    <a:pt x="4082" y="10994"/>
                    <a:pt x="5208" y="12472"/>
                    <a:pt x="5690" y="13372"/>
                  </a:cubicBezTo>
                  <a:cubicBezTo>
                    <a:pt x="6172" y="14240"/>
                    <a:pt x="6718" y="15076"/>
                    <a:pt x="7393" y="15687"/>
                  </a:cubicBezTo>
                  <a:cubicBezTo>
                    <a:pt x="8036" y="16297"/>
                    <a:pt x="8840" y="16715"/>
                    <a:pt x="9772" y="16715"/>
                  </a:cubicBezTo>
                  <a:cubicBezTo>
                    <a:pt x="10254" y="16715"/>
                    <a:pt x="10769" y="16619"/>
                    <a:pt x="11283" y="16394"/>
                  </a:cubicBezTo>
                  <a:cubicBezTo>
                    <a:pt x="12569" y="15880"/>
                    <a:pt x="13854" y="14915"/>
                    <a:pt x="14851" y="13726"/>
                  </a:cubicBezTo>
                  <a:cubicBezTo>
                    <a:pt x="15847" y="12569"/>
                    <a:pt x="16555" y="11219"/>
                    <a:pt x="16555" y="9901"/>
                  </a:cubicBezTo>
                  <a:cubicBezTo>
                    <a:pt x="16555" y="9193"/>
                    <a:pt x="16297" y="8454"/>
                    <a:pt x="15912" y="7715"/>
                  </a:cubicBezTo>
                  <a:cubicBezTo>
                    <a:pt x="14722" y="5465"/>
                    <a:pt x="12151" y="2990"/>
                    <a:pt x="10158" y="1640"/>
                  </a:cubicBezTo>
                  <a:cubicBezTo>
                    <a:pt x="8840" y="772"/>
                    <a:pt x="7940" y="386"/>
                    <a:pt x="7233" y="225"/>
                  </a:cubicBezTo>
                  <a:cubicBezTo>
                    <a:pt x="6558" y="32"/>
                    <a:pt x="6075" y="97"/>
                    <a:pt x="5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7"/>
            <p:cNvSpPr/>
            <p:nvPr/>
          </p:nvSpPr>
          <p:spPr>
            <a:xfrm>
              <a:off x="3529925" y="5101700"/>
              <a:ext cx="469550" cy="99550"/>
            </a:xfrm>
            <a:custGeom>
              <a:avLst/>
              <a:gdLst/>
              <a:ahLst/>
              <a:cxnLst/>
              <a:rect l="l" t="t" r="r" b="b"/>
              <a:pathLst>
                <a:path w="18782" h="3982" extrusionOk="0">
                  <a:moveTo>
                    <a:pt x="10734" y="0"/>
                  </a:moveTo>
                  <a:cubicBezTo>
                    <a:pt x="8013" y="0"/>
                    <a:pt x="5561" y="413"/>
                    <a:pt x="5561" y="413"/>
                  </a:cubicBezTo>
                  <a:cubicBezTo>
                    <a:pt x="5561" y="413"/>
                    <a:pt x="2636" y="2021"/>
                    <a:pt x="1318" y="2181"/>
                  </a:cubicBezTo>
                  <a:cubicBezTo>
                    <a:pt x="0" y="2310"/>
                    <a:pt x="161" y="3467"/>
                    <a:pt x="1318" y="3917"/>
                  </a:cubicBezTo>
                  <a:cubicBezTo>
                    <a:pt x="1432" y="3962"/>
                    <a:pt x="1575" y="3982"/>
                    <a:pt x="1740" y="3982"/>
                  </a:cubicBezTo>
                  <a:cubicBezTo>
                    <a:pt x="3249" y="3982"/>
                    <a:pt x="6646" y="2310"/>
                    <a:pt x="7458" y="2310"/>
                  </a:cubicBezTo>
                  <a:cubicBezTo>
                    <a:pt x="8326" y="2310"/>
                    <a:pt x="15172" y="2889"/>
                    <a:pt x="16619" y="3049"/>
                  </a:cubicBezTo>
                  <a:cubicBezTo>
                    <a:pt x="16679" y="3055"/>
                    <a:pt x="16739" y="3057"/>
                    <a:pt x="16797" y="3057"/>
                  </a:cubicBezTo>
                  <a:cubicBezTo>
                    <a:pt x="18130" y="3057"/>
                    <a:pt x="18781" y="1683"/>
                    <a:pt x="15301" y="574"/>
                  </a:cubicBezTo>
                  <a:cubicBezTo>
                    <a:pt x="13970" y="138"/>
                    <a:pt x="12307" y="0"/>
                    <a:pt x="107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7"/>
            <p:cNvSpPr/>
            <p:nvPr/>
          </p:nvSpPr>
          <p:spPr>
            <a:xfrm>
              <a:off x="3533125" y="5095150"/>
              <a:ext cx="450050" cy="112525"/>
            </a:xfrm>
            <a:custGeom>
              <a:avLst/>
              <a:gdLst/>
              <a:ahLst/>
              <a:cxnLst/>
              <a:rect l="l" t="t" r="r" b="b"/>
              <a:pathLst>
                <a:path w="18002" h="4501" extrusionOk="0">
                  <a:moveTo>
                    <a:pt x="10641" y="547"/>
                  </a:moveTo>
                  <a:cubicBezTo>
                    <a:pt x="12183" y="547"/>
                    <a:pt x="13823" y="675"/>
                    <a:pt x="15109" y="1093"/>
                  </a:cubicBezTo>
                  <a:cubicBezTo>
                    <a:pt x="16041" y="1383"/>
                    <a:pt x="16652" y="1704"/>
                    <a:pt x="17005" y="1993"/>
                  </a:cubicBezTo>
                  <a:cubicBezTo>
                    <a:pt x="17198" y="2122"/>
                    <a:pt x="17327" y="2250"/>
                    <a:pt x="17391" y="2347"/>
                  </a:cubicBezTo>
                  <a:cubicBezTo>
                    <a:pt x="17455" y="2475"/>
                    <a:pt x="17487" y="2572"/>
                    <a:pt x="17487" y="2604"/>
                  </a:cubicBezTo>
                  <a:cubicBezTo>
                    <a:pt x="17487" y="2733"/>
                    <a:pt x="17423" y="2797"/>
                    <a:pt x="17294" y="2893"/>
                  </a:cubicBezTo>
                  <a:cubicBezTo>
                    <a:pt x="17166" y="2990"/>
                    <a:pt x="16941" y="3054"/>
                    <a:pt x="16684" y="3054"/>
                  </a:cubicBezTo>
                  <a:cubicBezTo>
                    <a:pt x="16619" y="3054"/>
                    <a:pt x="16587" y="3054"/>
                    <a:pt x="16523" y="3022"/>
                  </a:cubicBezTo>
                  <a:cubicBezTo>
                    <a:pt x="15784" y="2958"/>
                    <a:pt x="13694" y="2797"/>
                    <a:pt x="11701" y="2604"/>
                  </a:cubicBezTo>
                  <a:cubicBezTo>
                    <a:pt x="10705" y="2540"/>
                    <a:pt x="9708" y="2443"/>
                    <a:pt x="8937" y="2411"/>
                  </a:cubicBezTo>
                  <a:cubicBezTo>
                    <a:pt x="8133" y="2347"/>
                    <a:pt x="7555" y="2315"/>
                    <a:pt x="7330" y="2315"/>
                  </a:cubicBezTo>
                  <a:cubicBezTo>
                    <a:pt x="7169" y="2315"/>
                    <a:pt x="7008" y="2347"/>
                    <a:pt x="6848" y="2379"/>
                  </a:cubicBezTo>
                  <a:cubicBezTo>
                    <a:pt x="6205" y="2572"/>
                    <a:pt x="5208" y="2958"/>
                    <a:pt x="4212" y="3311"/>
                  </a:cubicBezTo>
                  <a:cubicBezTo>
                    <a:pt x="3261" y="3648"/>
                    <a:pt x="2282" y="3956"/>
                    <a:pt x="1691" y="3956"/>
                  </a:cubicBezTo>
                  <a:cubicBezTo>
                    <a:pt x="1663" y="3956"/>
                    <a:pt x="1635" y="3956"/>
                    <a:pt x="1608" y="3954"/>
                  </a:cubicBezTo>
                  <a:cubicBezTo>
                    <a:pt x="1570" y="3964"/>
                    <a:pt x="1533" y="3967"/>
                    <a:pt x="1497" y="3967"/>
                  </a:cubicBezTo>
                  <a:cubicBezTo>
                    <a:pt x="1410" y="3967"/>
                    <a:pt x="1332" y="3945"/>
                    <a:pt x="1287" y="3922"/>
                  </a:cubicBezTo>
                  <a:cubicBezTo>
                    <a:pt x="1029" y="3826"/>
                    <a:pt x="836" y="3697"/>
                    <a:pt x="708" y="3536"/>
                  </a:cubicBezTo>
                  <a:cubicBezTo>
                    <a:pt x="579" y="3408"/>
                    <a:pt x="547" y="3279"/>
                    <a:pt x="547" y="3151"/>
                  </a:cubicBezTo>
                  <a:cubicBezTo>
                    <a:pt x="547" y="3054"/>
                    <a:pt x="579" y="2990"/>
                    <a:pt x="676" y="2893"/>
                  </a:cubicBezTo>
                  <a:cubicBezTo>
                    <a:pt x="772" y="2797"/>
                    <a:pt x="933" y="2733"/>
                    <a:pt x="1222" y="2701"/>
                  </a:cubicBezTo>
                  <a:cubicBezTo>
                    <a:pt x="1608" y="2668"/>
                    <a:pt x="2026" y="2508"/>
                    <a:pt x="2508" y="2347"/>
                  </a:cubicBezTo>
                  <a:cubicBezTo>
                    <a:pt x="3763" y="1880"/>
                    <a:pt x="5230" y="1095"/>
                    <a:pt x="5513" y="930"/>
                  </a:cubicBezTo>
                  <a:lnTo>
                    <a:pt x="5513" y="930"/>
                  </a:lnTo>
                  <a:cubicBezTo>
                    <a:pt x="5579" y="926"/>
                    <a:pt x="5709" y="912"/>
                    <a:pt x="5883" y="868"/>
                  </a:cubicBezTo>
                  <a:cubicBezTo>
                    <a:pt x="6719" y="772"/>
                    <a:pt x="8615" y="547"/>
                    <a:pt x="10641" y="547"/>
                  </a:cubicBezTo>
                  <a:close/>
                  <a:moveTo>
                    <a:pt x="10641" y="0"/>
                  </a:moveTo>
                  <a:cubicBezTo>
                    <a:pt x="7876" y="0"/>
                    <a:pt x="5369" y="418"/>
                    <a:pt x="5369" y="418"/>
                  </a:cubicBezTo>
                  <a:lnTo>
                    <a:pt x="5305" y="450"/>
                  </a:lnTo>
                  <a:cubicBezTo>
                    <a:pt x="5305" y="450"/>
                    <a:pt x="5112" y="547"/>
                    <a:pt x="4822" y="708"/>
                  </a:cubicBezTo>
                  <a:cubicBezTo>
                    <a:pt x="4372" y="933"/>
                    <a:pt x="3697" y="1254"/>
                    <a:pt x="2990" y="1575"/>
                  </a:cubicBezTo>
                  <a:cubicBezTo>
                    <a:pt x="2315" y="1865"/>
                    <a:pt x="1608" y="2122"/>
                    <a:pt x="1158" y="2154"/>
                  </a:cubicBezTo>
                  <a:cubicBezTo>
                    <a:pt x="804" y="2218"/>
                    <a:pt x="515" y="2315"/>
                    <a:pt x="322" y="2475"/>
                  </a:cubicBezTo>
                  <a:cubicBezTo>
                    <a:pt x="97" y="2668"/>
                    <a:pt x="1" y="2926"/>
                    <a:pt x="1" y="3151"/>
                  </a:cubicBezTo>
                  <a:cubicBezTo>
                    <a:pt x="1" y="3440"/>
                    <a:pt x="129" y="3697"/>
                    <a:pt x="322" y="3890"/>
                  </a:cubicBezTo>
                  <a:cubicBezTo>
                    <a:pt x="483" y="4115"/>
                    <a:pt x="772" y="4308"/>
                    <a:pt x="1094" y="4436"/>
                  </a:cubicBezTo>
                  <a:cubicBezTo>
                    <a:pt x="1254" y="4501"/>
                    <a:pt x="1415" y="4501"/>
                    <a:pt x="1608" y="4501"/>
                  </a:cubicBezTo>
                  <a:cubicBezTo>
                    <a:pt x="2026" y="4501"/>
                    <a:pt x="2540" y="4404"/>
                    <a:pt x="3087" y="4243"/>
                  </a:cubicBezTo>
                  <a:cubicBezTo>
                    <a:pt x="3922" y="3986"/>
                    <a:pt x="4855" y="3633"/>
                    <a:pt x="5658" y="3343"/>
                  </a:cubicBezTo>
                  <a:cubicBezTo>
                    <a:pt x="6044" y="3215"/>
                    <a:pt x="6397" y="3086"/>
                    <a:pt x="6719" y="2990"/>
                  </a:cubicBezTo>
                  <a:cubicBezTo>
                    <a:pt x="7008" y="2893"/>
                    <a:pt x="7233" y="2829"/>
                    <a:pt x="7330" y="2829"/>
                  </a:cubicBezTo>
                  <a:cubicBezTo>
                    <a:pt x="7523" y="2829"/>
                    <a:pt x="8101" y="2893"/>
                    <a:pt x="8905" y="2926"/>
                  </a:cubicBezTo>
                  <a:cubicBezTo>
                    <a:pt x="11251" y="3118"/>
                    <a:pt x="15366" y="3472"/>
                    <a:pt x="16459" y="3568"/>
                  </a:cubicBezTo>
                  <a:lnTo>
                    <a:pt x="16684" y="3568"/>
                  </a:lnTo>
                  <a:cubicBezTo>
                    <a:pt x="17037" y="3568"/>
                    <a:pt x="17327" y="3504"/>
                    <a:pt x="17584" y="3343"/>
                  </a:cubicBezTo>
                  <a:cubicBezTo>
                    <a:pt x="17841" y="3183"/>
                    <a:pt x="18002" y="2926"/>
                    <a:pt x="18002" y="2604"/>
                  </a:cubicBezTo>
                  <a:cubicBezTo>
                    <a:pt x="18002" y="2443"/>
                    <a:pt x="17937" y="2250"/>
                    <a:pt x="17841" y="2058"/>
                  </a:cubicBezTo>
                  <a:cubicBezTo>
                    <a:pt x="17487" y="1543"/>
                    <a:pt x="16716" y="1029"/>
                    <a:pt x="15269" y="579"/>
                  </a:cubicBezTo>
                  <a:cubicBezTo>
                    <a:pt x="13887" y="129"/>
                    <a:pt x="12216" y="0"/>
                    <a:pt x="10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7"/>
            <p:cNvSpPr/>
            <p:nvPr/>
          </p:nvSpPr>
          <p:spPr>
            <a:xfrm>
              <a:off x="3583025" y="5056825"/>
              <a:ext cx="166300" cy="176575"/>
            </a:xfrm>
            <a:custGeom>
              <a:avLst/>
              <a:gdLst/>
              <a:ahLst/>
              <a:cxnLst/>
              <a:rect l="l" t="t" r="r" b="b"/>
              <a:pathLst>
                <a:path w="6652" h="7063" extrusionOk="0">
                  <a:moveTo>
                    <a:pt x="5113" y="0"/>
                  </a:moveTo>
                  <a:cubicBezTo>
                    <a:pt x="4439" y="0"/>
                    <a:pt x="3763" y="140"/>
                    <a:pt x="3598" y="665"/>
                  </a:cubicBezTo>
                  <a:cubicBezTo>
                    <a:pt x="3276" y="1791"/>
                    <a:pt x="94" y="6259"/>
                    <a:pt x="30" y="6676"/>
                  </a:cubicBezTo>
                  <a:cubicBezTo>
                    <a:pt x="0" y="6883"/>
                    <a:pt x="221" y="7063"/>
                    <a:pt x="591" y="7063"/>
                  </a:cubicBezTo>
                  <a:cubicBezTo>
                    <a:pt x="1026" y="7063"/>
                    <a:pt x="1666" y="6813"/>
                    <a:pt x="2344" y="6066"/>
                  </a:cubicBezTo>
                  <a:cubicBezTo>
                    <a:pt x="3630" y="4651"/>
                    <a:pt x="6652" y="183"/>
                    <a:pt x="6652" y="183"/>
                  </a:cubicBezTo>
                  <a:cubicBezTo>
                    <a:pt x="6652" y="183"/>
                    <a:pt x="5884" y="0"/>
                    <a:pt x="5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7"/>
            <p:cNvSpPr/>
            <p:nvPr/>
          </p:nvSpPr>
          <p:spPr>
            <a:xfrm>
              <a:off x="3576525" y="5050150"/>
              <a:ext cx="180025" cy="189675"/>
            </a:xfrm>
            <a:custGeom>
              <a:avLst/>
              <a:gdLst/>
              <a:ahLst/>
              <a:cxnLst/>
              <a:rect l="l" t="t" r="r" b="b"/>
              <a:pathLst>
                <a:path w="7201" h="7587" extrusionOk="0">
                  <a:moveTo>
                    <a:pt x="5401" y="515"/>
                  </a:moveTo>
                  <a:cubicBezTo>
                    <a:pt x="5754" y="515"/>
                    <a:pt x="6140" y="579"/>
                    <a:pt x="6397" y="611"/>
                  </a:cubicBezTo>
                  <a:cubicBezTo>
                    <a:pt x="6418" y="616"/>
                    <a:pt x="6439" y="621"/>
                    <a:pt x="6460" y="625"/>
                  </a:cubicBezTo>
                  <a:lnTo>
                    <a:pt x="6460" y="625"/>
                  </a:lnTo>
                  <a:cubicBezTo>
                    <a:pt x="6388" y="730"/>
                    <a:pt x="6302" y="856"/>
                    <a:pt x="6204" y="997"/>
                  </a:cubicBezTo>
                  <a:cubicBezTo>
                    <a:pt x="5754" y="1672"/>
                    <a:pt x="5047" y="2700"/>
                    <a:pt x="4308" y="3697"/>
                  </a:cubicBezTo>
                  <a:cubicBezTo>
                    <a:pt x="3601" y="4693"/>
                    <a:pt x="2894" y="5658"/>
                    <a:pt x="2411" y="6140"/>
                  </a:cubicBezTo>
                  <a:cubicBezTo>
                    <a:pt x="1768" y="6879"/>
                    <a:pt x="1190" y="7072"/>
                    <a:pt x="836" y="7072"/>
                  </a:cubicBezTo>
                  <a:cubicBezTo>
                    <a:pt x="708" y="7072"/>
                    <a:pt x="611" y="7040"/>
                    <a:pt x="579" y="7008"/>
                  </a:cubicBezTo>
                  <a:lnTo>
                    <a:pt x="556" y="6985"/>
                  </a:lnTo>
                  <a:lnTo>
                    <a:pt x="556" y="6985"/>
                  </a:lnTo>
                  <a:cubicBezTo>
                    <a:pt x="578" y="6935"/>
                    <a:pt x="633" y="6811"/>
                    <a:pt x="708" y="6686"/>
                  </a:cubicBezTo>
                  <a:cubicBezTo>
                    <a:pt x="1061" y="6108"/>
                    <a:pt x="1833" y="4918"/>
                    <a:pt x="2540" y="3793"/>
                  </a:cubicBezTo>
                  <a:cubicBezTo>
                    <a:pt x="2926" y="3215"/>
                    <a:pt x="3279" y="2668"/>
                    <a:pt x="3536" y="2186"/>
                  </a:cubicBezTo>
                  <a:cubicBezTo>
                    <a:pt x="3826" y="1704"/>
                    <a:pt x="4019" y="1286"/>
                    <a:pt x="4115" y="997"/>
                  </a:cubicBezTo>
                  <a:cubicBezTo>
                    <a:pt x="4147" y="932"/>
                    <a:pt x="4179" y="868"/>
                    <a:pt x="4276" y="804"/>
                  </a:cubicBezTo>
                  <a:cubicBezTo>
                    <a:pt x="4372" y="707"/>
                    <a:pt x="4533" y="643"/>
                    <a:pt x="4726" y="579"/>
                  </a:cubicBezTo>
                  <a:cubicBezTo>
                    <a:pt x="4919" y="547"/>
                    <a:pt x="5176" y="515"/>
                    <a:pt x="5401" y="515"/>
                  </a:cubicBezTo>
                  <a:close/>
                  <a:moveTo>
                    <a:pt x="5401" y="0"/>
                  </a:moveTo>
                  <a:cubicBezTo>
                    <a:pt x="5047" y="0"/>
                    <a:pt x="4661" y="32"/>
                    <a:pt x="4340" y="161"/>
                  </a:cubicBezTo>
                  <a:cubicBezTo>
                    <a:pt x="4179" y="193"/>
                    <a:pt x="4019" y="290"/>
                    <a:pt x="3890" y="418"/>
                  </a:cubicBezTo>
                  <a:cubicBezTo>
                    <a:pt x="3761" y="515"/>
                    <a:pt x="3665" y="675"/>
                    <a:pt x="3601" y="868"/>
                  </a:cubicBezTo>
                  <a:cubicBezTo>
                    <a:pt x="3536" y="1093"/>
                    <a:pt x="3279" y="1575"/>
                    <a:pt x="2958" y="2154"/>
                  </a:cubicBezTo>
                  <a:cubicBezTo>
                    <a:pt x="2444" y="3022"/>
                    <a:pt x="1736" y="4115"/>
                    <a:pt x="1126" y="5015"/>
                  </a:cubicBezTo>
                  <a:cubicBezTo>
                    <a:pt x="836" y="5465"/>
                    <a:pt x="579" y="5883"/>
                    <a:pt x="386" y="6204"/>
                  </a:cubicBezTo>
                  <a:cubicBezTo>
                    <a:pt x="290" y="6365"/>
                    <a:pt x="226" y="6493"/>
                    <a:pt x="161" y="6590"/>
                  </a:cubicBezTo>
                  <a:cubicBezTo>
                    <a:pt x="129" y="6654"/>
                    <a:pt x="97" y="6718"/>
                    <a:pt x="65" y="6751"/>
                  </a:cubicBezTo>
                  <a:cubicBezTo>
                    <a:pt x="65" y="6815"/>
                    <a:pt x="33" y="6847"/>
                    <a:pt x="33" y="6911"/>
                  </a:cubicBezTo>
                  <a:lnTo>
                    <a:pt x="33" y="7008"/>
                  </a:lnTo>
                  <a:cubicBezTo>
                    <a:pt x="1" y="7201"/>
                    <a:pt x="129" y="7361"/>
                    <a:pt x="290" y="7458"/>
                  </a:cubicBezTo>
                  <a:cubicBezTo>
                    <a:pt x="451" y="7554"/>
                    <a:pt x="643" y="7586"/>
                    <a:pt x="836" y="7586"/>
                  </a:cubicBezTo>
                  <a:cubicBezTo>
                    <a:pt x="1383" y="7586"/>
                    <a:pt x="2090" y="7297"/>
                    <a:pt x="2829" y="6526"/>
                  </a:cubicBezTo>
                  <a:cubicBezTo>
                    <a:pt x="3472" y="5786"/>
                    <a:pt x="4533" y="4308"/>
                    <a:pt x="5465" y="3022"/>
                  </a:cubicBezTo>
                  <a:cubicBezTo>
                    <a:pt x="6397" y="1704"/>
                    <a:pt x="7137" y="579"/>
                    <a:pt x="7137" y="579"/>
                  </a:cubicBezTo>
                  <a:cubicBezTo>
                    <a:pt x="7201" y="515"/>
                    <a:pt x="7201" y="418"/>
                    <a:pt x="7169" y="322"/>
                  </a:cubicBezTo>
                  <a:cubicBezTo>
                    <a:pt x="7137" y="257"/>
                    <a:pt x="7072" y="193"/>
                    <a:pt x="6976" y="161"/>
                  </a:cubicBezTo>
                  <a:cubicBezTo>
                    <a:pt x="6976" y="161"/>
                    <a:pt x="6204" y="0"/>
                    <a:pt x="5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7"/>
            <p:cNvSpPr/>
            <p:nvPr/>
          </p:nvSpPr>
          <p:spPr>
            <a:xfrm>
              <a:off x="3610275" y="5040500"/>
              <a:ext cx="192900" cy="215600"/>
            </a:xfrm>
            <a:custGeom>
              <a:avLst/>
              <a:gdLst/>
              <a:ahLst/>
              <a:cxnLst/>
              <a:rect l="l" t="t" r="r" b="b"/>
              <a:pathLst>
                <a:path w="7716" h="8624" extrusionOk="0">
                  <a:moveTo>
                    <a:pt x="5677" y="1"/>
                  </a:moveTo>
                  <a:cubicBezTo>
                    <a:pt x="5244" y="1"/>
                    <a:pt x="4854" y="65"/>
                    <a:pt x="4662" y="258"/>
                  </a:cubicBezTo>
                  <a:cubicBezTo>
                    <a:pt x="4083" y="836"/>
                    <a:pt x="1" y="7683"/>
                    <a:pt x="1" y="8262"/>
                  </a:cubicBezTo>
                  <a:cubicBezTo>
                    <a:pt x="1" y="8551"/>
                    <a:pt x="402" y="8623"/>
                    <a:pt x="804" y="8623"/>
                  </a:cubicBezTo>
                  <a:cubicBezTo>
                    <a:pt x="1206" y="8623"/>
                    <a:pt x="1608" y="8551"/>
                    <a:pt x="1608" y="8551"/>
                  </a:cubicBezTo>
                  <a:lnTo>
                    <a:pt x="6269" y="2154"/>
                  </a:lnTo>
                  <a:lnTo>
                    <a:pt x="7715" y="836"/>
                  </a:lnTo>
                  <a:lnTo>
                    <a:pt x="7587" y="258"/>
                  </a:lnTo>
                  <a:cubicBezTo>
                    <a:pt x="7587" y="258"/>
                    <a:pt x="6544" y="1"/>
                    <a:pt x="5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7"/>
            <p:cNvSpPr/>
            <p:nvPr/>
          </p:nvSpPr>
          <p:spPr>
            <a:xfrm>
              <a:off x="3603850" y="5033275"/>
              <a:ext cx="206550" cy="229050"/>
            </a:xfrm>
            <a:custGeom>
              <a:avLst/>
              <a:gdLst/>
              <a:ahLst/>
              <a:cxnLst/>
              <a:rect l="l" t="t" r="r" b="b"/>
              <a:pathLst>
                <a:path w="8262" h="9162" extrusionOk="0">
                  <a:moveTo>
                    <a:pt x="5947" y="547"/>
                  </a:moveTo>
                  <a:cubicBezTo>
                    <a:pt x="6333" y="547"/>
                    <a:pt x="6815" y="611"/>
                    <a:pt x="7169" y="675"/>
                  </a:cubicBezTo>
                  <a:cubicBezTo>
                    <a:pt x="7329" y="707"/>
                    <a:pt x="7490" y="740"/>
                    <a:pt x="7587" y="772"/>
                  </a:cubicBezTo>
                  <a:cubicBezTo>
                    <a:pt x="7600" y="772"/>
                    <a:pt x="7612" y="772"/>
                    <a:pt x="7624" y="773"/>
                  </a:cubicBezTo>
                  <a:lnTo>
                    <a:pt x="7624" y="773"/>
                  </a:lnTo>
                  <a:lnTo>
                    <a:pt x="7683" y="1029"/>
                  </a:lnTo>
                  <a:lnTo>
                    <a:pt x="6333" y="2218"/>
                  </a:lnTo>
                  <a:lnTo>
                    <a:pt x="6301" y="2283"/>
                  </a:lnTo>
                  <a:lnTo>
                    <a:pt x="1700" y="8597"/>
                  </a:lnTo>
                  <a:lnTo>
                    <a:pt x="1700" y="8597"/>
                  </a:lnTo>
                  <a:cubicBezTo>
                    <a:pt x="1552" y="8624"/>
                    <a:pt x="1307" y="8647"/>
                    <a:pt x="1061" y="8647"/>
                  </a:cubicBezTo>
                  <a:cubicBezTo>
                    <a:pt x="868" y="8647"/>
                    <a:pt x="708" y="8615"/>
                    <a:pt x="611" y="8583"/>
                  </a:cubicBezTo>
                  <a:cubicBezTo>
                    <a:pt x="547" y="8583"/>
                    <a:pt x="515" y="8551"/>
                    <a:pt x="515" y="8551"/>
                  </a:cubicBezTo>
                  <a:cubicBezTo>
                    <a:pt x="515" y="8551"/>
                    <a:pt x="547" y="8486"/>
                    <a:pt x="579" y="8390"/>
                  </a:cubicBezTo>
                  <a:cubicBezTo>
                    <a:pt x="708" y="8101"/>
                    <a:pt x="1029" y="7458"/>
                    <a:pt x="1447" y="6718"/>
                  </a:cubicBezTo>
                  <a:cubicBezTo>
                    <a:pt x="2058" y="5593"/>
                    <a:pt x="2893" y="4179"/>
                    <a:pt x="3601" y="3022"/>
                  </a:cubicBezTo>
                  <a:cubicBezTo>
                    <a:pt x="3954" y="2411"/>
                    <a:pt x="4308" y="1897"/>
                    <a:pt x="4565" y="1479"/>
                  </a:cubicBezTo>
                  <a:cubicBezTo>
                    <a:pt x="4694" y="1286"/>
                    <a:pt x="4822" y="1093"/>
                    <a:pt x="4919" y="965"/>
                  </a:cubicBezTo>
                  <a:cubicBezTo>
                    <a:pt x="5015" y="836"/>
                    <a:pt x="5079" y="740"/>
                    <a:pt x="5111" y="740"/>
                  </a:cubicBezTo>
                  <a:cubicBezTo>
                    <a:pt x="5144" y="675"/>
                    <a:pt x="5240" y="643"/>
                    <a:pt x="5401" y="579"/>
                  </a:cubicBezTo>
                  <a:cubicBezTo>
                    <a:pt x="5561" y="547"/>
                    <a:pt x="5722" y="547"/>
                    <a:pt x="5947" y="547"/>
                  </a:cubicBezTo>
                  <a:close/>
                  <a:moveTo>
                    <a:pt x="5947" y="0"/>
                  </a:moveTo>
                  <a:cubicBezTo>
                    <a:pt x="5722" y="0"/>
                    <a:pt x="5497" y="32"/>
                    <a:pt x="5272" y="65"/>
                  </a:cubicBezTo>
                  <a:cubicBezTo>
                    <a:pt x="5079" y="129"/>
                    <a:pt x="4886" y="193"/>
                    <a:pt x="4726" y="354"/>
                  </a:cubicBezTo>
                  <a:cubicBezTo>
                    <a:pt x="4629" y="450"/>
                    <a:pt x="4501" y="611"/>
                    <a:pt x="4340" y="868"/>
                  </a:cubicBezTo>
                  <a:cubicBezTo>
                    <a:pt x="3729" y="1736"/>
                    <a:pt x="2668" y="3504"/>
                    <a:pt x="1736" y="5111"/>
                  </a:cubicBezTo>
                  <a:cubicBezTo>
                    <a:pt x="1286" y="5915"/>
                    <a:pt x="836" y="6654"/>
                    <a:pt x="515" y="7265"/>
                  </a:cubicBezTo>
                  <a:cubicBezTo>
                    <a:pt x="386" y="7586"/>
                    <a:pt x="258" y="7844"/>
                    <a:pt x="161" y="8036"/>
                  </a:cubicBezTo>
                  <a:cubicBezTo>
                    <a:pt x="97" y="8133"/>
                    <a:pt x="65" y="8229"/>
                    <a:pt x="33" y="8294"/>
                  </a:cubicBezTo>
                  <a:cubicBezTo>
                    <a:pt x="33" y="8390"/>
                    <a:pt x="0" y="8454"/>
                    <a:pt x="0" y="8551"/>
                  </a:cubicBezTo>
                  <a:cubicBezTo>
                    <a:pt x="0" y="8679"/>
                    <a:pt x="33" y="8808"/>
                    <a:pt x="129" y="8904"/>
                  </a:cubicBezTo>
                  <a:cubicBezTo>
                    <a:pt x="258" y="9033"/>
                    <a:pt x="418" y="9097"/>
                    <a:pt x="579" y="9129"/>
                  </a:cubicBezTo>
                  <a:cubicBezTo>
                    <a:pt x="740" y="9161"/>
                    <a:pt x="900" y="9161"/>
                    <a:pt x="1061" y="9161"/>
                  </a:cubicBezTo>
                  <a:cubicBezTo>
                    <a:pt x="1479" y="9161"/>
                    <a:pt x="1897" y="9097"/>
                    <a:pt x="1897" y="9097"/>
                  </a:cubicBezTo>
                  <a:cubicBezTo>
                    <a:pt x="1993" y="9097"/>
                    <a:pt x="2026" y="9065"/>
                    <a:pt x="2090" y="9001"/>
                  </a:cubicBezTo>
                  <a:lnTo>
                    <a:pt x="6719" y="2604"/>
                  </a:lnTo>
                  <a:lnTo>
                    <a:pt x="8165" y="1318"/>
                  </a:lnTo>
                  <a:cubicBezTo>
                    <a:pt x="8229" y="1254"/>
                    <a:pt x="8262" y="1157"/>
                    <a:pt x="8229" y="1061"/>
                  </a:cubicBezTo>
                  <a:lnTo>
                    <a:pt x="8101" y="482"/>
                  </a:lnTo>
                  <a:cubicBezTo>
                    <a:pt x="8069" y="386"/>
                    <a:pt x="8004" y="290"/>
                    <a:pt x="7908" y="290"/>
                  </a:cubicBezTo>
                  <a:cubicBezTo>
                    <a:pt x="7876" y="290"/>
                    <a:pt x="6847" y="0"/>
                    <a:pt x="5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7"/>
            <p:cNvSpPr/>
            <p:nvPr/>
          </p:nvSpPr>
          <p:spPr>
            <a:xfrm>
              <a:off x="3636000" y="5039525"/>
              <a:ext cx="1332400" cy="269500"/>
            </a:xfrm>
            <a:custGeom>
              <a:avLst/>
              <a:gdLst/>
              <a:ahLst/>
              <a:cxnLst/>
              <a:rect l="l" t="t" r="r" b="b"/>
              <a:pathLst>
                <a:path w="53296" h="10780" extrusionOk="0">
                  <a:moveTo>
                    <a:pt x="46653" y="1"/>
                  </a:moveTo>
                  <a:cubicBezTo>
                    <a:pt x="43579" y="1"/>
                    <a:pt x="31909" y="2616"/>
                    <a:pt x="27098" y="2772"/>
                  </a:cubicBezTo>
                  <a:cubicBezTo>
                    <a:pt x="25320" y="2818"/>
                    <a:pt x="23625" y="2847"/>
                    <a:pt x="22132" y="2847"/>
                  </a:cubicBezTo>
                  <a:cubicBezTo>
                    <a:pt x="19441" y="2847"/>
                    <a:pt x="17409" y="2751"/>
                    <a:pt x="16747" y="2483"/>
                  </a:cubicBezTo>
                  <a:cubicBezTo>
                    <a:pt x="15719" y="2033"/>
                    <a:pt x="7136" y="297"/>
                    <a:pt x="6558" y="297"/>
                  </a:cubicBezTo>
                  <a:cubicBezTo>
                    <a:pt x="5979" y="297"/>
                    <a:pt x="0" y="8590"/>
                    <a:pt x="0" y="8590"/>
                  </a:cubicBezTo>
                  <a:cubicBezTo>
                    <a:pt x="0" y="8590"/>
                    <a:pt x="186" y="9047"/>
                    <a:pt x="662" y="9047"/>
                  </a:cubicBezTo>
                  <a:cubicBezTo>
                    <a:pt x="900" y="9047"/>
                    <a:pt x="1211" y="8933"/>
                    <a:pt x="1607" y="8590"/>
                  </a:cubicBezTo>
                  <a:cubicBezTo>
                    <a:pt x="2765" y="7561"/>
                    <a:pt x="6558" y="4058"/>
                    <a:pt x="6558" y="4058"/>
                  </a:cubicBezTo>
                  <a:lnTo>
                    <a:pt x="10769" y="4058"/>
                  </a:lnTo>
                  <a:cubicBezTo>
                    <a:pt x="10769" y="4058"/>
                    <a:pt x="6847" y="6404"/>
                    <a:pt x="6268" y="6854"/>
                  </a:cubicBezTo>
                  <a:cubicBezTo>
                    <a:pt x="5690" y="7272"/>
                    <a:pt x="3343" y="9747"/>
                    <a:pt x="3922" y="9908"/>
                  </a:cubicBezTo>
                  <a:cubicBezTo>
                    <a:pt x="3936" y="9911"/>
                    <a:pt x="3951" y="9913"/>
                    <a:pt x="3968" y="9913"/>
                  </a:cubicBezTo>
                  <a:cubicBezTo>
                    <a:pt x="4646" y="9913"/>
                    <a:pt x="7554" y="7433"/>
                    <a:pt x="7554" y="7433"/>
                  </a:cubicBezTo>
                  <a:lnTo>
                    <a:pt x="11926" y="6243"/>
                  </a:lnTo>
                  <a:cubicBezTo>
                    <a:pt x="11926" y="6243"/>
                    <a:pt x="15140" y="8301"/>
                    <a:pt x="18065" y="8429"/>
                  </a:cubicBezTo>
                  <a:cubicBezTo>
                    <a:pt x="18311" y="8443"/>
                    <a:pt x="18551" y="8449"/>
                    <a:pt x="18785" y="8449"/>
                  </a:cubicBezTo>
                  <a:cubicBezTo>
                    <a:pt x="21313" y="8449"/>
                    <a:pt x="23144" y="7722"/>
                    <a:pt x="23144" y="7722"/>
                  </a:cubicBezTo>
                  <a:cubicBezTo>
                    <a:pt x="23144" y="7722"/>
                    <a:pt x="39389" y="10780"/>
                    <a:pt x="48933" y="10780"/>
                  </a:cubicBezTo>
                  <a:cubicBezTo>
                    <a:pt x="49126" y="10780"/>
                    <a:pt x="49316" y="10778"/>
                    <a:pt x="49503" y="10776"/>
                  </a:cubicBezTo>
                  <a:cubicBezTo>
                    <a:pt x="49503" y="10776"/>
                    <a:pt x="52717" y="10487"/>
                    <a:pt x="53006" y="6983"/>
                  </a:cubicBezTo>
                  <a:cubicBezTo>
                    <a:pt x="53296" y="3479"/>
                    <a:pt x="49503" y="136"/>
                    <a:pt x="46899" y="7"/>
                  </a:cubicBezTo>
                  <a:cubicBezTo>
                    <a:pt x="46825" y="3"/>
                    <a:pt x="46743" y="1"/>
                    <a:pt x="466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7"/>
            <p:cNvSpPr/>
            <p:nvPr/>
          </p:nvSpPr>
          <p:spPr>
            <a:xfrm>
              <a:off x="3628750" y="5032475"/>
              <a:ext cx="1339650" cy="282875"/>
            </a:xfrm>
            <a:custGeom>
              <a:avLst/>
              <a:gdLst/>
              <a:ahLst/>
              <a:cxnLst/>
              <a:rect l="l" t="t" r="r" b="b"/>
              <a:pathLst>
                <a:path w="53586" h="11315" extrusionOk="0">
                  <a:moveTo>
                    <a:pt x="47157" y="547"/>
                  </a:moveTo>
                  <a:cubicBezTo>
                    <a:pt x="48314" y="611"/>
                    <a:pt x="49825" y="1382"/>
                    <a:pt x="51014" y="2572"/>
                  </a:cubicBezTo>
                  <a:cubicBezTo>
                    <a:pt x="52171" y="3729"/>
                    <a:pt x="53039" y="5304"/>
                    <a:pt x="53039" y="6879"/>
                  </a:cubicBezTo>
                  <a:cubicBezTo>
                    <a:pt x="53039" y="7008"/>
                    <a:pt x="53039" y="7136"/>
                    <a:pt x="53039" y="7233"/>
                  </a:cubicBezTo>
                  <a:cubicBezTo>
                    <a:pt x="52879" y="8904"/>
                    <a:pt x="52075" y="9772"/>
                    <a:pt x="51304" y="10254"/>
                  </a:cubicBezTo>
                  <a:cubicBezTo>
                    <a:pt x="50918" y="10479"/>
                    <a:pt x="50532" y="10608"/>
                    <a:pt x="50243" y="10704"/>
                  </a:cubicBezTo>
                  <a:cubicBezTo>
                    <a:pt x="50082" y="10736"/>
                    <a:pt x="49986" y="10769"/>
                    <a:pt x="49889" y="10769"/>
                  </a:cubicBezTo>
                  <a:lnTo>
                    <a:pt x="49793" y="10769"/>
                  </a:lnTo>
                  <a:lnTo>
                    <a:pt x="49761" y="10801"/>
                  </a:lnTo>
                  <a:lnTo>
                    <a:pt x="49150" y="10801"/>
                  </a:lnTo>
                  <a:cubicBezTo>
                    <a:pt x="44392" y="10801"/>
                    <a:pt x="37964" y="10029"/>
                    <a:pt x="32756" y="9258"/>
                  </a:cubicBezTo>
                  <a:cubicBezTo>
                    <a:pt x="30152" y="8872"/>
                    <a:pt x="27806" y="8486"/>
                    <a:pt x="26167" y="8197"/>
                  </a:cubicBezTo>
                  <a:cubicBezTo>
                    <a:pt x="25331" y="8068"/>
                    <a:pt x="24656" y="7940"/>
                    <a:pt x="24206" y="7876"/>
                  </a:cubicBezTo>
                  <a:cubicBezTo>
                    <a:pt x="23756" y="7779"/>
                    <a:pt x="23499" y="7747"/>
                    <a:pt x="23499" y="7747"/>
                  </a:cubicBezTo>
                  <a:cubicBezTo>
                    <a:pt x="23466" y="7731"/>
                    <a:pt x="23442" y="7723"/>
                    <a:pt x="23418" y="7723"/>
                  </a:cubicBezTo>
                  <a:cubicBezTo>
                    <a:pt x="23394" y="7723"/>
                    <a:pt x="23370" y="7731"/>
                    <a:pt x="23338" y="7747"/>
                  </a:cubicBezTo>
                  <a:cubicBezTo>
                    <a:pt x="23145" y="7811"/>
                    <a:pt x="21377" y="8486"/>
                    <a:pt x="18998" y="8486"/>
                  </a:cubicBezTo>
                  <a:cubicBezTo>
                    <a:pt x="18805" y="8486"/>
                    <a:pt x="18580" y="8454"/>
                    <a:pt x="18355" y="8454"/>
                  </a:cubicBezTo>
                  <a:cubicBezTo>
                    <a:pt x="16941" y="8390"/>
                    <a:pt x="15462" y="7843"/>
                    <a:pt x="14305" y="7329"/>
                  </a:cubicBezTo>
                  <a:cubicBezTo>
                    <a:pt x="13727" y="7072"/>
                    <a:pt x="13244" y="6815"/>
                    <a:pt x="12891" y="6622"/>
                  </a:cubicBezTo>
                  <a:cubicBezTo>
                    <a:pt x="12730" y="6525"/>
                    <a:pt x="12602" y="6461"/>
                    <a:pt x="12505" y="6397"/>
                  </a:cubicBezTo>
                  <a:cubicBezTo>
                    <a:pt x="12409" y="6333"/>
                    <a:pt x="12377" y="6300"/>
                    <a:pt x="12377" y="6300"/>
                  </a:cubicBezTo>
                  <a:cubicBezTo>
                    <a:pt x="12312" y="6268"/>
                    <a:pt x="12216" y="6268"/>
                    <a:pt x="12152" y="6268"/>
                  </a:cubicBezTo>
                  <a:lnTo>
                    <a:pt x="7780" y="7458"/>
                  </a:lnTo>
                  <a:lnTo>
                    <a:pt x="7683" y="7490"/>
                  </a:lnTo>
                  <a:cubicBezTo>
                    <a:pt x="7683" y="7490"/>
                    <a:pt x="7491" y="7650"/>
                    <a:pt x="7233" y="7876"/>
                  </a:cubicBezTo>
                  <a:cubicBezTo>
                    <a:pt x="6816" y="8229"/>
                    <a:pt x="6141" y="8743"/>
                    <a:pt x="5562" y="9193"/>
                  </a:cubicBezTo>
                  <a:cubicBezTo>
                    <a:pt x="5240" y="9386"/>
                    <a:pt x="4951" y="9579"/>
                    <a:pt x="4726" y="9708"/>
                  </a:cubicBezTo>
                  <a:cubicBezTo>
                    <a:pt x="4624" y="9784"/>
                    <a:pt x="4543" y="9820"/>
                    <a:pt x="4465" y="9848"/>
                  </a:cubicBezTo>
                  <a:lnTo>
                    <a:pt x="4465" y="9848"/>
                  </a:lnTo>
                  <a:cubicBezTo>
                    <a:pt x="4466" y="9844"/>
                    <a:pt x="4468" y="9840"/>
                    <a:pt x="4469" y="9836"/>
                  </a:cubicBezTo>
                  <a:cubicBezTo>
                    <a:pt x="4662" y="9515"/>
                    <a:pt x="5144" y="8936"/>
                    <a:pt x="5594" y="8422"/>
                  </a:cubicBezTo>
                  <a:cubicBezTo>
                    <a:pt x="5819" y="8197"/>
                    <a:pt x="6044" y="7940"/>
                    <a:pt x="6237" y="7747"/>
                  </a:cubicBezTo>
                  <a:cubicBezTo>
                    <a:pt x="6462" y="7554"/>
                    <a:pt x="6623" y="7393"/>
                    <a:pt x="6719" y="7329"/>
                  </a:cubicBezTo>
                  <a:cubicBezTo>
                    <a:pt x="6848" y="7233"/>
                    <a:pt x="7201" y="7008"/>
                    <a:pt x="7651" y="6718"/>
                  </a:cubicBezTo>
                  <a:cubicBezTo>
                    <a:pt x="8326" y="6300"/>
                    <a:pt x="9194" y="5786"/>
                    <a:pt x="9934" y="5336"/>
                  </a:cubicBezTo>
                  <a:cubicBezTo>
                    <a:pt x="10641" y="4918"/>
                    <a:pt x="11187" y="4597"/>
                    <a:pt x="11187" y="4597"/>
                  </a:cubicBezTo>
                  <a:cubicBezTo>
                    <a:pt x="11316" y="4532"/>
                    <a:pt x="11348" y="4404"/>
                    <a:pt x="11316" y="4275"/>
                  </a:cubicBezTo>
                  <a:cubicBezTo>
                    <a:pt x="11284" y="4179"/>
                    <a:pt x="11187" y="4082"/>
                    <a:pt x="11059" y="4082"/>
                  </a:cubicBezTo>
                  <a:lnTo>
                    <a:pt x="6848" y="4082"/>
                  </a:lnTo>
                  <a:cubicBezTo>
                    <a:pt x="6783" y="4082"/>
                    <a:pt x="6719" y="4115"/>
                    <a:pt x="6655" y="4147"/>
                  </a:cubicBezTo>
                  <a:cubicBezTo>
                    <a:pt x="6655" y="4147"/>
                    <a:pt x="6430" y="4372"/>
                    <a:pt x="6044" y="4725"/>
                  </a:cubicBezTo>
                  <a:cubicBezTo>
                    <a:pt x="4919" y="5754"/>
                    <a:pt x="2572" y="7908"/>
                    <a:pt x="1705" y="8679"/>
                  </a:cubicBezTo>
                  <a:cubicBezTo>
                    <a:pt x="1351" y="8968"/>
                    <a:pt x="1094" y="9065"/>
                    <a:pt x="965" y="9065"/>
                  </a:cubicBezTo>
                  <a:cubicBezTo>
                    <a:pt x="805" y="9065"/>
                    <a:pt x="708" y="9001"/>
                    <a:pt x="644" y="8904"/>
                  </a:cubicBezTo>
                  <a:lnTo>
                    <a:pt x="621" y="8881"/>
                  </a:lnTo>
                  <a:lnTo>
                    <a:pt x="621" y="8881"/>
                  </a:lnTo>
                  <a:cubicBezTo>
                    <a:pt x="766" y="8672"/>
                    <a:pt x="1055" y="8260"/>
                    <a:pt x="1447" y="7715"/>
                  </a:cubicBezTo>
                  <a:cubicBezTo>
                    <a:pt x="2283" y="6558"/>
                    <a:pt x="3601" y="4822"/>
                    <a:pt x="4726" y="3343"/>
                  </a:cubicBezTo>
                  <a:cubicBezTo>
                    <a:pt x="5273" y="2636"/>
                    <a:pt x="5819" y="1961"/>
                    <a:pt x="6205" y="1511"/>
                  </a:cubicBezTo>
                  <a:cubicBezTo>
                    <a:pt x="6430" y="1286"/>
                    <a:pt x="6591" y="1093"/>
                    <a:pt x="6719" y="964"/>
                  </a:cubicBezTo>
                  <a:cubicBezTo>
                    <a:pt x="6782" y="902"/>
                    <a:pt x="6845" y="869"/>
                    <a:pt x="6878" y="838"/>
                  </a:cubicBezTo>
                  <a:lnTo>
                    <a:pt x="6878" y="838"/>
                  </a:lnTo>
                  <a:cubicBezTo>
                    <a:pt x="6906" y="841"/>
                    <a:pt x="6951" y="849"/>
                    <a:pt x="7008" y="868"/>
                  </a:cubicBezTo>
                  <a:cubicBezTo>
                    <a:pt x="7683" y="932"/>
                    <a:pt x="9966" y="1382"/>
                    <a:pt x="12152" y="1864"/>
                  </a:cubicBezTo>
                  <a:cubicBezTo>
                    <a:pt x="13244" y="2089"/>
                    <a:pt x="14337" y="2315"/>
                    <a:pt x="15205" y="2540"/>
                  </a:cubicBezTo>
                  <a:cubicBezTo>
                    <a:pt x="15655" y="2636"/>
                    <a:pt x="16009" y="2732"/>
                    <a:pt x="16330" y="2797"/>
                  </a:cubicBezTo>
                  <a:cubicBezTo>
                    <a:pt x="16620" y="2893"/>
                    <a:pt x="16845" y="2957"/>
                    <a:pt x="16941" y="2990"/>
                  </a:cubicBezTo>
                  <a:cubicBezTo>
                    <a:pt x="17134" y="3086"/>
                    <a:pt x="17391" y="3150"/>
                    <a:pt x="17713" y="3182"/>
                  </a:cubicBezTo>
                  <a:cubicBezTo>
                    <a:pt x="18709" y="3343"/>
                    <a:pt x="20316" y="3407"/>
                    <a:pt x="22309" y="3407"/>
                  </a:cubicBezTo>
                  <a:cubicBezTo>
                    <a:pt x="23820" y="3407"/>
                    <a:pt x="25556" y="3375"/>
                    <a:pt x="27388" y="3311"/>
                  </a:cubicBezTo>
                  <a:cubicBezTo>
                    <a:pt x="29831" y="3247"/>
                    <a:pt x="33978" y="2540"/>
                    <a:pt x="37899" y="1864"/>
                  </a:cubicBezTo>
                  <a:cubicBezTo>
                    <a:pt x="39860" y="1543"/>
                    <a:pt x="41757" y="1189"/>
                    <a:pt x="43332" y="964"/>
                  </a:cubicBezTo>
                  <a:cubicBezTo>
                    <a:pt x="44939" y="707"/>
                    <a:pt x="46225" y="547"/>
                    <a:pt x="46964" y="547"/>
                  </a:cubicBezTo>
                  <a:close/>
                  <a:moveTo>
                    <a:pt x="46964" y="0"/>
                  </a:moveTo>
                  <a:cubicBezTo>
                    <a:pt x="46160" y="0"/>
                    <a:pt x="44875" y="161"/>
                    <a:pt x="43267" y="418"/>
                  </a:cubicBezTo>
                  <a:cubicBezTo>
                    <a:pt x="40857" y="804"/>
                    <a:pt x="37771" y="1350"/>
                    <a:pt x="34846" y="1832"/>
                  </a:cubicBezTo>
                  <a:cubicBezTo>
                    <a:pt x="31920" y="2315"/>
                    <a:pt x="29156" y="2732"/>
                    <a:pt x="27356" y="2765"/>
                  </a:cubicBezTo>
                  <a:cubicBezTo>
                    <a:pt x="25556" y="2829"/>
                    <a:pt x="23820" y="2861"/>
                    <a:pt x="22309" y="2861"/>
                  </a:cubicBezTo>
                  <a:cubicBezTo>
                    <a:pt x="20991" y="2861"/>
                    <a:pt x="19834" y="2829"/>
                    <a:pt x="18934" y="2765"/>
                  </a:cubicBezTo>
                  <a:cubicBezTo>
                    <a:pt x="18484" y="2732"/>
                    <a:pt x="18098" y="2700"/>
                    <a:pt x="17809" y="2668"/>
                  </a:cubicBezTo>
                  <a:cubicBezTo>
                    <a:pt x="17488" y="2604"/>
                    <a:pt x="17263" y="2572"/>
                    <a:pt x="17134" y="2507"/>
                  </a:cubicBezTo>
                  <a:cubicBezTo>
                    <a:pt x="16973" y="2443"/>
                    <a:pt x="16748" y="2379"/>
                    <a:pt x="16395" y="2282"/>
                  </a:cubicBezTo>
                  <a:cubicBezTo>
                    <a:pt x="15205" y="1961"/>
                    <a:pt x="12955" y="1479"/>
                    <a:pt x="10962" y="1061"/>
                  </a:cubicBezTo>
                  <a:cubicBezTo>
                    <a:pt x="9934" y="836"/>
                    <a:pt x="9001" y="643"/>
                    <a:pt x="8262" y="514"/>
                  </a:cubicBezTo>
                  <a:cubicBezTo>
                    <a:pt x="7876" y="450"/>
                    <a:pt x="7587" y="386"/>
                    <a:pt x="7330" y="354"/>
                  </a:cubicBezTo>
                  <a:cubicBezTo>
                    <a:pt x="7105" y="322"/>
                    <a:pt x="6944" y="289"/>
                    <a:pt x="6848" y="289"/>
                  </a:cubicBezTo>
                  <a:cubicBezTo>
                    <a:pt x="6751" y="289"/>
                    <a:pt x="6687" y="322"/>
                    <a:pt x="6623" y="354"/>
                  </a:cubicBezTo>
                  <a:cubicBezTo>
                    <a:pt x="6558" y="418"/>
                    <a:pt x="6462" y="482"/>
                    <a:pt x="6366" y="579"/>
                  </a:cubicBezTo>
                  <a:cubicBezTo>
                    <a:pt x="6012" y="900"/>
                    <a:pt x="5465" y="1575"/>
                    <a:pt x="4790" y="2379"/>
                  </a:cubicBezTo>
                  <a:cubicBezTo>
                    <a:pt x="2830" y="4854"/>
                    <a:pt x="65" y="8711"/>
                    <a:pt x="65" y="8711"/>
                  </a:cubicBezTo>
                  <a:cubicBezTo>
                    <a:pt x="1" y="8776"/>
                    <a:pt x="1" y="8872"/>
                    <a:pt x="33" y="8968"/>
                  </a:cubicBezTo>
                  <a:cubicBezTo>
                    <a:pt x="33" y="9001"/>
                    <a:pt x="97" y="9129"/>
                    <a:pt x="258" y="9290"/>
                  </a:cubicBezTo>
                  <a:cubicBezTo>
                    <a:pt x="387" y="9418"/>
                    <a:pt x="612" y="9579"/>
                    <a:pt x="965" y="9579"/>
                  </a:cubicBezTo>
                  <a:cubicBezTo>
                    <a:pt x="1287" y="9579"/>
                    <a:pt x="1640" y="9451"/>
                    <a:pt x="2058" y="9065"/>
                  </a:cubicBezTo>
                  <a:cubicBezTo>
                    <a:pt x="3152" y="8119"/>
                    <a:pt x="6420" y="5107"/>
                    <a:pt x="6939" y="4629"/>
                  </a:cubicBezTo>
                  <a:lnTo>
                    <a:pt x="10054" y="4629"/>
                  </a:lnTo>
                  <a:cubicBezTo>
                    <a:pt x="9710" y="4832"/>
                    <a:pt x="9297" y="5079"/>
                    <a:pt x="8873" y="5336"/>
                  </a:cubicBezTo>
                  <a:cubicBezTo>
                    <a:pt x="8358" y="5658"/>
                    <a:pt x="7812" y="6011"/>
                    <a:pt x="7362" y="6268"/>
                  </a:cubicBezTo>
                  <a:cubicBezTo>
                    <a:pt x="6912" y="6558"/>
                    <a:pt x="6558" y="6783"/>
                    <a:pt x="6398" y="6911"/>
                  </a:cubicBezTo>
                  <a:cubicBezTo>
                    <a:pt x="6237" y="7008"/>
                    <a:pt x="6012" y="7233"/>
                    <a:pt x="5755" y="7490"/>
                  </a:cubicBezTo>
                  <a:cubicBezTo>
                    <a:pt x="5369" y="7876"/>
                    <a:pt x="4919" y="8358"/>
                    <a:pt x="4533" y="8840"/>
                  </a:cubicBezTo>
                  <a:cubicBezTo>
                    <a:pt x="4373" y="9065"/>
                    <a:pt x="4212" y="9290"/>
                    <a:pt x="4083" y="9483"/>
                  </a:cubicBezTo>
                  <a:cubicBezTo>
                    <a:pt x="4019" y="9579"/>
                    <a:pt x="3955" y="9676"/>
                    <a:pt x="3923" y="9772"/>
                  </a:cubicBezTo>
                  <a:cubicBezTo>
                    <a:pt x="3890" y="9868"/>
                    <a:pt x="3858" y="9933"/>
                    <a:pt x="3858" y="10061"/>
                  </a:cubicBezTo>
                  <a:cubicBezTo>
                    <a:pt x="3858" y="10126"/>
                    <a:pt x="3858" y="10222"/>
                    <a:pt x="3923" y="10286"/>
                  </a:cubicBezTo>
                  <a:cubicBezTo>
                    <a:pt x="3987" y="10383"/>
                    <a:pt x="4083" y="10415"/>
                    <a:pt x="4148" y="10447"/>
                  </a:cubicBezTo>
                  <a:lnTo>
                    <a:pt x="4276" y="10447"/>
                  </a:lnTo>
                  <a:cubicBezTo>
                    <a:pt x="4437" y="10447"/>
                    <a:pt x="4565" y="10383"/>
                    <a:pt x="4726" y="10318"/>
                  </a:cubicBezTo>
                  <a:cubicBezTo>
                    <a:pt x="5305" y="10061"/>
                    <a:pt x="6108" y="9451"/>
                    <a:pt x="6783" y="8936"/>
                  </a:cubicBezTo>
                  <a:cubicBezTo>
                    <a:pt x="7321" y="8501"/>
                    <a:pt x="7797" y="8107"/>
                    <a:pt x="7969" y="7964"/>
                  </a:cubicBezTo>
                  <a:lnTo>
                    <a:pt x="7969" y="7964"/>
                  </a:lnTo>
                  <a:lnTo>
                    <a:pt x="12166" y="6814"/>
                  </a:lnTo>
                  <a:lnTo>
                    <a:pt x="12166" y="6814"/>
                  </a:lnTo>
                  <a:cubicBezTo>
                    <a:pt x="12395" y="6971"/>
                    <a:pt x="13109" y="7391"/>
                    <a:pt x="14080" y="7811"/>
                  </a:cubicBezTo>
                  <a:cubicBezTo>
                    <a:pt x="15270" y="8358"/>
                    <a:pt x="16812" y="8904"/>
                    <a:pt x="18323" y="9001"/>
                  </a:cubicBezTo>
                  <a:lnTo>
                    <a:pt x="18998" y="9001"/>
                  </a:lnTo>
                  <a:cubicBezTo>
                    <a:pt x="21312" y="9001"/>
                    <a:pt x="23057" y="8431"/>
                    <a:pt x="23448" y="8270"/>
                  </a:cubicBezTo>
                  <a:lnTo>
                    <a:pt x="23448" y="8270"/>
                  </a:lnTo>
                  <a:cubicBezTo>
                    <a:pt x="24396" y="8448"/>
                    <a:pt x="39837" y="11315"/>
                    <a:pt x="49150" y="11315"/>
                  </a:cubicBezTo>
                  <a:lnTo>
                    <a:pt x="49825" y="11315"/>
                  </a:lnTo>
                  <a:cubicBezTo>
                    <a:pt x="49857" y="11315"/>
                    <a:pt x="50693" y="11251"/>
                    <a:pt x="51593" y="10704"/>
                  </a:cubicBezTo>
                  <a:cubicBezTo>
                    <a:pt x="52461" y="10158"/>
                    <a:pt x="53425" y="9129"/>
                    <a:pt x="53554" y="7297"/>
                  </a:cubicBezTo>
                  <a:cubicBezTo>
                    <a:pt x="53586" y="7168"/>
                    <a:pt x="53586" y="7008"/>
                    <a:pt x="53586" y="6879"/>
                  </a:cubicBezTo>
                  <a:cubicBezTo>
                    <a:pt x="53586" y="5111"/>
                    <a:pt x="52621" y="3440"/>
                    <a:pt x="51368" y="2186"/>
                  </a:cubicBezTo>
                  <a:cubicBezTo>
                    <a:pt x="50114" y="932"/>
                    <a:pt x="48571" y="97"/>
                    <a:pt x="47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7"/>
            <p:cNvSpPr/>
            <p:nvPr/>
          </p:nvSpPr>
          <p:spPr>
            <a:xfrm>
              <a:off x="1274175" y="5363550"/>
              <a:ext cx="5102975" cy="12875"/>
            </a:xfrm>
            <a:custGeom>
              <a:avLst/>
              <a:gdLst/>
              <a:ahLst/>
              <a:cxnLst/>
              <a:rect l="l" t="t" r="r" b="b"/>
              <a:pathLst>
                <a:path w="204119" h="515" extrusionOk="0">
                  <a:moveTo>
                    <a:pt x="1" y="1"/>
                  </a:moveTo>
                  <a:lnTo>
                    <a:pt x="1" y="515"/>
                  </a:lnTo>
                  <a:lnTo>
                    <a:pt x="204118" y="515"/>
                  </a:lnTo>
                  <a:lnTo>
                    <a:pt x="204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7"/>
            <p:cNvSpPr/>
            <p:nvPr/>
          </p:nvSpPr>
          <p:spPr>
            <a:xfrm>
              <a:off x="2392800" y="5312125"/>
              <a:ext cx="1579925" cy="57875"/>
            </a:xfrm>
            <a:custGeom>
              <a:avLst/>
              <a:gdLst/>
              <a:ahLst/>
              <a:cxnLst/>
              <a:rect l="l" t="t" r="r" b="b"/>
              <a:pathLst>
                <a:path w="63197" h="2315" extrusionOk="0">
                  <a:moveTo>
                    <a:pt x="1" y="0"/>
                  </a:moveTo>
                  <a:lnTo>
                    <a:pt x="1" y="2315"/>
                  </a:lnTo>
                  <a:lnTo>
                    <a:pt x="63197" y="2315"/>
                  </a:lnTo>
                  <a:lnTo>
                    <a:pt x="631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7"/>
            <p:cNvSpPr/>
            <p:nvPr/>
          </p:nvSpPr>
          <p:spPr>
            <a:xfrm>
              <a:off x="2385575" y="5304900"/>
              <a:ext cx="1594400" cy="71525"/>
            </a:xfrm>
            <a:custGeom>
              <a:avLst/>
              <a:gdLst/>
              <a:ahLst/>
              <a:cxnLst/>
              <a:rect l="l" t="t" r="r" b="b"/>
              <a:pathLst>
                <a:path w="63776" h="2861" extrusionOk="0">
                  <a:moveTo>
                    <a:pt x="63229" y="547"/>
                  </a:moveTo>
                  <a:lnTo>
                    <a:pt x="63229" y="2347"/>
                  </a:lnTo>
                  <a:lnTo>
                    <a:pt x="547" y="2347"/>
                  </a:lnTo>
                  <a:lnTo>
                    <a:pt x="547" y="547"/>
                  </a:lnTo>
                  <a:close/>
                  <a:moveTo>
                    <a:pt x="290" y="0"/>
                  </a:moveTo>
                  <a:cubicBezTo>
                    <a:pt x="193" y="0"/>
                    <a:pt x="129" y="32"/>
                    <a:pt x="97" y="97"/>
                  </a:cubicBezTo>
                  <a:cubicBezTo>
                    <a:pt x="33" y="129"/>
                    <a:pt x="0" y="225"/>
                    <a:pt x="0" y="289"/>
                  </a:cubicBezTo>
                  <a:lnTo>
                    <a:pt x="0" y="2604"/>
                  </a:lnTo>
                  <a:cubicBezTo>
                    <a:pt x="0" y="2668"/>
                    <a:pt x="33" y="2732"/>
                    <a:pt x="97" y="2797"/>
                  </a:cubicBezTo>
                  <a:cubicBezTo>
                    <a:pt x="129" y="2829"/>
                    <a:pt x="193" y="2861"/>
                    <a:pt x="290" y="2861"/>
                  </a:cubicBezTo>
                  <a:lnTo>
                    <a:pt x="63486" y="2861"/>
                  </a:lnTo>
                  <a:cubicBezTo>
                    <a:pt x="63550" y="2861"/>
                    <a:pt x="63614" y="2829"/>
                    <a:pt x="63679" y="2797"/>
                  </a:cubicBezTo>
                  <a:cubicBezTo>
                    <a:pt x="63743" y="2732"/>
                    <a:pt x="63775" y="2668"/>
                    <a:pt x="63775" y="2604"/>
                  </a:cubicBezTo>
                  <a:lnTo>
                    <a:pt x="63775" y="289"/>
                  </a:lnTo>
                  <a:cubicBezTo>
                    <a:pt x="63775" y="225"/>
                    <a:pt x="63743" y="129"/>
                    <a:pt x="63679" y="97"/>
                  </a:cubicBezTo>
                  <a:cubicBezTo>
                    <a:pt x="63614" y="32"/>
                    <a:pt x="63550" y="0"/>
                    <a:pt x="63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7"/>
            <p:cNvSpPr/>
            <p:nvPr/>
          </p:nvSpPr>
          <p:spPr>
            <a:xfrm>
              <a:off x="3230175" y="5312125"/>
              <a:ext cx="742550" cy="57875"/>
            </a:xfrm>
            <a:custGeom>
              <a:avLst/>
              <a:gdLst/>
              <a:ahLst/>
              <a:cxnLst/>
              <a:rect l="l" t="t" r="r" b="b"/>
              <a:pathLst>
                <a:path w="29702" h="2315" extrusionOk="0">
                  <a:moveTo>
                    <a:pt x="0" y="0"/>
                  </a:moveTo>
                  <a:lnTo>
                    <a:pt x="0" y="2315"/>
                  </a:lnTo>
                  <a:lnTo>
                    <a:pt x="29702" y="2315"/>
                  </a:lnTo>
                  <a:lnTo>
                    <a:pt x="297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7"/>
            <p:cNvSpPr/>
            <p:nvPr/>
          </p:nvSpPr>
          <p:spPr>
            <a:xfrm>
              <a:off x="3223750" y="5304900"/>
              <a:ext cx="756225" cy="71525"/>
            </a:xfrm>
            <a:custGeom>
              <a:avLst/>
              <a:gdLst/>
              <a:ahLst/>
              <a:cxnLst/>
              <a:rect l="l" t="t" r="r" b="b"/>
              <a:pathLst>
                <a:path w="30249" h="2861" extrusionOk="0">
                  <a:moveTo>
                    <a:pt x="29702" y="547"/>
                  </a:moveTo>
                  <a:lnTo>
                    <a:pt x="29702" y="2347"/>
                  </a:lnTo>
                  <a:lnTo>
                    <a:pt x="547" y="2347"/>
                  </a:lnTo>
                  <a:lnTo>
                    <a:pt x="547" y="547"/>
                  </a:lnTo>
                  <a:close/>
                  <a:moveTo>
                    <a:pt x="257" y="0"/>
                  </a:moveTo>
                  <a:cubicBezTo>
                    <a:pt x="193" y="0"/>
                    <a:pt x="129" y="32"/>
                    <a:pt x="64" y="97"/>
                  </a:cubicBezTo>
                  <a:cubicBezTo>
                    <a:pt x="32" y="129"/>
                    <a:pt x="0" y="225"/>
                    <a:pt x="0" y="289"/>
                  </a:cubicBezTo>
                  <a:lnTo>
                    <a:pt x="0" y="2604"/>
                  </a:lnTo>
                  <a:cubicBezTo>
                    <a:pt x="0" y="2668"/>
                    <a:pt x="32" y="2732"/>
                    <a:pt x="64" y="2797"/>
                  </a:cubicBezTo>
                  <a:cubicBezTo>
                    <a:pt x="129" y="2829"/>
                    <a:pt x="193" y="2861"/>
                    <a:pt x="257" y="2861"/>
                  </a:cubicBezTo>
                  <a:lnTo>
                    <a:pt x="29959" y="2861"/>
                  </a:lnTo>
                  <a:cubicBezTo>
                    <a:pt x="30023" y="2861"/>
                    <a:pt x="30087" y="2829"/>
                    <a:pt x="30152" y="2797"/>
                  </a:cubicBezTo>
                  <a:cubicBezTo>
                    <a:pt x="30216" y="2732"/>
                    <a:pt x="30248" y="2668"/>
                    <a:pt x="30248" y="2604"/>
                  </a:cubicBezTo>
                  <a:lnTo>
                    <a:pt x="30248" y="289"/>
                  </a:lnTo>
                  <a:cubicBezTo>
                    <a:pt x="30248" y="225"/>
                    <a:pt x="30216" y="129"/>
                    <a:pt x="30152" y="97"/>
                  </a:cubicBezTo>
                  <a:cubicBezTo>
                    <a:pt x="30087" y="32"/>
                    <a:pt x="30023" y="0"/>
                    <a:pt x="29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7"/>
            <p:cNvSpPr/>
            <p:nvPr/>
          </p:nvSpPr>
          <p:spPr>
            <a:xfrm>
              <a:off x="2064125" y="4578425"/>
              <a:ext cx="1203025" cy="733725"/>
            </a:xfrm>
            <a:custGeom>
              <a:avLst/>
              <a:gdLst/>
              <a:ahLst/>
              <a:cxnLst/>
              <a:rect l="l" t="t" r="r" b="b"/>
              <a:pathLst>
                <a:path w="48121" h="29349" extrusionOk="0">
                  <a:moveTo>
                    <a:pt x="1" y="0"/>
                  </a:moveTo>
                  <a:lnTo>
                    <a:pt x="14594" y="29348"/>
                  </a:lnTo>
                  <a:lnTo>
                    <a:pt x="48121" y="29348"/>
                  </a:lnTo>
                  <a:lnTo>
                    <a:pt x="364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7"/>
            <p:cNvSpPr/>
            <p:nvPr/>
          </p:nvSpPr>
          <p:spPr>
            <a:xfrm>
              <a:off x="2056900" y="4572000"/>
              <a:ext cx="1217500" cy="746575"/>
            </a:xfrm>
            <a:custGeom>
              <a:avLst/>
              <a:gdLst/>
              <a:ahLst/>
              <a:cxnLst/>
              <a:rect l="l" t="t" r="r" b="b"/>
              <a:pathLst>
                <a:path w="48700" h="29863" extrusionOk="0">
                  <a:moveTo>
                    <a:pt x="36549" y="547"/>
                  </a:moveTo>
                  <a:lnTo>
                    <a:pt x="47999" y="29316"/>
                  </a:lnTo>
                  <a:lnTo>
                    <a:pt x="15076" y="29316"/>
                  </a:lnTo>
                  <a:lnTo>
                    <a:pt x="740" y="547"/>
                  </a:lnTo>
                  <a:close/>
                  <a:moveTo>
                    <a:pt x="290" y="0"/>
                  </a:moveTo>
                  <a:cubicBezTo>
                    <a:pt x="193" y="0"/>
                    <a:pt x="129" y="32"/>
                    <a:pt x="65" y="129"/>
                  </a:cubicBezTo>
                  <a:cubicBezTo>
                    <a:pt x="32" y="193"/>
                    <a:pt x="0" y="290"/>
                    <a:pt x="65" y="386"/>
                  </a:cubicBezTo>
                  <a:lnTo>
                    <a:pt x="14658" y="29702"/>
                  </a:lnTo>
                  <a:cubicBezTo>
                    <a:pt x="14690" y="29798"/>
                    <a:pt x="14787" y="29863"/>
                    <a:pt x="14883" y="29863"/>
                  </a:cubicBezTo>
                  <a:lnTo>
                    <a:pt x="48410" y="29863"/>
                  </a:lnTo>
                  <a:cubicBezTo>
                    <a:pt x="48506" y="29863"/>
                    <a:pt x="48571" y="29830"/>
                    <a:pt x="48635" y="29734"/>
                  </a:cubicBezTo>
                  <a:cubicBezTo>
                    <a:pt x="48667" y="29670"/>
                    <a:pt x="48699" y="29573"/>
                    <a:pt x="48667" y="29509"/>
                  </a:cubicBezTo>
                  <a:lnTo>
                    <a:pt x="36966" y="161"/>
                  </a:lnTo>
                  <a:cubicBezTo>
                    <a:pt x="36934" y="65"/>
                    <a:pt x="36838" y="0"/>
                    <a:pt x="36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7"/>
            <p:cNvSpPr/>
            <p:nvPr/>
          </p:nvSpPr>
          <p:spPr>
            <a:xfrm>
              <a:off x="2027175" y="4578425"/>
              <a:ext cx="1203025" cy="733725"/>
            </a:xfrm>
            <a:custGeom>
              <a:avLst/>
              <a:gdLst/>
              <a:ahLst/>
              <a:cxnLst/>
              <a:rect l="l" t="t" r="r" b="b"/>
              <a:pathLst>
                <a:path w="48121" h="29349" extrusionOk="0">
                  <a:moveTo>
                    <a:pt x="0" y="0"/>
                  </a:moveTo>
                  <a:lnTo>
                    <a:pt x="14626" y="29348"/>
                  </a:lnTo>
                  <a:lnTo>
                    <a:pt x="48120" y="29348"/>
                  </a:lnTo>
                  <a:lnTo>
                    <a:pt x="364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7"/>
            <p:cNvSpPr/>
            <p:nvPr/>
          </p:nvSpPr>
          <p:spPr>
            <a:xfrm>
              <a:off x="2020725" y="4572000"/>
              <a:ext cx="1216700" cy="746575"/>
            </a:xfrm>
            <a:custGeom>
              <a:avLst/>
              <a:gdLst/>
              <a:ahLst/>
              <a:cxnLst/>
              <a:rect l="l" t="t" r="r" b="b"/>
              <a:pathLst>
                <a:path w="48668" h="29863" extrusionOk="0">
                  <a:moveTo>
                    <a:pt x="36517" y="547"/>
                  </a:moveTo>
                  <a:lnTo>
                    <a:pt x="47968" y="29316"/>
                  </a:lnTo>
                  <a:lnTo>
                    <a:pt x="15044" y="29316"/>
                  </a:lnTo>
                  <a:lnTo>
                    <a:pt x="708" y="547"/>
                  </a:lnTo>
                  <a:close/>
                  <a:moveTo>
                    <a:pt x="258" y="0"/>
                  </a:moveTo>
                  <a:cubicBezTo>
                    <a:pt x="162" y="0"/>
                    <a:pt x="97" y="32"/>
                    <a:pt x="33" y="129"/>
                  </a:cubicBezTo>
                  <a:cubicBezTo>
                    <a:pt x="1" y="193"/>
                    <a:pt x="1" y="290"/>
                    <a:pt x="33" y="386"/>
                  </a:cubicBezTo>
                  <a:lnTo>
                    <a:pt x="14627" y="29702"/>
                  </a:lnTo>
                  <a:cubicBezTo>
                    <a:pt x="14659" y="29798"/>
                    <a:pt x="14755" y="29863"/>
                    <a:pt x="14884" y="29863"/>
                  </a:cubicBezTo>
                  <a:lnTo>
                    <a:pt x="48378" y="29863"/>
                  </a:lnTo>
                  <a:cubicBezTo>
                    <a:pt x="48475" y="29863"/>
                    <a:pt x="48571" y="29830"/>
                    <a:pt x="48603" y="29734"/>
                  </a:cubicBezTo>
                  <a:cubicBezTo>
                    <a:pt x="48668" y="29670"/>
                    <a:pt x="48668" y="29573"/>
                    <a:pt x="48635" y="29509"/>
                  </a:cubicBezTo>
                  <a:lnTo>
                    <a:pt x="36935" y="161"/>
                  </a:lnTo>
                  <a:cubicBezTo>
                    <a:pt x="36903" y="65"/>
                    <a:pt x="36806" y="0"/>
                    <a:pt x="36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3" grpId="0"/>
      <p:bldP spid="321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230F00-7875-4336-82CE-185CDA75D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0"/>
                    </a14:imgEffect>
                    <a14:imgEffect>
                      <a14:brightnessContrast bright="7000" contrast="1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64C52F-F5FD-4862-A0FF-04B26B552B49}"/>
              </a:ext>
            </a:extLst>
          </p:cNvPr>
          <p:cNvSpPr txBox="1"/>
          <p:nvPr/>
        </p:nvSpPr>
        <p:spPr>
          <a:xfrm>
            <a:off x="277318" y="921895"/>
            <a:ext cx="2563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ahnschrift SemiBold SemiConden" panose="020B0502040204020203" pitchFamily="34" charset="0"/>
              </a:rPr>
              <a:t>THANK YOU! </a:t>
            </a:r>
            <a:endParaRPr lang="en-GB" sz="40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21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321719" y="1751363"/>
            <a:ext cx="2878931" cy="8926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0" i="0" dirty="0">
                <a:solidFill>
                  <a:schemeClr val="tx1"/>
                </a:solidFill>
                <a:effectLst/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1. History and Introduction of</a:t>
            </a:r>
            <a:endParaRPr lang="en-GB" sz="4700" dirty="0">
              <a:solidFill>
                <a:schemeClr val="tx1"/>
              </a:solidFill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</p:txBody>
      </p:sp>
      <p:sp>
        <p:nvSpPr>
          <p:cNvPr id="2157" name="Google Shape;2157;p38"/>
          <p:cNvSpPr txBox="1">
            <a:spLocks noGrp="1"/>
          </p:cNvSpPr>
          <p:nvPr>
            <p:ph type="subTitle" idx="1"/>
          </p:nvPr>
        </p:nvSpPr>
        <p:spPr>
          <a:xfrm>
            <a:off x="5013486" y="4507706"/>
            <a:ext cx="2851783" cy="420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Presented by Fatima </a:t>
            </a:r>
            <a:r>
              <a:rPr lang="en-US" dirty="0" err="1"/>
              <a:t>Noorulain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324146-11F6-4D6D-8F7A-A4172AFDA626}"/>
              </a:ext>
            </a:extLst>
          </p:cNvPr>
          <p:cNvSpPr txBox="1"/>
          <p:nvPr/>
        </p:nvSpPr>
        <p:spPr>
          <a:xfrm>
            <a:off x="4950617" y="2120754"/>
            <a:ext cx="942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GPS</a:t>
            </a:r>
            <a:endParaRPr lang="en-GB" sz="2800" b="1" dirty="0"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BCD24A2-61EC-451B-8915-FFB60A1BF79A}"/>
              </a:ext>
            </a:extLst>
          </p:cNvPr>
          <p:cNvSpPr/>
          <p:nvPr/>
        </p:nvSpPr>
        <p:spPr>
          <a:xfrm>
            <a:off x="4945330" y="991854"/>
            <a:ext cx="914400" cy="1150765"/>
          </a:xfrm>
          <a:custGeom>
            <a:avLst/>
            <a:gdLst>
              <a:gd name="connsiteX0" fmla="*/ 795575 w 839027"/>
              <a:gd name="connsiteY0" fmla="*/ 283104 h 1150765"/>
              <a:gd name="connsiteX1" fmla="*/ 504607 w 839027"/>
              <a:gd name="connsiteY1" fmla="*/ 0 h 1150765"/>
              <a:gd name="connsiteX2" fmla="*/ 484947 w 839027"/>
              <a:gd name="connsiteY2" fmla="*/ 48495 h 1150765"/>
              <a:gd name="connsiteX3" fmla="*/ 747080 w 839027"/>
              <a:gd name="connsiteY3" fmla="*/ 304075 h 1150765"/>
              <a:gd name="connsiteX4" fmla="*/ 752323 w 839027"/>
              <a:gd name="connsiteY4" fmla="*/ 669751 h 1150765"/>
              <a:gd name="connsiteX5" fmla="*/ 496743 w 839027"/>
              <a:gd name="connsiteY5" fmla="*/ 931884 h 1150765"/>
              <a:gd name="connsiteX6" fmla="*/ 131067 w 839027"/>
              <a:gd name="connsiteY6" fmla="*/ 937127 h 1150765"/>
              <a:gd name="connsiteX7" fmla="*/ 111407 w 839027"/>
              <a:gd name="connsiteY7" fmla="*/ 985621 h 1150765"/>
              <a:gd name="connsiteX8" fmla="*/ 262133 w 839027"/>
              <a:gd name="connsiteY8" fmla="*/ 1021009 h 1150765"/>
              <a:gd name="connsiteX9" fmla="*/ 262133 w 839027"/>
              <a:gd name="connsiteY9" fmla="*/ 1072125 h 1150765"/>
              <a:gd name="connsiteX10" fmla="*/ 0 w 839027"/>
              <a:gd name="connsiteY10" fmla="*/ 1072125 h 1150765"/>
              <a:gd name="connsiteX11" fmla="*/ 0 w 839027"/>
              <a:gd name="connsiteY11" fmla="*/ 1150765 h 1150765"/>
              <a:gd name="connsiteX12" fmla="*/ 629120 w 839027"/>
              <a:gd name="connsiteY12" fmla="*/ 1150765 h 1150765"/>
              <a:gd name="connsiteX13" fmla="*/ 629120 w 839027"/>
              <a:gd name="connsiteY13" fmla="*/ 1072125 h 1150765"/>
              <a:gd name="connsiteX14" fmla="*/ 366987 w 839027"/>
              <a:gd name="connsiteY14" fmla="*/ 1072125 h 1150765"/>
              <a:gd name="connsiteX15" fmla="*/ 366987 w 839027"/>
              <a:gd name="connsiteY15" fmla="*/ 1019699 h 1150765"/>
              <a:gd name="connsiteX16" fmla="*/ 517713 w 839027"/>
              <a:gd name="connsiteY16" fmla="*/ 980379 h 1150765"/>
              <a:gd name="connsiteX17" fmla="*/ 800817 w 839027"/>
              <a:gd name="connsiteY17" fmla="*/ 689411 h 1150765"/>
              <a:gd name="connsiteX18" fmla="*/ 795575 w 839027"/>
              <a:gd name="connsiteY18" fmla="*/ 283104 h 1150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39027" h="1150765">
                <a:moveTo>
                  <a:pt x="795575" y="283104"/>
                </a:moveTo>
                <a:cubicBezTo>
                  <a:pt x="739216" y="153348"/>
                  <a:pt x="636984" y="52427"/>
                  <a:pt x="504607" y="0"/>
                </a:cubicBezTo>
                <a:lnTo>
                  <a:pt x="484947" y="48495"/>
                </a:lnTo>
                <a:cubicBezTo>
                  <a:pt x="602907" y="95679"/>
                  <a:pt x="695964" y="186115"/>
                  <a:pt x="747080" y="304075"/>
                </a:cubicBezTo>
                <a:cubicBezTo>
                  <a:pt x="796885" y="422035"/>
                  <a:pt x="799507" y="551791"/>
                  <a:pt x="752323" y="669751"/>
                </a:cubicBezTo>
                <a:cubicBezTo>
                  <a:pt x="705139" y="787711"/>
                  <a:pt x="614703" y="880768"/>
                  <a:pt x="496743" y="931884"/>
                </a:cubicBezTo>
                <a:cubicBezTo>
                  <a:pt x="378783" y="981689"/>
                  <a:pt x="249027" y="984311"/>
                  <a:pt x="131067" y="937127"/>
                </a:cubicBezTo>
                <a:lnTo>
                  <a:pt x="111407" y="985621"/>
                </a:lnTo>
                <a:cubicBezTo>
                  <a:pt x="159901" y="1005281"/>
                  <a:pt x="211017" y="1017077"/>
                  <a:pt x="262133" y="1021009"/>
                </a:cubicBezTo>
                <a:lnTo>
                  <a:pt x="262133" y="1072125"/>
                </a:lnTo>
                <a:lnTo>
                  <a:pt x="0" y="1072125"/>
                </a:lnTo>
                <a:lnTo>
                  <a:pt x="0" y="1150765"/>
                </a:lnTo>
                <a:lnTo>
                  <a:pt x="629120" y="1150765"/>
                </a:lnTo>
                <a:lnTo>
                  <a:pt x="629120" y="1072125"/>
                </a:lnTo>
                <a:lnTo>
                  <a:pt x="366987" y="1072125"/>
                </a:lnTo>
                <a:lnTo>
                  <a:pt x="366987" y="1019699"/>
                </a:lnTo>
                <a:cubicBezTo>
                  <a:pt x="418103" y="1014456"/>
                  <a:pt x="467908" y="1000039"/>
                  <a:pt x="517713" y="980379"/>
                </a:cubicBezTo>
                <a:cubicBezTo>
                  <a:pt x="648780" y="924020"/>
                  <a:pt x="748391" y="821788"/>
                  <a:pt x="800817" y="689411"/>
                </a:cubicBezTo>
                <a:cubicBezTo>
                  <a:pt x="853244" y="557033"/>
                  <a:pt x="851933" y="414171"/>
                  <a:pt x="795575" y="283104"/>
                </a:cubicBezTo>
                <a:close/>
              </a:path>
            </a:pathLst>
          </a:custGeom>
          <a:solidFill>
            <a:srgbClr val="000000"/>
          </a:solidFill>
          <a:ln w="13097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D74D2ED-EF2B-4327-B59D-931CE49BA28A}"/>
              </a:ext>
            </a:extLst>
          </p:cNvPr>
          <p:cNvSpPr/>
          <p:nvPr/>
        </p:nvSpPr>
        <p:spPr>
          <a:xfrm>
            <a:off x="4861462" y="1002852"/>
            <a:ext cx="851933" cy="892610"/>
          </a:xfrm>
          <a:custGeom>
            <a:avLst/>
            <a:gdLst>
              <a:gd name="connsiteX0" fmla="*/ 851933 w 851933"/>
              <a:gd name="connsiteY0" fmla="*/ 425967 h 851933"/>
              <a:gd name="connsiteX1" fmla="*/ 425967 w 851933"/>
              <a:gd name="connsiteY1" fmla="*/ 851933 h 851933"/>
              <a:gd name="connsiteX2" fmla="*/ 0 w 851933"/>
              <a:gd name="connsiteY2" fmla="*/ 425967 h 851933"/>
              <a:gd name="connsiteX3" fmla="*/ 425967 w 851933"/>
              <a:gd name="connsiteY3" fmla="*/ 0 h 851933"/>
              <a:gd name="connsiteX4" fmla="*/ 851933 w 851933"/>
              <a:gd name="connsiteY4" fmla="*/ 425967 h 851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1933" h="851933">
                <a:moveTo>
                  <a:pt x="851933" y="425967"/>
                </a:moveTo>
                <a:cubicBezTo>
                  <a:pt x="851933" y="661222"/>
                  <a:pt x="661222" y="851933"/>
                  <a:pt x="425967" y="851933"/>
                </a:cubicBezTo>
                <a:cubicBezTo>
                  <a:pt x="190712" y="851933"/>
                  <a:pt x="0" y="661222"/>
                  <a:pt x="0" y="425967"/>
                </a:cubicBezTo>
                <a:cubicBezTo>
                  <a:pt x="0" y="190712"/>
                  <a:pt x="190712" y="0"/>
                  <a:pt x="425967" y="0"/>
                </a:cubicBezTo>
                <a:cubicBezTo>
                  <a:pt x="661222" y="0"/>
                  <a:pt x="851933" y="190712"/>
                  <a:pt x="851933" y="425967"/>
                </a:cubicBezTo>
                <a:close/>
              </a:path>
            </a:pathLst>
          </a:custGeom>
          <a:solidFill>
            <a:srgbClr val="000000"/>
          </a:solidFill>
          <a:ln w="13097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7" name="Graphic 6" descr="Earth globe: Africa and Europe with solid fill">
            <a:extLst>
              <a:ext uri="{FF2B5EF4-FFF2-40B4-BE49-F238E27FC236}">
                <a16:creationId xmlns:a16="http://schemas.microsoft.com/office/drawing/2014/main" id="{45DB2DC7-290A-4074-8974-E937304709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27318" y="992600"/>
            <a:ext cx="9144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5" grpId="0"/>
      <p:bldP spid="2157" grpId="0" build="p"/>
      <p:bldP spid="13" grpId="0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36"/>
          <p:cNvSpPr txBox="1">
            <a:spLocks noGrp="1"/>
          </p:cNvSpPr>
          <p:nvPr>
            <p:ph type="body" idx="1"/>
          </p:nvPr>
        </p:nvSpPr>
        <p:spPr>
          <a:xfrm>
            <a:off x="791767" y="1153732"/>
            <a:ext cx="7001408" cy="3841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1EA0AF6-0CF6-4567-B46A-3BAC228EF389}"/>
              </a:ext>
            </a:extLst>
          </p:cNvPr>
          <p:cNvSpPr/>
          <p:nvPr/>
        </p:nvSpPr>
        <p:spPr>
          <a:xfrm>
            <a:off x="0" y="0"/>
            <a:ext cx="3707606" cy="51435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90" name="Google Shape;1890;p36"/>
          <p:cNvSpPr txBox="1">
            <a:spLocks noGrp="1"/>
          </p:cNvSpPr>
          <p:nvPr>
            <p:ph type="title"/>
          </p:nvPr>
        </p:nvSpPr>
        <p:spPr>
          <a:xfrm>
            <a:off x="0" y="46834"/>
            <a:ext cx="3510725" cy="5103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GPS SYSTEMS</a:t>
            </a:r>
            <a:endParaRPr b="1" dirty="0"/>
          </a:p>
        </p:txBody>
      </p:sp>
      <p:sp>
        <p:nvSpPr>
          <p:cNvPr id="1856" name="TextBox 1855">
            <a:extLst>
              <a:ext uri="{FF2B5EF4-FFF2-40B4-BE49-F238E27FC236}">
                <a16:creationId xmlns:a16="http://schemas.microsoft.com/office/drawing/2014/main" id="{7938BB2A-4EB1-4CC8-BEE3-25D4F6ACFCFA}"/>
              </a:ext>
            </a:extLst>
          </p:cNvPr>
          <p:cNvSpPr txBox="1"/>
          <p:nvPr/>
        </p:nvSpPr>
        <p:spPr>
          <a:xfrm>
            <a:off x="3650919" y="812419"/>
            <a:ext cx="3638549" cy="1673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GPS: Global Positioning System,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Söhne"/>
              </a:rPr>
              <a:t>It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is a satellite-based navigation system.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Enables precise location determination and navigation on Earth.</a:t>
            </a:r>
            <a:endParaRPr lang="en-US" dirty="0">
              <a:solidFill>
                <a:srgbClr val="374151"/>
              </a:solidFill>
              <a:latin typeface="Söhne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Network of satellites orbiting the Earth.</a:t>
            </a:r>
            <a:endParaRPr lang="en-GB" dirty="0"/>
          </a:p>
        </p:txBody>
      </p:sp>
      <p:grpSp>
        <p:nvGrpSpPr>
          <p:cNvPr id="820" name="Google Shape;2343;p46">
            <a:extLst>
              <a:ext uri="{FF2B5EF4-FFF2-40B4-BE49-F238E27FC236}">
                <a16:creationId xmlns:a16="http://schemas.microsoft.com/office/drawing/2014/main" id="{0408C256-257A-4021-9C16-F7BA3E02ACAA}"/>
              </a:ext>
            </a:extLst>
          </p:cNvPr>
          <p:cNvGrpSpPr/>
          <p:nvPr/>
        </p:nvGrpSpPr>
        <p:grpSpPr>
          <a:xfrm>
            <a:off x="476800" y="2507456"/>
            <a:ext cx="4359521" cy="2487616"/>
            <a:chOff x="1397213" y="1410353"/>
            <a:chExt cx="4786276" cy="2774504"/>
          </a:xfrm>
        </p:grpSpPr>
        <p:grpSp>
          <p:nvGrpSpPr>
            <p:cNvPr id="821" name="Google Shape;2344;p46">
              <a:extLst>
                <a:ext uri="{FF2B5EF4-FFF2-40B4-BE49-F238E27FC236}">
                  <a16:creationId xmlns:a16="http://schemas.microsoft.com/office/drawing/2014/main" id="{3BC8D5FB-8763-4C20-9086-AC3AC1F4FE14}"/>
                </a:ext>
              </a:extLst>
            </p:cNvPr>
            <p:cNvGrpSpPr/>
            <p:nvPr/>
          </p:nvGrpSpPr>
          <p:grpSpPr>
            <a:xfrm>
              <a:off x="4293373" y="2574729"/>
              <a:ext cx="84424" cy="80101"/>
              <a:chOff x="4293400" y="2574725"/>
              <a:chExt cx="84425" cy="80100"/>
            </a:xfrm>
          </p:grpSpPr>
          <p:sp>
            <p:nvSpPr>
              <p:cNvPr id="1076" name="Google Shape;2345;p46">
                <a:extLst>
                  <a:ext uri="{FF2B5EF4-FFF2-40B4-BE49-F238E27FC236}">
                    <a16:creationId xmlns:a16="http://schemas.microsoft.com/office/drawing/2014/main" id="{A01CE27D-9ACB-46BE-BC0A-383834D4A1AB}"/>
                  </a:ext>
                </a:extLst>
              </p:cNvPr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77" name="Google Shape;2346;p46">
                <a:extLst>
                  <a:ext uri="{FF2B5EF4-FFF2-40B4-BE49-F238E27FC236}">
                    <a16:creationId xmlns:a16="http://schemas.microsoft.com/office/drawing/2014/main" id="{15CEC464-A138-49D8-82CE-CBF48B535C0B}"/>
                  </a:ext>
                </a:extLst>
              </p:cNvPr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2" name="Google Shape;2347;p46">
              <a:extLst>
                <a:ext uri="{FF2B5EF4-FFF2-40B4-BE49-F238E27FC236}">
                  <a16:creationId xmlns:a16="http://schemas.microsoft.com/office/drawing/2014/main" id="{3668BA65-86AC-4F68-ACA5-02C4B39AC99A}"/>
                </a:ext>
              </a:extLst>
            </p:cNvPr>
            <p:cNvGrpSpPr/>
            <p:nvPr/>
          </p:nvGrpSpPr>
          <p:grpSpPr>
            <a:xfrm>
              <a:off x="4000150" y="1462679"/>
              <a:ext cx="1917265" cy="1140876"/>
              <a:chOff x="4000175" y="1462675"/>
              <a:chExt cx="1917275" cy="1140875"/>
            </a:xfrm>
          </p:grpSpPr>
          <p:sp>
            <p:nvSpPr>
              <p:cNvPr id="1068" name="Google Shape;2348;p46">
                <a:extLst>
                  <a:ext uri="{FF2B5EF4-FFF2-40B4-BE49-F238E27FC236}">
                    <a16:creationId xmlns:a16="http://schemas.microsoft.com/office/drawing/2014/main" id="{8B83E086-166F-4758-B0E3-750D61FEBA7E}"/>
                  </a:ext>
                </a:extLst>
              </p:cNvPr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grpSp>
            <p:nvGrpSpPr>
              <p:cNvPr id="1069" name="Google Shape;2349;p46">
                <a:extLst>
                  <a:ext uri="{FF2B5EF4-FFF2-40B4-BE49-F238E27FC236}">
                    <a16:creationId xmlns:a16="http://schemas.microsoft.com/office/drawing/2014/main" id="{446ADF4E-6D7B-4D78-8E64-4CCE011CAFE9}"/>
                  </a:ext>
                </a:extLst>
              </p:cNvPr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070" name="Google Shape;2350;p46">
                  <a:extLst>
                    <a:ext uri="{FF2B5EF4-FFF2-40B4-BE49-F238E27FC236}">
                      <a16:creationId xmlns:a16="http://schemas.microsoft.com/office/drawing/2014/main" id="{D478D728-88E8-4325-8A7C-63600A4B818E}"/>
                    </a:ext>
                  </a:extLst>
                </p:cNvPr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071" name="Google Shape;2351;p46">
                  <a:extLst>
                    <a:ext uri="{FF2B5EF4-FFF2-40B4-BE49-F238E27FC236}">
                      <a16:creationId xmlns:a16="http://schemas.microsoft.com/office/drawing/2014/main" id="{EFFA7B2C-407C-4036-8EEC-894A0F0EFE23}"/>
                    </a:ext>
                  </a:extLst>
                </p:cNvPr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2352;p46">
                  <a:extLst>
                    <a:ext uri="{FF2B5EF4-FFF2-40B4-BE49-F238E27FC236}">
                      <a16:creationId xmlns:a16="http://schemas.microsoft.com/office/drawing/2014/main" id="{83DCDC44-5AD0-46DA-A7F2-B32BDB6F13D2}"/>
                    </a:ext>
                  </a:extLst>
                </p:cNvPr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2353;p46">
                  <a:extLst>
                    <a:ext uri="{FF2B5EF4-FFF2-40B4-BE49-F238E27FC236}">
                      <a16:creationId xmlns:a16="http://schemas.microsoft.com/office/drawing/2014/main" id="{4B66AAD4-0DA3-42B1-8101-65B545596B95}"/>
                    </a:ext>
                  </a:extLst>
                </p:cNvPr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2354;p46">
                  <a:extLst>
                    <a:ext uri="{FF2B5EF4-FFF2-40B4-BE49-F238E27FC236}">
                      <a16:creationId xmlns:a16="http://schemas.microsoft.com/office/drawing/2014/main" id="{3FE74674-946D-43C1-AE29-46ACDB7561CB}"/>
                    </a:ext>
                  </a:extLst>
                </p:cNvPr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2355;p46">
                  <a:extLst>
                    <a:ext uri="{FF2B5EF4-FFF2-40B4-BE49-F238E27FC236}">
                      <a16:creationId xmlns:a16="http://schemas.microsoft.com/office/drawing/2014/main" id="{58D7B7F3-22C3-4CB2-9A0A-65E87C01CE7D}"/>
                    </a:ext>
                  </a:extLst>
                </p:cNvPr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3" name="Google Shape;2356;p46">
              <a:extLst>
                <a:ext uri="{FF2B5EF4-FFF2-40B4-BE49-F238E27FC236}">
                  <a16:creationId xmlns:a16="http://schemas.microsoft.com/office/drawing/2014/main" id="{648A3DDF-28A7-4B2F-A81C-5908436E86F1}"/>
                </a:ext>
              </a:extLst>
            </p:cNvPr>
            <p:cNvGrpSpPr/>
            <p:nvPr/>
          </p:nvGrpSpPr>
          <p:grpSpPr>
            <a:xfrm>
              <a:off x="3960599" y="2587830"/>
              <a:ext cx="94050" cy="104125"/>
              <a:chOff x="3960625" y="2587825"/>
              <a:chExt cx="94050" cy="104125"/>
            </a:xfrm>
          </p:grpSpPr>
          <p:sp>
            <p:nvSpPr>
              <p:cNvPr id="1066" name="Google Shape;2357;p46">
                <a:extLst>
                  <a:ext uri="{FF2B5EF4-FFF2-40B4-BE49-F238E27FC236}">
                    <a16:creationId xmlns:a16="http://schemas.microsoft.com/office/drawing/2014/main" id="{55A9C598-8421-4130-A5F9-B83A5EB248B1}"/>
                  </a:ext>
                </a:extLst>
              </p:cNvPr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67" name="Google Shape;2358;p46">
                <a:extLst>
                  <a:ext uri="{FF2B5EF4-FFF2-40B4-BE49-F238E27FC236}">
                    <a16:creationId xmlns:a16="http://schemas.microsoft.com/office/drawing/2014/main" id="{AAAD1CF4-AF99-4044-9C10-7048F3A2905E}"/>
                  </a:ext>
                </a:extLst>
              </p:cNvPr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4" name="Google Shape;2359;p46">
              <a:extLst>
                <a:ext uri="{FF2B5EF4-FFF2-40B4-BE49-F238E27FC236}">
                  <a16:creationId xmlns:a16="http://schemas.microsoft.com/office/drawing/2014/main" id="{E12DCD72-6F7B-4B43-BDE1-99B706A0A997}"/>
                </a:ext>
              </a:extLst>
            </p:cNvPr>
            <p:cNvGrpSpPr/>
            <p:nvPr/>
          </p:nvGrpSpPr>
          <p:grpSpPr>
            <a:xfrm>
              <a:off x="3765325" y="2500905"/>
              <a:ext cx="173600" cy="187926"/>
              <a:chOff x="3765350" y="2500900"/>
              <a:chExt cx="173600" cy="187925"/>
            </a:xfrm>
          </p:grpSpPr>
          <p:sp>
            <p:nvSpPr>
              <p:cNvPr id="1060" name="Google Shape;2360;p46">
                <a:extLst>
                  <a:ext uri="{FF2B5EF4-FFF2-40B4-BE49-F238E27FC236}">
                    <a16:creationId xmlns:a16="http://schemas.microsoft.com/office/drawing/2014/main" id="{2F1D43A0-BE53-4777-8786-F19186C7EFA8}"/>
                  </a:ext>
                </a:extLst>
              </p:cNvPr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61" name="Google Shape;2361;p46">
                <a:extLst>
                  <a:ext uri="{FF2B5EF4-FFF2-40B4-BE49-F238E27FC236}">
                    <a16:creationId xmlns:a16="http://schemas.microsoft.com/office/drawing/2014/main" id="{535D9F93-F087-4D87-B356-7B9370A6FBCA}"/>
                  </a:ext>
                </a:extLst>
              </p:cNvPr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2362;p46">
                <a:extLst>
                  <a:ext uri="{FF2B5EF4-FFF2-40B4-BE49-F238E27FC236}">
                    <a16:creationId xmlns:a16="http://schemas.microsoft.com/office/drawing/2014/main" id="{21437ECF-7D2C-4E77-9A3A-4402551043DC}"/>
                  </a:ext>
                </a:extLst>
              </p:cNvPr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2363;p46">
                <a:extLst>
                  <a:ext uri="{FF2B5EF4-FFF2-40B4-BE49-F238E27FC236}">
                    <a16:creationId xmlns:a16="http://schemas.microsoft.com/office/drawing/2014/main" id="{68F1AA4B-7C56-4C60-9E2D-CD5C85B43DDA}"/>
                  </a:ext>
                </a:extLst>
              </p:cNvPr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2364;p46">
                <a:extLst>
                  <a:ext uri="{FF2B5EF4-FFF2-40B4-BE49-F238E27FC236}">
                    <a16:creationId xmlns:a16="http://schemas.microsoft.com/office/drawing/2014/main" id="{0E191046-3CD1-4C2D-9FF8-5E3CCB4C6A78}"/>
                  </a:ext>
                </a:extLst>
              </p:cNvPr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2365;p46">
                <a:extLst>
                  <a:ext uri="{FF2B5EF4-FFF2-40B4-BE49-F238E27FC236}">
                    <a16:creationId xmlns:a16="http://schemas.microsoft.com/office/drawing/2014/main" id="{147ABEF8-3951-486F-A2C7-3CD9DEAA6271}"/>
                  </a:ext>
                </a:extLst>
              </p:cNvPr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5" name="Google Shape;2366;p46">
              <a:extLst>
                <a:ext uri="{FF2B5EF4-FFF2-40B4-BE49-F238E27FC236}">
                  <a16:creationId xmlns:a16="http://schemas.microsoft.com/office/drawing/2014/main" id="{67F47A7F-4776-41C3-8AB7-2E9D02EF0CE9}"/>
                </a:ext>
              </a:extLst>
            </p:cNvPr>
            <p:cNvGrpSpPr/>
            <p:nvPr/>
          </p:nvGrpSpPr>
          <p:grpSpPr>
            <a:xfrm>
              <a:off x="3750451" y="2481855"/>
              <a:ext cx="85125" cy="51800"/>
              <a:chOff x="3750475" y="2481850"/>
              <a:chExt cx="85125" cy="51800"/>
            </a:xfrm>
          </p:grpSpPr>
          <p:sp>
            <p:nvSpPr>
              <p:cNvPr id="1058" name="Google Shape;2367;p46">
                <a:extLst>
                  <a:ext uri="{FF2B5EF4-FFF2-40B4-BE49-F238E27FC236}">
                    <a16:creationId xmlns:a16="http://schemas.microsoft.com/office/drawing/2014/main" id="{02070175-D389-43BA-9A66-D40D99908523}"/>
                  </a:ext>
                </a:extLst>
              </p:cNvPr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2368;p46">
                <a:extLst>
                  <a:ext uri="{FF2B5EF4-FFF2-40B4-BE49-F238E27FC236}">
                    <a16:creationId xmlns:a16="http://schemas.microsoft.com/office/drawing/2014/main" id="{8C2680E2-414C-4ACC-A8B6-A889B212D52C}"/>
                  </a:ext>
                </a:extLst>
              </p:cNvPr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826" name="Google Shape;2369;p46">
              <a:extLst>
                <a:ext uri="{FF2B5EF4-FFF2-40B4-BE49-F238E27FC236}">
                  <a16:creationId xmlns:a16="http://schemas.microsoft.com/office/drawing/2014/main" id="{5FE0FC35-1DF3-42BA-85BB-871837B54D4E}"/>
                </a:ext>
              </a:extLst>
            </p:cNvPr>
            <p:cNvGrpSpPr/>
            <p:nvPr/>
          </p:nvGrpSpPr>
          <p:grpSpPr>
            <a:xfrm>
              <a:off x="3627151" y="2432455"/>
              <a:ext cx="172099" cy="169076"/>
              <a:chOff x="3627175" y="2432450"/>
              <a:chExt cx="172100" cy="169075"/>
            </a:xfrm>
          </p:grpSpPr>
          <p:sp>
            <p:nvSpPr>
              <p:cNvPr id="1055" name="Google Shape;2370;p46">
                <a:extLst>
                  <a:ext uri="{FF2B5EF4-FFF2-40B4-BE49-F238E27FC236}">
                    <a16:creationId xmlns:a16="http://schemas.microsoft.com/office/drawing/2014/main" id="{4F574E59-F036-4EED-9387-61B94D31818B}"/>
                  </a:ext>
                </a:extLst>
              </p:cNvPr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2371;p46">
                <a:extLst>
                  <a:ext uri="{FF2B5EF4-FFF2-40B4-BE49-F238E27FC236}">
                    <a16:creationId xmlns:a16="http://schemas.microsoft.com/office/drawing/2014/main" id="{EDA2BB26-A00E-4ECA-87AE-F345C91FD7FC}"/>
                  </a:ext>
                </a:extLst>
              </p:cNvPr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57" name="Google Shape;2372;p46">
                <a:extLst>
                  <a:ext uri="{FF2B5EF4-FFF2-40B4-BE49-F238E27FC236}">
                    <a16:creationId xmlns:a16="http://schemas.microsoft.com/office/drawing/2014/main" id="{EC4CA74E-72B8-4440-B5A0-79299A1E78A8}"/>
                  </a:ext>
                </a:extLst>
              </p:cNvPr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827" name="Google Shape;2373;p46">
              <a:extLst>
                <a:ext uri="{FF2B5EF4-FFF2-40B4-BE49-F238E27FC236}">
                  <a16:creationId xmlns:a16="http://schemas.microsoft.com/office/drawing/2014/main" id="{F92CE0A4-BF23-4A8C-B697-2B924A720522}"/>
                </a:ext>
              </a:extLst>
            </p:cNvPr>
            <p:cNvGrpSpPr/>
            <p:nvPr/>
          </p:nvGrpSpPr>
          <p:grpSpPr>
            <a:xfrm>
              <a:off x="3561513" y="2585454"/>
              <a:ext cx="61539" cy="99045"/>
              <a:chOff x="3561536" y="2585450"/>
              <a:chExt cx="61539" cy="99045"/>
            </a:xfrm>
          </p:grpSpPr>
          <p:sp>
            <p:nvSpPr>
              <p:cNvPr id="1053" name="Google Shape;2374;p46">
                <a:extLst>
                  <a:ext uri="{FF2B5EF4-FFF2-40B4-BE49-F238E27FC236}">
                    <a16:creationId xmlns:a16="http://schemas.microsoft.com/office/drawing/2014/main" id="{DAD7C380-0D40-42B4-BA26-07DC3FDD8743}"/>
                  </a:ext>
                </a:extLst>
              </p:cNvPr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2375;p46">
                <a:extLst>
                  <a:ext uri="{FF2B5EF4-FFF2-40B4-BE49-F238E27FC236}">
                    <a16:creationId xmlns:a16="http://schemas.microsoft.com/office/drawing/2014/main" id="{AA6D5B9D-278F-4BAE-B619-A86547613E89}"/>
                  </a:ext>
                </a:extLst>
              </p:cNvPr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828" name="Google Shape;2376;p46">
              <a:extLst>
                <a:ext uri="{FF2B5EF4-FFF2-40B4-BE49-F238E27FC236}">
                  <a16:creationId xmlns:a16="http://schemas.microsoft.com/office/drawing/2014/main" id="{8990808A-E742-4EB1-8D49-8293CA656A9F}"/>
                </a:ext>
              </a:extLst>
            </p:cNvPr>
            <p:cNvGrpSpPr/>
            <p:nvPr/>
          </p:nvGrpSpPr>
          <p:grpSpPr>
            <a:xfrm>
              <a:off x="3906300" y="1984504"/>
              <a:ext cx="156074" cy="262826"/>
              <a:chOff x="3906325" y="1984500"/>
              <a:chExt cx="156075" cy="262825"/>
            </a:xfrm>
          </p:grpSpPr>
          <p:sp>
            <p:nvSpPr>
              <p:cNvPr id="1051" name="Google Shape;2377;p46">
                <a:extLst>
                  <a:ext uri="{FF2B5EF4-FFF2-40B4-BE49-F238E27FC236}">
                    <a16:creationId xmlns:a16="http://schemas.microsoft.com/office/drawing/2014/main" id="{7D20A209-DFC2-408D-94B9-F096B286DA59}"/>
                  </a:ext>
                </a:extLst>
              </p:cNvPr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52" name="Google Shape;2378;p46">
                <a:extLst>
                  <a:ext uri="{FF2B5EF4-FFF2-40B4-BE49-F238E27FC236}">
                    <a16:creationId xmlns:a16="http://schemas.microsoft.com/office/drawing/2014/main" id="{2A4C9F44-9C32-4A15-AA1F-D06CE9467AF9}"/>
                  </a:ext>
                </a:extLst>
              </p:cNvPr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9" name="Google Shape;2379;p46">
              <a:extLst>
                <a:ext uri="{FF2B5EF4-FFF2-40B4-BE49-F238E27FC236}">
                  <a16:creationId xmlns:a16="http://schemas.microsoft.com/office/drawing/2014/main" id="{7C890964-FC89-49FB-8310-1A0BADB01ED1}"/>
                </a:ext>
              </a:extLst>
            </p:cNvPr>
            <p:cNvGrpSpPr/>
            <p:nvPr/>
          </p:nvGrpSpPr>
          <p:grpSpPr>
            <a:xfrm>
              <a:off x="1397213" y="1637379"/>
              <a:ext cx="1401567" cy="1228252"/>
              <a:chOff x="1397225" y="1637375"/>
              <a:chExt cx="1401575" cy="1228250"/>
            </a:xfrm>
          </p:grpSpPr>
          <p:sp>
            <p:nvSpPr>
              <p:cNvPr id="1047" name="Google Shape;2380;p46">
                <a:extLst>
                  <a:ext uri="{FF2B5EF4-FFF2-40B4-BE49-F238E27FC236}">
                    <a16:creationId xmlns:a16="http://schemas.microsoft.com/office/drawing/2014/main" id="{BD5F12C9-402B-4013-9809-87D3BA116226}"/>
                  </a:ext>
                </a:extLst>
              </p:cNvPr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grpSp>
            <p:nvGrpSpPr>
              <p:cNvPr id="1048" name="Google Shape;2381;p46">
                <a:extLst>
                  <a:ext uri="{FF2B5EF4-FFF2-40B4-BE49-F238E27FC236}">
                    <a16:creationId xmlns:a16="http://schemas.microsoft.com/office/drawing/2014/main" id="{F98C3197-0B8C-4A18-A179-1E5A55D4812D}"/>
                  </a:ext>
                </a:extLst>
              </p:cNvPr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049" name="Google Shape;2382;p46">
                  <a:extLst>
                    <a:ext uri="{FF2B5EF4-FFF2-40B4-BE49-F238E27FC236}">
                      <a16:creationId xmlns:a16="http://schemas.microsoft.com/office/drawing/2014/main" id="{804F173D-299E-4E49-8B73-C58E9D91783A}"/>
                    </a:ext>
                  </a:extLst>
                </p:cNvPr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2383;p46">
                  <a:extLst>
                    <a:ext uri="{FF2B5EF4-FFF2-40B4-BE49-F238E27FC236}">
                      <a16:creationId xmlns:a16="http://schemas.microsoft.com/office/drawing/2014/main" id="{FB07FBB6-67A2-4FE9-8ACF-B7685653EECE}"/>
                    </a:ext>
                  </a:extLst>
                </p:cNvPr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30" name="Google Shape;2384;p46">
              <a:extLst>
                <a:ext uri="{FF2B5EF4-FFF2-40B4-BE49-F238E27FC236}">
                  <a16:creationId xmlns:a16="http://schemas.microsoft.com/office/drawing/2014/main" id="{B634C6A4-9598-4E48-B9E0-948507AE6F84}"/>
                </a:ext>
              </a:extLst>
            </p:cNvPr>
            <p:cNvGrpSpPr/>
            <p:nvPr/>
          </p:nvGrpSpPr>
          <p:grpSpPr>
            <a:xfrm>
              <a:off x="2605681" y="3152855"/>
              <a:ext cx="594121" cy="616251"/>
              <a:chOff x="2605700" y="3152850"/>
              <a:chExt cx="594125" cy="616250"/>
            </a:xfrm>
          </p:grpSpPr>
          <p:sp>
            <p:nvSpPr>
              <p:cNvPr id="1045" name="Google Shape;2385;p46">
                <a:extLst>
                  <a:ext uri="{FF2B5EF4-FFF2-40B4-BE49-F238E27FC236}">
                    <a16:creationId xmlns:a16="http://schemas.microsoft.com/office/drawing/2014/main" id="{974A17FD-45B5-4851-89A5-4D17AA71D9E5}"/>
                  </a:ext>
                </a:extLst>
              </p:cNvPr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46" name="Google Shape;2386;p46">
                <a:extLst>
                  <a:ext uri="{FF2B5EF4-FFF2-40B4-BE49-F238E27FC236}">
                    <a16:creationId xmlns:a16="http://schemas.microsoft.com/office/drawing/2014/main" id="{86709B5A-D5C4-4739-9B3B-14F6342DC0BE}"/>
                  </a:ext>
                </a:extLst>
              </p:cNvPr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" name="Google Shape;2387;p46">
              <a:extLst>
                <a:ext uri="{FF2B5EF4-FFF2-40B4-BE49-F238E27FC236}">
                  <a16:creationId xmlns:a16="http://schemas.microsoft.com/office/drawing/2014/main" id="{292A3606-9A4E-4E43-9ADD-9138BF391704}"/>
                </a:ext>
              </a:extLst>
            </p:cNvPr>
            <p:cNvGrpSpPr/>
            <p:nvPr/>
          </p:nvGrpSpPr>
          <p:grpSpPr>
            <a:xfrm>
              <a:off x="2680356" y="3423806"/>
              <a:ext cx="182974" cy="761051"/>
              <a:chOff x="2680375" y="3423800"/>
              <a:chExt cx="182975" cy="761050"/>
            </a:xfrm>
          </p:grpSpPr>
          <p:sp>
            <p:nvSpPr>
              <p:cNvPr id="1043" name="Google Shape;2388;p46">
                <a:extLst>
                  <a:ext uri="{FF2B5EF4-FFF2-40B4-BE49-F238E27FC236}">
                    <a16:creationId xmlns:a16="http://schemas.microsoft.com/office/drawing/2014/main" id="{1B4E113A-0670-44FA-8FD1-9C4506215675}"/>
                  </a:ext>
                </a:extLst>
              </p:cNvPr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44" name="Google Shape;2389;p46">
                <a:extLst>
                  <a:ext uri="{FF2B5EF4-FFF2-40B4-BE49-F238E27FC236}">
                    <a16:creationId xmlns:a16="http://schemas.microsoft.com/office/drawing/2014/main" id="{2169671E-2E97-45A7-8F57-694C460C4523}"/>
                  </a:ext>
                </a:extLst>
              </p:cNvPr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2" name="Google Shape;2390;p46">
              <a:extLst>
                <a:ext uri="{FF2B5EF4-FFF2-40B4-BE49-F238E27FC236}">
                  <a16:creationId xmlns:a16="http://schemas.microsoft.com/office/drawing/2014/main" id="{EC86725C-38F0-4242-89F4-7212A286D11A}"/>
                </a:ext>
              </a:extLst>
            </p:cNvPr>
            <p:cNvGrpSpPr/>
            <p:nvPr/>
          </p:nvGrpSpPr>
          <p:grpSpPr>
            <a:xfrm>
              <a:off x="3917974" y="3561905"/>
              <a:ext cx="236223" cy="207100"/>
              <a:chOff x="3918000" y="3561900"/>
              <a:chExt cx="236225" cy="207100"/>
            </a:xfrm>
          </p:grpSpPr>
          <p:sp>
            <p:nvSpPr>
              <p:cNvPr id="1041" name="Google Shape;2391;p46">
                <a:extLst>
                  <a:ext uri="{FF2B5EF4-FFF2-40B4-BE49-F238E27FC236}">
                    <a16:creationId xmlns:a16="http://schemas.microsoft.com/office/drawing/2014/main" id="{377A3325-9644-43D3-9DE4-3D4FDD8A8561}"/>
                  </a:ext>
                </a:extLst>
              </p:cNvPr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42" name="Google Shape;2392;p46">
                <a:extLst>
                  <a:ext uri="{FF2B5EF4-FFF2-40B4-BE49-F238E27FC236}">
                    <a16:creationId xmlns:a16="http://schemas.microsoft.com/office/drawing/2014/main" id="{B289FAB6-5A56-4B69-8703-95F29004B69C}"/>
                  </a:ext>
                </a:extLst>
              </p:cNvPr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3" name="Google Shape;2393;p46">
              <a:extLst>
                <a:ext uri="{FF2B5EF4-FFF2-40B4-BE49-F238E27FC236}">
                  <a16:creationId xmlns:a16="http://schemas.microsoft.com/office/drawing/2014/main" id="{6D5590DF-57DD-4235-9A1E-ED0317BFC2E8}"/>
                </a:ext>
              </a:extLst>
            </p:cNvPr>
            <p:cNvSpPr/>
            <p:nvPr/>
          </p:nvSpPr>
          <p:spPr>
            <a:xfrm>
              <a:off x="2736331" y="2969705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2394;p46">
              <a:extLst>
                <a:ext uri="{FF2B5EF4-FFF2-40B4-BE49-F238E27FC236}">
                  <a16:creationId xmlns:a16="http://schemas.microsoft.com/office/drawing/2014/main" id="{340ECF21-801D-4190-9A08-4DC56FDD933D}"/>
                </a:ext>
              </a:extLst>
            </p:cNvPr>
            <p:cNvSpPr/>
            <p:nvPr/>
          </p:nvSpPr>
          <p:spPr>
            <a:xfrm>
              <a:off x="2668331" y="2948255"/>
              <a:ext cx="55474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2395;p46">
              <a:extLst>
                <a:ext uri="{FF2B5EF4-FFF2-40B4-BE49-F238E27FC236}">
                  <a16:creationId xmlns:a16="http://schemas.microsoft.com/office/drawing/2014/main" id="{CEB20F74-9E1E-4C44-B8FC-5B1BB738C934}"/>
                </a:ext>
              </a:extLst>
            </p:cNvPr>
            <p:cNvSpPr/>
            <p:nvPr/>
          </p:nvSpPr>
          <p:spPr>
            <a:xfrm>
              <a:off x="2980079" y="1451678"/>
              <a:ext cx="608372" cy="778926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6" name="Google Shape;2396;p46">
              <a:extLst>
                <a:ext uri="{FF2B5EF4-FFF2-40B4-BE49-F238E27FC236}">
                  <a16:creationId xmlns:a16="http://schemas.microsoft.com/office/drawing/2014/main" id="{EFD3BB90-099B-4218-848A-7366721542E8}"/>
                </a:ext>
              </a:extLst>
            </p:cNvPr>
            <p:cNvGrpSpPr/>
            <p:nvPr/>
          </p:nvGrpSpPr>
          <p:grpSpPr>
            <a:xfrm>
              <a:off x="1922936" y="1410353"/>
              <a:ext cx="1252818" cy="1162876"/>
              <a:chOff x="1922950" y="1410350"/>
              <a:chExt cx="1252825" cy="1162875"/>
            </a:xfrm>
          </p:grpSpPr>
          <p:sp>
            <p:nvSpPr>
              <p:cNvPr id="1025" name="Google Shape;2397;p46">
                <a:extLst>
                  <a:ext uri="{FF2B5EF4-FFF2-40B4-BE49-F238E27FC236}">
                    <a16:creationId xmlns:a16="http://schemas.microsoft.com/office/drawing/2014/main" id="{BC8C455B-C395-44BC-B965-9DAB68F3EB9B}"/>
                  </a:ext>
                </a:extLst>
              </p:cNvPr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2398;p46">
                <a:extLst>
                  <a:ext uri="{FF2B5EF4-FFF2-40B4-BE49-F238E27FC236}">
                    <a16:creationId xmlns:a16="http://schemas.microsoft.com/office/drawing/2014/main" id="{176B96C1-A286-425C-A881-B3E83E7E5AAB}"/>
                  </a:ext>
                </a:extLst>
              </p:cNvPr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2399;p46">
                <a:extLst>
                  <a:ext uri="{FF2B5EF4-FFF2-40B4-BE49-F238E27FC236}">
                    <a16:creationId xmlns:a16="http://schemas.microsoft.com/office/drawing/2014/main" id="{80BF5847-2B15-463E-948D-C01E3D3B6E9D}"/>
                  </a:ext>
                </a:extLst>
              </p:cNvPr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2400;p46">
                <a:extLst>
                  <a:ext uri="{FF2B5EF4-FFF2-40B4-BE49-F238E27FC236}">
                    <a16:creationId xmlns:a16="http://schemas.microsoft.com/office/drawing/2014/main" id="{1DFD8CDF-2D0B-4BBF-9DFB-92797D4C59C9}"/>
                  </a:ext>
                </a:extLst>
              </p:cNvPr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2401;p46">
                <a:extLst>
                  <a:ext uri="{FF2B5EF4-FFF2-40B4-BE49-F238E27FC236}">
                    <a16:creationId xmlns:a16="http://schemas.microsoft.com/office/drawing/2014/main" id="{4FB5713C-7F66-425A-B5CD-C69D5B524DF3}"/>
                  </a:ext>
                </a:extLst>
              </p:cNvPr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2402;p46">
                <a:extLst>
                  <a:ext uri="{FF2B5EF4-FFF2-40B4-BE49-F238E27FC236}">
                    <a16:creationId xmlns:a16="http://schemas.microsoft.com/office/drawing/2014/main" id="{043C1F33-69E0-4B8C-A059-0222A16CD235}"/>
                  </a:ext>
                </a:extLst>
              </p:cNvPr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2403;p46">
                <a:extLst>
                  <a:ext uri="{FF2B5EF4-FFF2-40B4-BE49-F238E27FC236}">
                    <a16:creationId xmlns:a16="http://schemas.microsoft.com/office/drawing/2014/main" id="{B8C0D90E-AD5F-47DC-80F7-E972B694A9FE}"/>
                  </a:ext>
                </a:extLst>
              </p:cNvPr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2404;p46">
                <a:extLst>
                  <a:ext uri="{FF2B5EF4-FFF2-40B4-BE49-F238E27FC236}">
                    <a16:creationId xmlns:a16="http://schemas.microsoft.com/office/drawing/2014/main" id="{D65AFE01-D5A3-4A63-8307-2772BAF50D3D}"/>
                  </a:ext>
                </a:extLst>
              </p:cNvPr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2405;p46">
                <a:extLst>
                  <a:ext uri="{FF2B5EF4-FFF2-40B4-BE49-F238E27FC236}">
                    <a16:creationId xmlns:a16="http://schemas.microsoft.com/office/drawing/2014/main" id="{5557E5E3-DAAA-4224-8E22-602F9C106B2E}"/>
                  </a:ext>
                </a:extLst>
              </p:cNvPr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2406;p46">
                <a:extLst>
                  <a:ext uri="{FF2B5EF4-FFF2-40B4-BE49-F238E27FC236}">
                    <a16:creationId xmlns:a16="http://schemas.microsoft.com/office/drawing/2014/main" id="{BEC91C2A-F405-4310-A54B-F8BF9E210619}"/>
                  </a:ext>
                </a:extLst>
              </p:cNvPr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2407;p46">
                <a:extLst>
                  <a:ext uri="{FF2B5EF4-FFF2-40B4-BE49-F238E27FC236}">
                    <a16:creationId xmlns:a16="http://schemas.microsoft.com/office/drawing/2014/main" id="{8C5EFE3F-9DAE-4E28-A0F5-2AAC473C0598}"/>
                  </a:ext>
                </a:extLst>
              </p:cNvPr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2408;p46">
                <a:extLst>
                  <a:ext uri="{FF2B5EF4-FFF2-40B4-BE49-F238E27FC236}">
                    <a16:creationId xmlns:a16="http://schemas.microsoft.com/office/drawing/2014/main" id="{AC08CA86-8EB3-4174-B91C-DD6DC5422C7E}"/>
                  </a:ext>
                </a:extLst>
              </p:cNvPr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2409;p46">
                <a:extLst>
                  <a:ext uri="{FF2B5EF4-FFF2-40B4-BE49-F238E27FC236}">
                    <a16:creationId xmlns:a16="http://schemas.microsoft.com/office/drawing/2014/main" id="{07F11F83-D75E-4EBF-AF78-296F31B2F1AD}"/>
                  </a:ext>
                </a:extLst>
              </p:cNvPr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2410;p46">
                <a:extLst>
                  <a:ext uri="{FF2B5EF4-FFF2-40B4-BE49-F238E27FC236}">
                    <a16:creationId xmlns:a16="http://schemas.microsoft.com/office/drawing/2014/main" id="{62A1F019-ABC6-458B-8AD6-D1A2C0D385A7}"/>
                  </a:ext>
                </a:extLst>
              </p:cNvPr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2411;p46">
                <a:extLst>
                  <a:ext uri="{FF2B5EF4-FFF2-40B4-BE49-F238E27FC236}">
                    <a16:creationId xmlns:a16="http://schemas.microsoft.com/office/drawing/2014/main" id="{6A75D2BC-081D-45AF-8CBF-68CE653987F4}"/>
                  </a:ext>
                </a:extLst>
              </p:cNvPr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2412;p46">
                <a:extLst>
                  <a:ext uri="{FF2B5EF4-FFF2-40B4-BE49-F238E27FC236}">
                    <a16:creationId xmlns:a16="http://schemas.microsoft.com/office/drawing/2014/main" id="{162B0EC7-563F-40DD-A595-F70AC47BE17D}"/>
                  </a:ext>
                </a:extLst>
              </p:cNvPr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7" name="Google Shape;2413;p46">
              <a:extLst>
                <a:ext uri="{FF2B5EF4-FFF2-40B4-BE49-F238E27FC236}">
                  <a16:creationId xmlns:a16="http://schemas.microsoft.com/office/drawing/2014/main" id="{0D8E696B-305B-420A-8B92-2ACAB154745F}"/>
                </a:ext>
              </a:extLst>
            </p:cNvPr>
            <p:cNvSpPr/>
            <p:nvPr/>
          </p:nvSpPr>
          <p:spPr>
            <a:xfrm>
              <a:off x="2577308" y="2970230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2414;p46">
              <a:extLst>
                <a:ext uri="{FF2B5EF4-FFF2-40B4-BE49-F238E27FC236}">
                  <a16:creationId xmlns:a16="http://schemas.microsoft.com/office/drawing/2014/main" id="{95DD9E1F-C6CE-4B04-A082-CDC568AB6262}"/>
                </a:ext>
              </a:extLst>
            </p:cNvPr>
            <p:cNvSpPr/>
            <p:nvPr/>
          </p:nvSpPr>
          <p:spPr>
            <a:xfrm>
              <a:off x="2632232" y="2947730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2415;p46">
              <a:extLst>
                <a:ext uri="{FF2B5EF4-FFF2-40B4-BE49-F238E27FC236}">
                  <a16:creationId xmlns:a16="http://schemas.microsoft.com/office/drawing/2014/main" id="{5C5D0B9E-7CCD-422D-89CA-297EF847EC3B}"/>
                </a:ext>
              </a:extLst>
            </p:cNvPr>
            <p:cNvSpPr/>
            <p:nvPr/>
          </p:nvSpPr>
          <p:spPr>
            <a:xfrm>
              <a:off x="2485758" y="2895930"/>
              <a:ext cx="153824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2416;p46">
              <a:extLst>
                <a:ext uri="{FF2B5EF4-FFF2-40B4-BE49-F238E27FC236}">
                  <a16:creationId xmlns:a16="http://schemas.microsoft.com/office/drawing/2014/main" id="{7D8E7845-D967-473A-A99D-E0A7B62651FF}"/>
                </a:ext>
              </a:extLst>
            </p:cNvPr>
            <p:cNvSpPr/>
            <p:nvPr/>
          </p:nvSpPr>
          <p:spPr>
            <a:xfrm>
              <a:off x="2901105" y="4083356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2417;p46">
              <a:extLst>
                <a:ext uri="{FF2B5EF4-FFF2-40B4-BE49-F238E27FC236}">
                  <a16:creationId xmlns:a16="http://schemas.microsoft.com/office/drawing/2014/main" id="{EB50E343-C877-40F0-BB08-303163AD23F5}"/>
                </a:ext>
              </a:extLst>
            </p:cNvPr>
            <p:cNvSpPr/>
            <p:nvPr/>
          </p:nvSpPr>
          <p:spPr>
            <a:xfrm>
              <a:off x="2506683" y="3102555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2418;p46">
              <a:extLst>
                <a:ext uri="{FF2B5EF4-FFF2-40B4-BE49-F238E27FC236}">
                  <a16:creationId xmlns:a16="http://schemas.microsoft.com/office/drawing/2014/main" id="{38A83280-9C49-41CA-845A-AE53E7883A13}"/>
                </a:ext>
              </a:extLst>
            </p:cNvPr>
            <p:cNvSpPr/>
            <p:nvPr/>
          </p:nvSpPr>
          <p:spPr>
            <a:xfrm>
              <a:off x="2464333" y="3080080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2419;p46">
              <a:extLst>
                <a:ext uri="{FF2B5EF4-FFF2-40B4-BE49-F238E27FC236}">
                  <a16:creationId xmlns:a16="http://schemas.microsoft.com/office/drawing/2014/main" id="{4CD3C120-9F00-4288-B5C2-2D118DE78312}"/>
                </a:ext>
              </a:extLst>
            </p:cNvPr>
            <p:cNvSpPr/>
            <p:nvPr/>
          </p:nvSpPr>
          <p:spPr>
            <a:xfrm>
              <a:off x="2438683" y="3020430"/>
              <a:ext cx="67499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2420;p46">
              <a:extLst>
                <a:ext uri="{FF2B5EF4-FFF2-40B4-BE49-F238E27FC236}">
                  <a16:creationId xmlns:a16="http://schemas.microsoft.com/office/drawing/2014/main" id="{8947A4E8-841C-480D-873E-55D2CB6837D8}"/>
                </a:ext>
              </a:extLst>
            </p:cNvPr>
            <p:cNvSpPr/>
            <p:nvPr/>
          </p:nvSpPr>
          <p:spPr>
            <a:xfrm>
              <a:off x="2416708" y="3006830"/>
              <a:ext cx="91574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2421;p46">
              <a:extLst>
                <a:ext uri="{FF2B5EF4-FFF2-40B4-BE49-F238E27FC236}">
                  <a16:creationId xmlns:a16="http://schemas.microsoft.com/office/drawing/2014/main" id="{2325E114-1529-4D73-BFD0-D4736AD57D19}"/>
                </a:ext>
              </a:extLst>
            </p:cNvPr>
            <p:cNvSpPr/>
            <p:nvPr/>
          </p:nvSpPr>
          <p:spPr>
            <a:xfrm>
              <a:off x="2404158" y="3031955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2422;p46">
              <a:extLst>
                <a:ext uri="{FF2B5EF4-FFF2-40B4-BE49-F238E27FC236}">
                  <a16:creationId xmlns:a16="http://schemas.microsoft.com/office/drawing/2014/main" id="{62470132-18E1-47DE-A70E-44D6AE084678}"/>
                </a:ext>
              </a:extLst>
            </p:cNvPr>
            <p:cNvSpPr/>
            <p:nvPr/>
          </p:nvSpPr>
          <p:spPr>
            <a:xfrm>
              <a:off x="2420383" y="2972830"/>
              <a:ext cx="16749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2423;p46">
              <a:extLst>
                <a:ext uri="{FF2B5EF4-FFF2-40B4-BE49-F238E27FC236}">
                  <a16:creationId xmlns:a16="http://schemas.microsoft.com/office/drawing/2014/main" id="{BBE933DD-2C48-4C9D-84EF-83EFAF282707}"/>
                </a:ext>
              </a:extLst>
            </p:cNvPr>
            <p:cNvSpPr/>
            <p:nvPr/>
          </p:nvSpPr>
          <p:spPr>
            <a:xfrm>
              <a:off x="2374883" y="2981205"/>
              <a:ext cx="59649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2424;p46">
              <a:extLst>
                <a:ext uri="{FF2B5EF4-FFF2-40B4-BE49-F238E27FC236}">
                  <a16:creationId xmlns:a16="http://schemas.microsoft.com/office/drawing/2014/main" id="{FFC4A0FD-9280-43AE-AAF5-400A490B8C30}"/>
                </a:ext>
              </a:extLst>
            </p:cNvPr>
            <p:cNvSpPr/>
            <p:nvPr/>
          </p:nvSpPr>
          <p:spPr>
            <a:xfrm>
              <a:off x="2050035" y="2725404"/>
              <a:ext cx="412223" cy="305526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2425;p46">
              <a:extLst>
                <a:ext uri="{FF2B5EF4-FFF2-40B4-BE49-F238E27FC236}">
                  <a16:creationId xmlns:a16="http://schemas.microsoft.com/office/drawing/2014/main" id="{E00169EB-35DC-45D1-9F62-09BF61951654}"/>
                </a:ext>
              </a:extLst>
            </p:cNvPr>
            <p:cNvSpPr/>
            <p:nvPr/>
          </p:nvSpPr>
          <p:spPr>
            <a:xfrm>
              <a:off x="2916780" y="3161681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2426;p46">
              <a:extLst>
                <a:ext uri="{FF2B5EF4-FFF2-40B4-BE49-F238E27FC236}">
                  <a16:creationId xmlns:a16="http://schemas.microsoft.com/office/drawing/2014/main" id="{FD065F07-D839-4175-B640-E4566F845A81}"/>
                </a:ext>
              </a:extLst>
            </p:cNvPr>
            <p:cNvSpPr/>
            <p:nvPr/>
          </p:nvSpPr>
          <p:spPr>
            <a:xfrm>
              <a:off x="2866055" y="3155906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2427;p46">
              <a:extLst>
                <a:ext uri="{FF2B5EF4-FFF2-40B4-BE49-F238E27FC236}">
                  <a16:creationId xmlns:a16="http://schemas.microsoft.com/office/drawing/2014/main" id="{6F99349D-04A1-489A-B019-29B071DD3377}"/>
                </a:ext>
              </a:extLst>
            </p:cNvPr>
            <p:cNvSpPr/>
            <p:nvPr/>
          </p:nvSpPr>
          <p:spPr>
            <a:xfrm>
              <a:off x="2816881" y="3119830"/>
              <a:ext cx="72724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2428;p46">
              <a:extLst>
                <a:ext uri="{FF2B5EF4-FFF2-40B4-BE49-F238E27FC236}">
                  <a16:creationId xmlns:a16="http://schemas.microsoft.com/office/drawing/2014/main" id="{C53D58A3-75AB-4879-AA22-39041F8FDC44}"/>
                </a:ext>
              </a:extLst>
            </p:cNvPr>
            <p:cNvSpPr/>
            <p:nvPr/>
          </p:nvSpPr>
          <p:spPr>
            <a:xfrm>
              <a:off x="2646882" y="3064380"/>
              <a:ext cx="191999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2429;p46">
              <a:extLst>
                <a:ext uri="{FF2B5EF4-FFF2-40B4-BE49-F238E27FC236}">
                  <a16:creationId xmlns:a16="http://schemas.microsoft.com/office/drawing/2014/main" id="{87D3FC9B-5BC2-4533-BDF6-97B1FEE24996}"/>
                </a:ext>
              </a:extLst>
            </p:cNvPr>
            <p:cNvSpPr/>
            <p:nvPr/>
          </p:nvSpPr>
          <p:spPr>
            <a:xfrm>
              <a:off x="2561607" y="3060705"/>
              <a:ext cx="173699" cy="247451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2430;p46">
              <a:extLst>
                <a:ext uri="{FF2B5EF4-FFF2-40B4-BE49-F238E27FC236}">
                  <a16:creationId xmlns:a16="http://schemas.microsoft.com/office/drawing/2014/main" id="{3908A0AA-2555-43DF-8E2D-104B7B995EBF}"/>
                </a:ext>
              </a:extLst>
            </p:cNvPr>
            <p:cNvSpPr/>
            <p:nvPr/>
          </p:nvSpPr>
          <p:spPr>
            <a:xfrm>
              <a:off x="2531808" y="3224955"/>
              <a:ext cx="85799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2431;p46">
              <a:extLst>
                <a:ext uri="{FF2B5EF4-FFF2-40B4-BE49-F238E27FC236}">
                  <a16:creationId xmlns:a16="http://schemas.microsoft.com/office/drawing/2014/main" id="{534E1510-8BDE-4232-A8BC-4703AE19E0D5}"/>
                </a:ext>
              </a:extLst>
            </p:cNvPr>
            <p:cNvSpPr/>
            <p:nvPr/>
          </p:nvSpPr>
          <p:spPr>
            <a:xfrm>
              <a:off x="2527084" y="3246405"/>
              <a:ext cx="186249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2432;p46">
              <a:extLst>
                <a:ext uri="{FF2B5EF4-FFF2-40B4-BE49-F238E27FC236}">
                  <a16:creationId xmlns:a16="http://schemas.microsoft.com/office/drawing/2014/main" id="{9FFFFD2B-F6E3-4334-A0BC-019A5DBC72F7}"/>
                </a:ext>
              </a:extLst>
            </p:cNvPr>
            <p:cNvSpPr/>
            <p:nvPr/>
          </p:nvSpPr>
          <p:spPr>
            <a:xfrm>
              <a:off x="2700234" y="3389205"/>
              <a:ext cx="179974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2433;p46">
              <a:extLst>
                <a:ext uri="{FF2B5EF4-FFF2-40B4-BE49-F238E27FC236}">
                  <a16:creationId xmlns:a16="http://schemas.microsoft.com/office/drawing/2014/main" id="{CDDB49FB-B911-4328-99B7-F2761BBB0611}"/>
                </a:ext>
              </a:extLst>
            </p:cNvPr>
            <p:cNvSpPr/>
            <p:nvPr/>
          </p:nvSpPr>
          <p:spPr>
            <a:xfrm>
              <a:off x="2809032" y="3531506"/>
              <a:ext cx="123474" cy="130276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2434;p46">
              <a:extLst>
                <a:ext uri="{FF2B5EF4-FFF2-40B4-BE49-F238E27FC236}">
                  <a16:creationId xmlns:a16="http://schemas.microsoft.com/office/drawing/2014/main" id="{45BA65F8-E1AF-4B27-93F8-06AF1C59834A}"/>
                </a:ext>
              </a:extLst>
            </p:cNvPr>
            <p:cNvSpPr/>
            <p:nvPr/>
          </p:nvSpPr>
          <p:spPr>
            <a:xfrm>
              <a:off x="2884358" y="3700456"/>
              <a:ext cx="73249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" name="Google Shape;2435;p46">
              <a:extLst>
                <a:ext uri="{FF2B5EF4-FFF2-40B4-BE49-F238E27FC236}">
                  <a16:creationId xmlns:a16="http://schemas.microsoft.com/office/drawing/2014/main" id="{5072BAC5-1C62-48F1-83BD-B013CC0068D4}"/>
                </a:ext>
              </a:extLst>
            </p:cNvPr>
            <p:cNvGrpSpPr/>
            <p:nvPr/>
          </p:nvGrpSpPr>
          <p:grpSpPr>
            <a:xfrm>
              <a:off x="2711734" y="3572306"/>
              <a:ext cx="230724" cy="598426"/>
              <a:chOff x="2711750" y="3572300"/>
              <a:chExt cx="230725" cy="598425"/>
            </a:xfrm>
          </p:grpSpPr>
          <p:sp>
            <p:nvSpPr>
              <p:cNvPr id="1023" name="Google Shape;2436;p46">
                <a:extLst>
                  <a:ext uri="{FF2B5EF4-FFF2-40B4-BE49-F238E27FC236}">
                    <a16:creationId xmlns:a16="http://schemas.microsoft.com/office/drawing/2014/main" id="{733EDA5E-0C3C-4AA8-85B5-EE6B3F809075}"/>
                  </a:ext>
                </a:extLst>
              </p:cNvPr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2437;p46">
                <a:extLst>
                  <a:ext uri="{FF2B5EF4-FFF2-40B4-BE49-F238E27FC236}">
                    <a16:creationId xmlns:a16="http://schemas.microsoft.com/office/drawing/2014/main" id="{426DC9A4-A49A-4A49-9FA6-8E1C2E27EDC4}"/>
                  </a:ext>
                </a:extLst>
              </p:cNvPr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0" name="Google Shape;2438;p46">
              <a:extLst>
                <a:ext uri="{FF2B5EF4-FFF2-40B4-BE49-F238E27FC236}">
                  <a16:creationId xmlns:a16="http://schemas.microsoft.com/office/drawing/2014/main" id="{5ADC6B3E-7D43-4146-B0C1-16BAB6DF86EE}"/>
                </a:ext>
              </a:extLst>
            </p:cNvPr>
            <p:cNvSpPr/>
            <p:nvPr/>
          </p:nvSpPr>
          <p:spPr>
            <a:xfrm>
              <a:off x="5404069" y="2847280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1" name="Google Shape;2439;p46">
              <a:extLst>
                <a:ext uri="{FF2B5EF4-FFF2-40B4-BE49-F238E27FC236}">
                  <a16:creationId xmlns:a16="http://schemas.microsoft.com/office/drawing/2014/main" id="{EE3EB94F-DF42-4249-8F67-4658DC59B10B}"/>
                </a:ext>
              </a:extLst>
            </p:cNvPr>
            <p:cNvGrpSpPr/>
            <p:nvPr/>
          </p:nvGrpSpPr>
          <p:grpSpPr>
            <a:xfrm>
              <a:off x="3781454" y="1624828"/>
              <a:ext cx="153300" cy="166375"/>
              <a:chOff x="3781475" y="1624825"/>
              <a:chExt cx="153300" cy="166375"/>
            </a:xfrm>
          </p:grpSpPr>
          <p:sp>
            <p:nvSpPr>
              <p:cNvPr id="1019" name="Google Shape;2440;p46">
                <a:extLst>
                  <a:ext uri="{FF2B5EF4-FFF2-40B4-BE49-F238E27FC236}">
                    <a16:creationId xmlns:a16="http://schemas.microsoft.com/office/drawing/2014/main" id="{F2E14BA9-63FF-4844-B186-7D9D740BBD3F}"/>
                  </a:ext>
                </a:extLst>
              </p:cNvPr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2441;p46">
                <a:extLst>
                  <a:ext uri="{FF2B5EF4-FFF2-40B4-BE49-F238E27FC236}">
                    <a16:creationId xmlns:a16="http://schemas.microsoft.com/office/drawing/2014/main" id="{456A4CAF-3C1B-4BEA-B767-B26605C344FC}"/>
                  </a:ext>
                </a:extLst>
              </p:cNvPr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2442;p46">
                <a:extLst>
                  <a:ext uri="{FF2B5EF4-FFF2-40B4-BE49-F238E27FC236}">
                    <a16:creationId xmlns:a16="http://schemas.microsoft.com/office/drawing/2014/main" id="{4C1DBFA6-8254-4DD4-9753-604A31AFC762}"/>
                  </a:ext>
                </a:extLst>
              </p:cNvPr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2443;p46">
                <a:extLst>
                  <a:ext uri="{FF2B5EF4-FFF2-40B4-BE49-F238E27FC236}">
                    <a16:creationId xmlns:a16="http://schemas.microsoft.com/office/drawing/2014/main" id="{4C27C0B9-A74B-4955-BA38-407F19FE7B08}"/>
                  </a:ext>
                </a:extLst>
              </p:cNvPr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2" name="Google Shape;2444;p46">
              <a:extLst>
                <a:ext uri="{FF2B5EF4-FFF2-40B4-BE49-F238E27FC236}">
                  <a16:creationId xmlns:a16="http://schemas.microsoft.com/office/drawing/2014/main" id="{026610EE-CCBF-4739-BD3B-BA8F8FED76DF}"/>
                </a:ext>
              </a:extLst>
            </p:cNvPr>
            <p:cNvSpPr/>
            <p:nvPr/>
          </p:nvSpPr>
          <p:spPr>
            <a:xfrm>
              <a:off x="5511319" y="2436654"/>
              <a:ext cx="175249" cy="307101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2445;p46">
              <a:extLst>
                <a:ext uri="{FF2B5EF4-FFF2-40B4-BE49-F238E27FC236}">
                  <a16:creationId xmlns:a16="http://schemas.microsoft.com/office/drawing/2014/main" id="{3CD1F0CF-98CD-4836-9E6B-2398C8B46B0C}"/>
                </a:ext>
              </a:extLst>
            </p:cNvPr>
            <p:cNvSpPr/>
            <p:nvPr/>
          </p:nvSpPr>
          <p:spPr>
            <a:xfrm>
              <a:off x="5440169" y="2597254"/>
              <a:ext cx="60174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2446;p46">
              <a:extLst>
                <a:ext uri="{FF2B5EF4-FFF2-40B4-BE49-F238E27FC236}">
                  <a16:creationId xmlns:a16="http://schemas.microsoft.com/office/drawing/2014/main" id="{FBFB6BD3-AD40-468D-A07B-56C6E62506E3}"/>
                </a:ext>
              </a:extLst>
            </p:cNvPr>
            <p:cNvSpPr/>
            <p:nvPr/>
          </p:nvSpPr>
          <p:spPr>
            <a:xfrm>
              <a:off x="5410869" y="2501005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2447;p46">
              <a:extLst>
                <a:ext uri="{FF2B5EF4-FFF2-40B4-BE49-F238E27FC236}">
                  <a16:creationId xmlns:a16="http://schemas.microsoft.com/office/drawing/2014/main" id="{DC009F65-A280-4727-801E-4EF2D54E3D4C}"/>
                </a:ext>
              </a:extLst>
            </p:cNvPr>
            <p:cNvSpPr/>
            <p:nvPr/>
          </p:nvSpPr>
          <p:spPr>
            <a:xfrm>
              <a:off x="4855348" y="2348254"/>
              <a:ext cx="444648" cy="209801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2448;p46">
              <a:extLst>
                <a:ext uri="{FF2B5EF4-FFF2-40B4-BE49-F238E27FC236}">
                  <a16:creationId xmlns:a16="http://schemas.microsoft.com/office/drawing/2014/main" id="{84CD4967-3397-49C7-8CF1-79AB2F0BD222}"/>
                </a:ext>
              </a:extLst>
            </p:cNvPr>
            <p:cNvSpPr/>
            <p:nvPr/>
          </p:nvSpPr>
          <p:spPr>
            <a:xfrm>
              <a:off x="5729968" y="3287730"/>
              <a:ext cx="141249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2449;p46">
              <a:extLst>
                <a:ext uri="{FF2B5EF4-FFF2-40B4-BE49-F238E27FC236}">
                  <a16:creationId xmlns:a16="http://schemas.microsoft.com/office/drawing/2014/main" id="{6441BD93-D281-450B-82CE-997ECEDC5C39}"/>
                </a:ext>
              </a:extLst>
            </p:cNvPr>
            <p:cNvSpPr/>
            <p:nvPr/>
          </p:nvSpPr>
          <p:spPr>
            <a:xfrm>
              <a:off x="5413494" y="2961330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2450;p46">
              <a:extLst>
                <a:ext uri="{FF2B5EF4-FFF2-40B4-BE49-F238E27FC236}">
                  <a16:creationId xmlns:a16="http://schemas.microsoft.com/office/drawing/2014/main" id="{27EFCF8E-FADB-4450-8283-EC7FDEC7DC0F}"/>
                </a:ext>
              </a:extLst>
            </p:cNvPr>
            <p:cNvSpPr/>
            <p:nvPr/>
          </p:nvSpPr>
          <p:spPr>
            <a:xfrm>
              <a:off x="5472594" y="3375605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9" name="Google Shape;2451;p46">
              <a:extLst>
                <a:ext uri="{FF2B5EF4-FFF2-40B4-BE49-F238E27FC236}">
                  <a16:creationId xmlns:a16="http://schemas.microsoft.com/office/drawing/2014/main" id="{D3C8E001-BD97-4F09-AE41-A747524EB5F3}"/>
                </a:ext>
              </a:extLst>
            </p:cNvPr>
            <p:cNvGrpSpPr/>
            <p:nvPr/>
          </p:nvGrpSpPr>
          <p:grpSpPr>
            <a:xfrm>
              <a:off x="5068246" y="3161680"/>
              <a:ext cx="664872" cy="222850"/>
              <a:chOff x="5068275" y="3161675"/>
              <a:chExt cx="664875" cy="222850"/>
            </a:xfrm>
          </p:grpSpPr>
          <p:sp>
            <p:nvSpPr>
              <p:cNvPr id="1015" name="Google Shape;2452;p46">
                <a:extLst>
                  <a:ext uri="{FF2B5EF4-FFF2-40B4-BE49-F238E27FC236}">
                    <a16:creationId xmlns:a16="http://schemas.microsoft.com/office/drawing/2014/main" id="{AD35C286-12F0-463F-A31C-EBD5FC095883}"/>
                  </a:ext>
                </a:extLst>
              </p:cNvPr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2453;p46">
                <a:extLst>
                  <a:ext uri="{FF2B5EF4-FFF2-40B4-BE49-F238E27FC236}">
                    <a16:creationId xmlns:a16="http://schemas.microsoft.com/office/drawing/2014/main" id="{813D139F-32A0-4AB5-B0BE-5F13094D6561}"/>
                  </a:ext>
                </a:extLst>
              </p:cNvPr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2454;p46">
                <a:extLst>
                  <a:ext uri="{FF2B5EF4-FFF2-40B4-BE49-F238E27FC236}">
                    <a16:creationId xmlns:a16="http://schemas.microsoft.com/office/drawing/2014/main" id="{7FFC9BAF-EFFB-47A2-9529-3E2C2A9E7ED3}"/>
                  </a:ext>
                </a:extLst>
              </p:cNvPr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2455;p46">
                <a:extLst>
                  <a:ext uri="{FF2B5EF4-FFF2-40B4-BE49-F238E27FC236}">
                    <a16:creationId xmlns:a16="http://schemas.microsoft.com/office/drawing/2014/main" id="{382A371C-1826-4B45-AB7F-D17A64B5E327}"/>
                  </a:ext>
                </a:extLst>
              </p:cNvPr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0" name="Google Shape;2456;p46">
              <a:extLst>
                <a:ext uri="{FF2B5EF4-FFF2-40B4-BE49-F238E27FC236}">
                  <a16:creationId xmlns:a16="http://schemas.microsoft.com/office/drawing/2014/main" id="{B5CA1D3C-09BC-46A4-98B7-F973AFAB55B8}"/>
                </a:ext>
              </a:extLst>
            </p:cNvPr>
            <p:cNvSpPr/>
            <p:nvPr/>
          </p:nvSpPr>
          <p:spPr>
            <a:xfrm>
              <a:off x="5139396" y="3145980"/>
              <a:ext cx="62799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2457;p46">
              <a:extLst>
                <a:ext uri="{FF2B5EF4-FFF2-40B4-BE49-F238E27FC236}">
                  <a16:creationId xmlns:a16="http://schemas.microsoft.com/office/drawing/2014/main" id="{E7AE6815-8199-407A-8D05-62E7F3F39FCD}"/>
                </a:ext>
              </a:extLst>
            </p:cNvPr>
            <p:cNvSpPr/>
            <p:nvPr/>
          </p:nvSpPr>
          <p:spPr>
            <a:xfrm>
              <a:off x="5279044" y="3142830"/>
              <a:ext cx="137074" cy="92626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2458;p46">
              <a:extLst>
                <a:ext uri="{FF2B5EF4-FFF2-40B4-BE49-F238E27FC236}">
                  <a16:creationId xmlns:a16="http://schemas.microsoft.com/office/drawing/2014/main" id="{795D19D6-A728-471F-89BC-EFB45BEE98EC}"/>
                </a:ext>
              </a:extLst>
            </p:cNvPr>
            <p:cNvSpPr/>
            <p:nvPr/>
          </p:nvSpPr>
          <p:spPr>
            <a:xfrm>
              <a:off x="5150895" y="2887580"/>
              <a:ext cx="119299" cy="230701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2459;p46">
              <a:extLst>
                <a:ext uri="{FF2B5EF4-FFF2-40B4-BE49-F238E27FC236}">
                  <a16:creationId xmlns:a16="http://schemas.microsoft.com/office/drawing/2014/main" id="{D057C236-BF0C-47D8-A211-C3BD8C79E522}"/>
                </a:ext>
              </a:extLst>
            </p:cNvPr>
            <p:cNvSpPr/>
            <p:nvPr/>
          </p:nvSpPr>
          <p:spPr>
            <a:xfrm>
              <a:off x="5166595" y="3025154"/>
              <a:ext cx="75874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2460;p46">
              <a:extLst>
                <a:ext uri="{FF2B5EF4-FFF2-40B4-BE49-F238E27FC236}">
                  <a16:creationId xmlns:a16="http://schemas.microsoft.com/office/drawing/2014/main" id="{B1EF0E55-C1DB-4C76-8FD9-AFE11E358B7E}"/>
                </a:ext>
              </a:extLst>
            </p:cNvPr>
            <p:cNvSpPr/>
            <p:nvPr/>
          </p:nvSpPr>
          <p:spPr>
            <a:xfrm>
              <a:off x="5123696" y="2903255"/>
              <a:ext cx="117200" cy="135526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2461;p46">
              <a:extLst>
                <a:ext uri="{FF2B5EF4-FFF2-40B4-BE49-F238E27FC236}">
                  <a16:creationId xmlns:a16="http://schemas.microsoft.com/office/drawing/2014/main" id="{8361644F-E628-4DFA-AEC0-EC62C11988A0}"/>
                </a:ext>
              </a:extLst>
            </p:cNvPr>
            <p:cNvSpPr/>
            <p:nvPr/>
          </p:nvSpPr>
          <p:spPr>
            <a:xfrm>
              <a:off x="5089171" y="2934655"/>
              <a:ext cx="121899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2462;p46">
              <a:extLst>
                <a:ext uri="{FF2B5EF4-FFF2-40B4-BE49-F238E27FC236}">
                  <a16:creationId xmlns:a16="http://schemas.microsoft.com/office/drawing/2014/main" id="{F7619663-A035-4440-AF91-6025F7825AC1}"/>
                </a:ext>
              </a:extLst>
            </p:cNvPr>
            <p:cNvSpPr/>
            <p:nvPr/>
          </p:nvSpPr>
          <p:spPr>
            <a:xfrm>
              <a:off x="5009672" y="2810679"/>
              <a:ext cx="128174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2463;p46">
              <a:extLst>
                <a:ext uri="{FF2B5EF4-FFF2-40B4-BE49-F238E27FC236}">
                  <a16:creationId xmlns:a16="http://schemas.microsoft.com/office/drawing/2014/main" id="{EE7C4080-E1C6-4707-AD9C-8FB046377F76}"/>
                </a:ext>
              </a:extLst>
            </p:cNvPr>
            <p:cNvSpPr/>
            <p:nvPr/>
          </p:nvSpPr>
          <p:spPr>
            <a:xfrm>
              <a:off x="4941671" y="2836829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2464;p46">
              <a:extLst>
                <a:ext uri="{FF2B5EF4-FFF2-40B4-BE49-F238E27FC236}">
                  <a16:creationId xmlns:a16="http://schemas.microsoft.com/office/drawing/2014/main" id="{8D398443-6D70-4EEA-AC9B-96EE554A01D8}"/>
                </a:ext>
              </a:extLst>
            </p:cNvPr>
            <p:cNvSpPr/>
            <p:nvPr/>
          </p:nvSpPr>
          <p:spPr>
            <a:xfrm>
              <a:off x="3787203" y="2293854"/>
              <a:ext cx="55474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2465;p46">
              <a:extLst>
                <a:ext uri="{FF2B5EF4-FFF2-40B4-BE49-F238E27FC236}">
                  <a16:creationId xmlns:a16="http://schemas.microsoft.com/office/drawing/2014/main" id="{9FF3A183-BC2C-4325-B437-B11BC035C40C}"/>
                </a:ext>
              </a:extLst>
            </p:cNvPr>
            <p:cNvSpPr/>
            <p:nvPr/>
          </p:nvSpPr>
          <p:spPr>
            <a:xfrm>
              <a:off x="3743279" y="1958027"/>
              <a:ext cx="290323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2466;p46">
              <a:extLst>
                <a:ext uri="{FF2B5EF4-FFF2-40B4-BE49-F238E27FC236}">
                  <a16:creationId xmlns:a16="http://schemas.microsoft.com/office/drawing/2014/main" id="{34A4870E-1A02-4E62-A721-43CF2CC54D1F}"/>
                </a:ext>
              </a:extLst>
            </p:cNvPr>
            <p:cNvSpPr/>
            <p:nvPr/>
          </p:nvSpPr>
          <p:spPr>
            <a:xfrm>
              <a:off x="3823303" y="2021852"/>
              <a:ext cx="143874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2467;p46">
              <a:extLst>
                <a:ext uri="{FF2B5EF4-FFF2-40B4-BE49-F238E27FC236}">
                  <a16:creationId xmlns:a16="http://schemas.microsoft.com/office/drawing/2014/main" id="{AEC72F2D-BA28-48BB-8712-B4D356C74262}"/>
                </a:ext>
              </a:extLst>
            </p:cNvPr>
            <p:cNvSpPr/>
            <p:nvPr/>
          </p:nvSpPr>
          <p:spPr>
            <a:xfrm>
              <a:off x="3976052" y="2250977"/>
              <a:ext cx="57549" cy="52326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2468;p46">
              <a:extLst>
                <a:ext uri="{FF2B5EF4-FFF2-40B4-BE49-F238E27FC236}">
                  <a16:creationId xmlns:a16="http://schemas.microsoft.com/office/drawing/2014/main" id="{61CED326-63C6-49FE-8A2A-BA0B154016DF}"/>
                </a:ext>
              </a:extLst>
            </p:cNvPr>
            <p:cNvSpPr/>
            <p:nvPr/>
          </p:nvSpPr>
          <p:spPr>
            <a:xfrm>
              <a:off x="3949377" y="2288627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2469;p46">
              <a:extLst>
                <a:ext uri="{FF2B5EF4-FFF2-40B4-BE49-F238E27FC236}">
                  <a16:creationId xmlns:a16="http://schemas.microsoft.com/office/drawing/2014/main" id="{0C92C51D-E522-4AAB-A8BA-FEAE164A31CB}"/>
                </a:ext>
              </a:extLst>
            </p:cNvPr>
            <p:cNvSpPr/>
            <p:nvPr/>
          </p:nvSpPr>
          <p:spPr>
            <a:xfrm>
              <a:off x="3952503" y="2322628"/>
              <a:ext cx="71175" cy="52326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2470;p46">
              <a:extLst>
                <a:ext uri="{FF2B5EF4-FFF2-40B4-BE49-F238E27FC236}">
                  <a16:creationId xmlns:a16="http://schemas.microsoft.com/office/drawing/2014/main" id="{4E914C8D-3CD9-4D58-A3C8-E9052AA04242}"/>
                </a:ext>
              </a:extLst>
            </p:cNvPr>
            <p:cNvSpPr/>
            <p:nvPr/>
          </p:nvSpPr>
          <p:spPr>
            <a:xfrm>
              <a:off x="3986502" y="2326303"/>
              <a:ext cx="120874" cy="9365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2471;p46">
              <a:extLst>
                <a:ext uri="{FF2B5EF4-FFF2-40B4-BE49-F238E27FC236}">
                  <a16:creationId xmlns:a16="http://schemas.microsoft.com/office/drawing/2014/main" id="{A0D28B6F-F633-44D6-9ED9-F6967A6B1AE9}"/>
                </a:ext>
              </a:extLst>
            </p:cNvPr>
            <p:cNvSpPr/>
            <p:nvPr/>
          </p:nvSpPr>
          <p:spPr>
            <a:xfrm>
              <a:off x="3903327" y="2478502"/>
              <a:ext cx="83199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2472;p46">
              <a:extLst>
                <a:ext uri="{FF2B5EF4-FFF2-40B4-BE49-F238E27FC236}">
                  <a16:creationId xmlns:a16="http://schemas.microsoft.com/office/drawing/2014/main" id="{51A764E0-606C-409C-9269-F3F6D5B236F4}"/>
                </a:ext>
              </a:extLst>
            </p:cNvPr>
            <p:cNvSpPr/>
            <p:nvPr/>
          </p:nvSpPr>
          <p:spPr>
            <a:xfrm>
              <a:off x="3910127" y="2462828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2473;p46">
              <a:extLst>
                <a:ext uri="{FF2B5EF4-FFF2-40B4-BE49-F238E27FC236}">
                  <a16:creationId xmlns:a16="http://schemas.microsoft.com/office/drawing/2014/main" id="{0924F841-19A8-45C0-A27C-A84783057E1A}"/>
                </a:ext>
              </a:extLst>
            </p:cNvPr>
            <p:cNvSpPr/>
            <p:nvPr/>
          </p:nvSpPr>
          <p:spPr>
            <a:xfrm>
              <a:off x="3947803" y="2585752"/>
              <a:ext cx="27224" cy="52326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2474;p46">
              <a:extLst>
                <a:ext uri="{FF2B5EF4-FFF2-40B4-BE49-F238E27FC236}">
                  <a16:creationId xmlns:a16="http://schemas.microsoft.com/office/drawing/2014/main" id="{D2D38C9A-6FED-4FAB-ACBD-EEDF98727112}"/>
                </a:ext>
              </a:extLst>
            </p:cNvPr>
            <p:cNvSpPr/>
            <p:nvPr/>
          </p:nvSpPr>
          <p:spPr>
            <a:xfrm>
              <a:off x="3934727" y="2566402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2475;p46">
              <a:extLst>
                <a:ext uri="{FF2B5EF4-FFF2-40B4-BE49-F238E27FC236}">
                  <a16:creationId xmlns:a16="http://schemas.microsoft.com/office/drawing/2014/main" id="{8469DFEE-20C7-425D-913F-BCCF76ECE7F3}"/>
                </a:ext>
              </a:extLst>
            </p:cNvPr>
            <p:cNvSpPr/>
            <p:nvPr/>
          </p:nvSpPr>
          <p:spPr>
            <a:xfrm>
              <a:off x="3895502" y="2538678"/>
              <a:ext cx="54425" cy="47626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2476;p46">
              <a:extLst>
                <a:ext uri="{FF2B5EF4-FFF2-40B4-BE49-F238E27FC236}">
                  <a16:creationId xmlns:a16="http://schemas.microsoft.com/office/drawing/2014/main" id="{A7D07EE2-5565-4641-9B3C-CA3F5677BEBC}"/>
                </a:ext>
              </a:extLst>
            </p:cNvPr>
            <p:cNvSpPr/>
            <p:nvPr/>
          </p:nvSpPr>
          <p:spPr>
            <a:xfrm>
              <a:off x="3865677" y="2510953"/>
              <a:ext cx="42399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2477;p46">
              <a:extLst>
                <a:ext uri="{FF2B5EF4-FFF2-40B4-BE49-F238E27FC236}">
                  <a16:creationId xmlns:a16="http://schemas.microsoft.com/office/drawing/2014/main" id="{082FE9A3-0730-4DA9-9CA8-FD6251D06F1D}"/>
                </a:ext>
              </a:extLst>
            </p:cNvPr>
            <p:cNvSpPr/>
            <p:nvPr/>
          </p:nvSpPr>
          <p:spPr>
            <a:xfrm>
              <a:off x="3811278" y="2470653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2478;p46">
              <a:extLst>
                <a:ext uri="{FF2B5EF4-FFF2-40B4-BE49-F238E27FC236}">
                  <a16:creationId xmlns:a16="http://schemas.microsoft.com/office/drawing/2014/main" id="{6B09FADD-EDA7-4485-99B1-98C82E19BD7E}"/>
                </a:ext>
              </a:extLst>
            </p:cNvPr>
            <p:cNvSpPr/>
            <p:nvPr/>
          </p:nvSpPr>
          <p:spPr>
            <a:xfrm>
              <a:off x="3867777" y="2355577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2479;p46">
              <a:extLst>
                <a:ext uri="{FF2B5EF4-FFF2-40B4-BE49-F238E27FC236}">
                  <a16:creationId xmlns:a16="http://schemas.microsoft.com/office/drawing/2014/main" id="{FBC06368-5BDE-48D5-9879-1AA8187E9804}"/>
                </a:ext>
              </a:extLst>
            </p:cNvPr>
            <p:cNvSpPr/>
            <p:nvPr/>
          </p:nvSpPr>
          <p:spPr>
            <a:xfrm>
              <a:off x="3841603" y="2432477"/>
              <a:ext cx="105699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2480;p46">
              <a:extLst>
                <a:ext uri="{FF2B5EF4-FFF2-40B4-BE49-F238E27FC236}">
                  <a16:creationId xmlns:a16="http://schemas.microsoft.com/office/drawing/2014/main" id="{0F64D41B-EBD2-4282-B865-C54418B78C1D}"/>
                </a:ext>
              </a:extLst>
            </p:cNvPr>
            <p:cNvSpPr/>
            <p:nvPr/>
          </p:nvSpPr>
          <p:spPr>
            <a:xfrm>
              <a:off x="3759478" y="2356102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2481;p46">
              <a:extLst>
                <a:ext uri="{FF2B5EF4-FFF2-40B4-BE49-F238E27FC236}">
                  <a16:creationId xmlns:a16="http://schemas.microsoft.com/office/drawing/2014/main" id="{D87A0ACD-B558-45C5-846A-B4290341AEA9}"/>
                </a:ext>
              </a:extLst>
            </p:cNvPr>
            <p:cNvSpPr/>
            <p:nvPr/>
          </p:nvSpPr>
          <p:spPr>
            <a:xfrm>
              <a:off x="3727578" y="2387502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2482;p46">
              <a:extLst>
                <a:ext uri="{FF2B5EF4-FFF2-40B4-BE49-F238E27FC236}">
                  <a16:creationId xmlns:a16="http://schemas.microsoft.com/office/drawing/2014/main" id="{CD95D30D-B718-4CB9-A58E-BCA45FC8684C}"/>
                </a:ext>
              </a:extLst>
            </p:cNvPr>
            <p:cNvSpPr/>
            <p:nvPr/>
          </p:nvSpPr>
          <p:spPr>
            <a:xfrm>
              <a:off x="3722879" y="2426203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2483;p46">
              <a:extLst>
                <a:ext uri="{FF2B5EF4-FFF2-40B4-BE49-F238E27FC236}">
                  <a16:creationId xmlns:a16="http://schemas.microsoft.com/office/drawing/2014/main" id="{089FAC57-C2A3-4AC5-8219-279D3817C86C}"/>
                </a:ext>
              </a:extLst>
            </p:cNvPr>
            <p:cNvSpPr/>
            <p:nvPr/>
          </p:nvSpPr>
          <p:spPr>
            <a:xfrm>
              <a:off x="3758453" y="2449753"/>
              <a:ext cx="9950" cy="14124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2484;p46">
              <a:extLst>
                <a:ext uri="{FF2B5EF4-FFF2-40B4-BE49-F238E27FC236}">
                  <a16:creationId xmlns:a16="http://schemas.microsoft.com/office/drawing/2014/main" id="{8FE28EE1-49D1-450B-AADB-579C9ADEE91C}"/>
                </a:ext>
              </a:extLst>
            </p:cNvPr>
            <p:cNvSpPr/>
            <p:nvPr/>
          </p:nvSpPr>
          <p:spPr>
            <a:xfrm>
              <a:off x="3552355" y="2346702"/>
              <a:ext cx="58075" cy="76901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9" name="Google Shape;2485;p46">
              <a:extLst>
                <a:ext uri="{FF2B5EF4-FFF2-40B4-BE49-F238E27FC236}">
                  <a16:creationId xmlns:a16="http://schemas.microsoft.com/office/drawing/2014/main" id="{B1B7C25B-54FD-40E6-AC9F-EC0E17E066F1}"/>
                </a:ext>
              </a:extLst>
            </p:cNvPr>
            <p:cNvGrpSpPr/>
            <p:nvPr/>
          </p:nvGrpSpPr>
          <p:grpSpPr>
            <a:xfrm>
              <a:off x="3586354" y="2281303"/>
              <a:ext cx="125024" cy="175276"/>
              <a:chOff x="3586375" y="2281300"/>
              <a:chExt cx="125025" cy="175275"/>
            </a:xfrm>
          </p:grpSpPr>
          <p:sp>
            <p:nvSpPr>
              <p:cNvPr id="1013" name="Google Shape;2486;p46">
                <a:extLst>
                  <a:ext uri="{FF2B5EF4-FFF2-40B4-BE49-F238E27FC236}">
                    <a16:creationId xmlns:a16="http://schemas.microsoft.com/office/drawing/2014/main" id="{AA8C2DE0-0F86-45F1-BAB9-8B10B318DD9C}"/>
                  </a:ext>
                </a:extLst>
              </p:cNvPr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2487;p46">
                <a:extLst>
                  <a:ext uri="{FF2B5EF4-FFF2-40B4-BE49-F238E27FC236}">
                    <a16:creationId xmlns:a16="http://schemas.microsoft.com/office/drawing/2014/main" id="{CCE5A334-3B7A-4FD5-91E9-50D0C06CCDE7}"/>
                  </a:ext>
                </a:extLst>
              </p:cNvPr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0" name="Google Shape;2488;p46">
              <a:extLst>
                <a:ext uri="{FF2B5EF4-FFF2-40B4-BE49-F238E27FC236}">
                  <a16:creationId xmlns:a16="http://schemas.microsoft.com/office/drawing/2014/main" id="{A3524A05-C3B5-45CB-B383-BD743D8F4315}"/>
                </a:ext>
              </a:extLst>
            </p:cNvPr>
            <p:cNvSpPr/>
            <p:nvPr/>
          </p:nvSpPr>
          <p:spPr>
            <a:xfrm>
              <a:off x="4300876" y="3419028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1" name="Google Shape;2489;p46">
              <a:extLst>
                <a:ext uri="{FF2B5EF4-FFF2-40B4-BE49-F238E27FC236}">
                  <a16:creationId xmlns:a16="http://schemas.microsoft.com/office/drawing/2014/main" id="{A5C3DB33-4081-4F49-8D30-047077CC53ED}"/>
                </a:ext>
              </a:extLst>
            </p:cNvPr>
            <p:cNvGrpSpPr/>
            <p:nvPr/>
          </p:nvGrpSpPr>
          <p:grpSpPr>
            <a:xfrm>
              <a:off x="5298945" y="3412229"/>
              <a:ext cx="576446" cy="616225"/>
              <a:chOff x="5298975" y="3412225"/>
              <a:chExt cx="576450" cy="616225"/>
            </a:xfrm>
          </p:grpSpPr>
          <p:sp>
            <p:nvSpPr>
              <p:cNvPr id="1011" name="Google Shape;2490;p46">
                <a:extLst>
                  <a:ext uri="{FF2B5EF4-FFF2-40B4-BE49-F238E27FC236}">
                    <a16:creationId xmlns:a16="http://schemas.microsoft.com/office/drawing/2014/main" id="{D32F7F1D-C652-4BE9-AEBC-78913BA27631}"/>
                  </a:ext>
                </a:extLst>
              </p:cNvPr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2491;p46">
                <a:extLst>
                  <a:ext uri="{FF2B5EF4-FFF2-40B4-BE49-F238E27FC236}">
                    <a16:creationId xmlns:a16="http://schemas.microsoft.com/office/drawing/2014/main" id="{042198B7-24A9-4774-98D7-A6D8DBEB19B5}"/>
                  </a:ext>
                </a:extLst>
              </p:cNvPr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2" name="Google Shape;2492;p46">
              <a:extLst>
                <a:ext uri="{FF2B5EF4-FFF2-40B4-BE49-F238E27FC236}">
                  <a16:creationId xmlns:a16="http://schemas.microsoft.com/office/drawing/2014/main" id="{B1AA72B8-9104-42E7-94C4-9155DF6C0D57}"/>
                </a:ext>
              </a:extLst>
            </p:cNvPr>
            <p:cNvGrpSpPr/>
            <p:nvPr/>
          </p:nvGrpSpPr>
          <p:grpSpPr>
            <a:xfrm>
              <a:off x="5952266" y="3852154"/>
              <a:ext cx="231223" cy="287200"/>
              <a:chOff x="5952300" y="3852150"/>
              <a:chExt cx="231225" cy="287200"/>
            </a:xfrm>
          </p:grpSpPr>
          <p:sp>
            <p:nvSpPr>
              <p:cNvPr id="1009" name="Google Shape;2493;p46">
                <a:extLst>
                  <a:ext uri="{FF2B5EF4-FFF2-40B4-BE49-F238E27FC236}">
                    <a16:creationId xmlns:a16="http://schemas.microsoft.com/office/drawing/2014/main" id="{93B703C5-C595-42B3-B509-28826015ED14}"/>
                  </a:ext>
                </a:extLst>
              </p:cNvPr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2494;p46">
                <a:extLst>
                  <a:ext uri="{FF2B5EF4-FFF2-40B4-BE49-F238E27FC236}">
                    <a16:creationId xmlns:a16="http://schemas.microsoft.com/office/drawing/2014/main" id="{E50D9C78-505C-469B-8194-AAB7F6AC94EF}"/>
                  </a:ext>
                </a:extLst>
              </p:cNvPr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3" name="Google Shape;2495;p46">
              <a:extLst>
                <a:ext uri="{FF2B5EF4-FFF2-40B4-BE49-F238E27FC236}">
                  <a16:creationId xmlns:a16="http://schemas.microsoft.com/office/drawing/2014/main" id="{567D9055-B832-4B4C-BA74-180089A0F77D}"/>
                </a:ext>
              </a:extLst>
            </p:cNvPr>
            <p:cNvSpPr/>
            <p:nvPr/>
          </p:nvSpPr>
          <p:spPr>
            <a:xfrm>
              <a:off x="3399605" y="2088802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2496;p46">
              <a:extLst>
                <a:ext uri="{FF2B5EF4-FFF2-40B4-BE49-F238E27FC236}">
                  <a16:creationId xmlns:a16="http://schemas.microsoft.com/office/drawing/2014/main" id="{5FC72A3F-88C0-4859-8C67-C9D10E166670}"/>
                </a:ext>
              </a:extLst>
            </p:cNvPr>
            <p:cNvSpPr/>
            <p:nvPr/>
          </p:nvSpPr>
          <p:spPr>
            <a:xfrm>
              <a:off x="4616823" y="2275028"/>
              <a:ext cx="885620" cy="661226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2497;p46">
              <a:extLst>
                <a:ext uri="{FF2B5EF4-FFF2-40B4-BE49-F238E27FC236}">
                  <a16:creationId xmlns:a16="http://schemas.microsoft.com/office/drawing/2014/main" id="{00D4EAE9-E8AB-4838-AF7B-65205AAB4E21}"/>
                </a:ext>
              </a:extLst>
            </p:cNvPr>
            <p:cNvSpPr/>
            <p:nvPr/>
          </p:nvSpPr>
          <p:spPr>
            <a:xfrm>
              <a:off x="5150895" y="2903254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2498;p46">
              <a:extLst>
                <a:ext uri="{FF2B5EF4-FFF2-40B4-BE49-F238E27FC236}">
                  <a16:creationId xmlns:a16="http://schemas.microsoft.com/office/drawing/2014/main" id="{A87DFB4B-D52E-4A01-90A3-F6E34F706A70}"/>
                </a:ext>
              </a:extLst>
            </p:cNvPr>
            <p:cNvSpPr/>
            <p:nvPr/>
          </p:nvSpPr>
          <p:spPr>
            <a:xfrm>
              <a:off x="5134171" y="2918429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2499;p46">
              <a:extLst>
                <a:ext uri="{FF2B5EF4-FFF2-40B4-BE49-F238E27FC236}">
                  <a16:creationId xmlns:a16="http://schemas.microsoft.com/office/drawing/2014/main" id="{699CAD58-B344-4AC6-97C2-52D4CD0C44CB}"/>
                </a:ext>
              </a:extLst>
            </p:cNvPr>
            <p:cNvSpPr/>
            <p:nvPr/>
          </p:nvSpPr>
          <p:spPr>
            <a:xfrm>
              <a:off x="4608448" y="2660554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2500;p46">
              <a:extLst>
                <a:ext uri="{FF2B5EF4-FFF2-40B4-BE49-F238E27FC236}">
                  <a16:creationId xmlns:a16="http://schemas.microsoft.com/office/drawing/2014/main" id="{3E010EC5-52C4-4575-B620-991C245A0F30}"/>
                </a:ext>
              </a:extLst>
            </p:cNvPr>
            <p:cNvSpPr/>
            <p:nvPr/>
          </p:nvSpPr>
          <p:spPr>
            <a:xfrm>
              <a:off x="4302450" y="2310078"/>
              <a:ext cx="547697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2501;p46">
              <a:extLst>
                <a:ext uri="{FF2B5EF4-FFF2-40B4-BE49-F238E27FC236}">
                  <a16:creationId xmlns:a16="http://schemas.microsoft.com/office/drawing/2014/main" id="{CC8C9866-E3CB-45B7-BD2D-9DDB8E177C35}"/>
                </a:ext>
              </a:extLst>
            </p:cNvPr>
            <p:cNvSpPr/>
            <p:nvPr/>
          </p:nvSpPr>
          <p:spPr>
            <a:xfrm>
              <a:off x="4443174" y="2520878"/>
              <a:ext cx="231748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2502;p46">
              <a:extLst>
                <a:ext uri="{FF2B5EF4-FFF2-40B4-BE49-F238E27FC236}">
                  <a16:creationId xmlns:a16="http://schemas.microsoft.com/office/drawing/2014/main" id="{9B765075-B1A5-41A5-961F-D5C7590E5E92}"/>
                </a:ext>
              </a:extLst>
            </p:cNvPr>
            <p:cNvSpPr/>
            <p:nvPr/>
          </p:nvSpPr>
          <p:spPr>
            <a:xfrm>
              <a:off x="4401849" y="2571103"/>
              <a:ext cx="207149" cy="130276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1" name="Google Shape;2503;p46">
              <a:extLst>
                <a:ext uri="{FF2B5EF4-FFF2-40B4-BE49-F238E27FC236}">
                  <a16:creationId xmlns:a16="http://schemas.microsoft.com/office/drawing/2014/main" id="{E2378F94-A7F4-47B7-9330-81DAFADE1C3D}"/>
                </a:ext>
              </a:extLst>
            </p:cNvPr>
            <p:cNvGrpSpPr/>
            <p:nvPr/>
          </p:nvGrpSpPr>
          <p:grpSpPr>
            <a:xfrm>
              <a:off x="4842273" y="3099954"/>
              <a:ext cx="31425" cy="59650"/>
              <a:chOff x="4842300" y="3099950"/>
              <a:chExt cx="31425" cy="59650"/>
            </a:xfrm>
          </p:grpSpPr>
          <p:sp>
            <p:nvSpPr>
              <p:cNvPr id="1005" name="Google Shape;2504;p46">
                <a:extLst>
                  <a:ext uri="{FF2B5EF4-FFF2-40B4-BE49-F238E27FC236}">
                    <a16:creationId xmlns:a16="http://schemas.microsoft.com/office/drawing/2014/main" id="{E6E19D3E-4881-4A9C-9024-BEE1119C8F02}"/>
                  </a:ext>
                </a:extLst>
              </p:cNvPr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2505;p46">
                <a:extLst>
                  <a:ext uri="{FF2B5EF4-FFF2-40B4-BE49-F238E27FC236}">
                    <a16:creationId xmlns:a16="http://schemas.microsoft.com/office/drawing/2014/main" id="{7813D779-8182-4A6C-B647-CE5D3B3C8700}"/>
                  </a:ext>
                </a:extLst>
              </p:cNvPr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2506;p46">
                <a:extLst>
                  <a:ext uri="{FF2B5EF4-FFF2-40B4-BE49-F238E27FC236}">
                    <a16:creationId xmlns:a16="http://schemas.microsoft.com/office/drawing/2014/main" id="{1D90093E-C146-4767-9CAC-2840139FC3DE}"/>
                  </a:ext>
                </a:extLst>
              </p:cNvPr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2507;p46">
                <a:extLst>
                  <a:ext uri="{FF2B5EF4-FFF2-40B4-BE49-F238E27FC236}">
                    <a16:creationId xmlns:a16="http://schemas.microsoft.com/office/drawing/2014/main" id="{97B85DB0-074F-4D2B-AE06-B8533BAD577C}"/>
                  </a:ext>
                </a:extLst>
              </p:cNvPr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2" name="Google Shape;2508;p46">
              <a:extLst>
                <a:ext uri="{FF2B5EF4-FFF2-40B4-BE49-F238E27FC236}">
                  <a16:creationId xmlns:a16="http://schemas.microsoft.com/office/drawing/2014/main" id="{A4216443-19F7-4DC9-A86E-3AD7140EA95F}"/>
                </a:ext>
              </a:extLst>
            </p:cNvPr>
            <p:cNvSpPr/>
            <p:nvPr/>
          </p:nvSpPr>
          <p:spPr>
            <a:xfrm>
              <a:off x="4663374" y="2731154"/>
              <a:ext cx="405422" cy="396026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2509;p46">
              <a:extLst>
                <a:ext uri="{FF2B5EF4-FFF2-40B4-BE49-F238E27FC236}">
                  <a16:creationId xmlns:a16="http://schemas.microsoft.com/office/drawing/2014/main" id="{0D30C11D-2721-4836-96B0-DD78AD4175C9}"/>
                </a:ext>
              </a:extLst>
            </p:cNvPr>
            <p:cNvSpPr/>
            <p:nvPr/>
          </p:nvSpPr>
          <p:spPr>
            <a:xfrm>
              <a:off x="4822398" y="2778254"/>
              <a:ext cx="119299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2510;p46">
              <a:extLst>
                <a:ext uri="{FF2B5EF4-FFF2-40B4-BE49-F238E27FC236}">
                  <a16:creationId xmlns:a16="http://schemas.microsoft.com/office/drawing/2014/main" id="{9CF1F9C4-AFFB-4655-9C13-4E156E1D5FBE}"/>
                </a:ext>
              </a:extLst>
            </p:cNvPr>
            <p:cNvSpPr/>
            <p:nvPr/>
          </p:nvSpPr>
          <p:spPr>
            <a:xfrm>
              <a:off x="4547773" y="2671003"/>
              <a:ext cx="200374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2511;p46">
              <a:extLst>
                <a:ext uri="{FF2B5EF4-FFF2-40B4-BE49-F238E27FC236}">
                  <a16:creationId xmlns:a16="http://schemas.microsoft.com/office/drawing/2014/main" id="{60C1AF90-303D-417C-8875-00F35BC88B86}"/>
                </a:ext>
              </a:extLst>
            </p:cNvPr>
            <p:cNvSpPr/>
            <p:nvPr/>
          </p:nvSpPr>
          <p:spPr>
            <a:xfrm>
              <a:off x="4533124" y="2640679"/>
              <a:ext cx="191474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2512;p46">
              <a:extLst>
                <a:ext uri="{FF2B5EF4-FFF2-40B4-BE49-F238E27FC236}">
                  <a16:creationId xmlns:a16="http://schemas.microsoft.com/office/drawing/2014/main" id="{B2906C0C-F0D1-46F4-9874-0721E9B867E6}"/>
                </a:ext>
              </a:extLst>
            </p:cNvPr>
            <p:cNvSpPr/>
            <p:nvPr/>
          </p:nvSpPr>
          <p:spPr>
            <a:xfrm>
              <a:off x="3978127" y="2401102"/>
              <a:ext cx="237524" cy="148051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2513;p46">
              <a:extLst>
                <a:ext uri="{FF2B5EF4-FFF2-40B4-BE49-F238E27FC236}">
                  <a16:creationId xmlns:a16="http://schemas.microsoft.com/office/drawing/2014/main" id="{30ECF221-58D2-4683-82B2-717CC0B4C32D}"/>
                </a:ext>
              </a:extLst>
            </p:cNvPr>
            <p:cNvSpPr/>
            <p:nvPr/>
          </p:nvSpPr>
          <p:spPr>
            <a:xfrm>
              <a:off x="4036726" y="2474329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2514;p46">
              <a:extLst>
                <a:ext uri="{FF2B5EF4-FFF2-40B4-BE49-F238E27FC236}">
                  <a16:creationId xmlns:a16="http://schemas.microsoft.com/office/drawing/2014/main" id="{5763A0CF-9C42-442F-84B4-6F14BD4FB30E}"/>
                </a:ext>
              </a:extLst>
            </p:cNvPr>
            <p:cNvSpPr/>
            <p:nvPr/>
          </p:nvSpPr>
          <p:spPr>
            <a:xfrm>
              <a:off x="3957227" y="2483752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2515;p46">
              <a:extLst>
                <a:ext uri="{FF2B5EF4-FFF2-40B4-BE49-F238E27FC236}">
                  <a16:creationId xmlns:a16="http://schemas.microsoft.com/office/drawing/2014/main" id="{3D3D6197-6A08-405F-9F3B-99D9F00FC8E8}"/>
                </a:ext>
              </a:extLst>
            </p:cNvPr>
            <p:cNvSpPr/>
            <p:nvPr/>
          </p:nvSpPr>
          <p:spPr>
            <a:xfrm>
              <a:off x="3989127" y="2555403"/>
              <a:ext cx="83724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0" name="Google Shape;2516;p46">
              <a:extLst>
                <a:ext uri="{FF2B5EF4-FFF2-40B4-BE49-F238E27FC236}">
                  <a16:creationId xmlns:a16="http://schemas.microsoft.com/office/drawing/2014/main" id="{30C9AB56-8616-4A39-8DDC-9241DC4E53FE}"/>
                </a:ext>
              </a:extLst>
            </p:cNvPr>
            <p:cNvGrpSpPr/>
            <p:nvPr/>
          </p:nvGrpSpPr>
          <p:grpSpPr>
            <a:xfrm>
              <a:off x="3866728" y="2520353"/>
              <a:ext cx="78475" cy="60700"/>
              <a:chOff x="3866750" y="2520350"/>
              <a:chExt cx="78475" cy="60700"/>
            </a:xfrm>
          </p:grpSpPr>
          <p:sp>
            <p:nvSpPr>
              <p:cNvPr id="1001" name="Google Shape;2517;p46">
                <a:extLst>
                  <a:ext uri="{FF2B5EF4-FFF2-40B4-BE49-F238E27FC236}">
                    <a16:creationId xmlns:a16="http://schemas.microsoft.com/office/drawing/2014/main" id="{0FB1BDD3-3EC0-4EF8-992B-059012845769}"/>
                  </a:ext>
                </a:extLst>
              </p:cNvPr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2518;p46">
                <a:extLst>
                  <a:ext uri="{FF2B5EF4-FFF2-40B4-BE49-F238E27FC236}">
                    <a16:creationId xmlns:a16="http://schemas.microsoft.com/office/drawing/2014/main" id="{9D51350F-48D2-4CFD-ADC7-D15F3BB877F6}"/>
                  </a:ext>
                </a:extLst>
              </p:cNvPr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2519;p46">
                <a:extLst>
                  <a:ext uri="{FF2B5EF4-FFF2-40B4-BE49-F238E27FC236}">
                    <a16:creationId xmlns:a16="http://schemas.microsoft.com/office/drawing/2014/main" id="{4DBBE46A-DDF6-42B1-BE66-EEF04493D6CD}"/>
                  </a:ext>
                </a:extLst>
              </p:cNvPr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2520;p46">
                <a:extLst>
                  <a:ext uri="{FF2B5EF4-FFF2-40B4-BE49-F238E27FC236}">
                    <a16:creationId xmlns:a16="http://schemas.microsoft.com/office/drawing/2014/main" id="{3FA4CFD4-A7D2-4F23-89A6-6E57FC8DC3B8}"/>
                  </a:ext>
                </a:extLst>
              </p:cNvPr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1" name="Google Shape;2521;p46">
              <a:extLst>
                <a:ext uri="{FF2B5EF4-FFF2-40B4-BE49-F238E27FC236}">
                  <a16:creationId xmlns:a16="http://schemas.microsoft.com/office/drawing/2014/main" id="{BDAB1986-52E4-41F5-B660-0259D45851C3}"/>
                </a:ext>
              </a:extLst>
            </p:cNvPr>
            <p:cNvSpPr/>
            <p:nvPr/>
          </p:nvSpPr>
          <p:spPr>
            <a:xfrm>
              <a:off x="3799753" y="2577903"/>
              <a:ext cx="14674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2522;p46">
              <a:extLst>
                <a:ext uri="{FF2B5EF4-FFF2-40B4-BE49-F238E27FC236}">
                  <a16:creationId xmlns:a16="http://schemas.microsoft.com/office/drawing/2014/main" id="{8705D6FA-673B-471A-B7F2-27233A02434A}"/>
                </a:ext>
              </a:extLst>
            </p:cNvPr>
            <p:cNvSpPr/>
            <p:nvPr/>
          </p:nvSpPr>
          <p:spPr>
            <a:xfrm>
              <a:off x="3567504" y="2564828"/>
              <a:ext cx="160624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2523;p46">
              <a:extLst>
                <a:ext uri="{FF2B5EF4-FFF2-40B4-BE49-F238E27FC236}">
                  <a16:creationId xmlns:a16="http://schemas.microsoft.com/office/drawing/2014/main" id="{25D6A378-042A-4052-A1E8-98E5EC342E6C}"/>
                </a:ext>
              </a:extLst>
            </p:cNvPr>
            <p:cNvSpPr/>
            <p:nvPr/>
          </p:nvSpPr>
          <p:spPr>
            <a:xfrm>
              <a:off x="4298276" y="2628628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2524;p46">
              <a:extLst>
                <a:ext uri="{FF2B5EF4-FFF2-40B4-BE49-F238E27FC236}">
                  <a16:creationId xmlns:a16="http://schemas.microsoft.com/office/drawing/2014/main" id="{6E04707A-B901-442F-967C-7C1695823DB4}"/>
                </a:ext>
              </a:extLst>
            </p:cNvPr>
            <p:cNvSpPr/>
            <p:nvPr/>
          </p:nvSpPr>
          <p:spPr>
            <a:xfrm>
              <a:off x="4292000" y="2631253"/>
              <a:ext cx="295048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2525;p46">
              <a:extLst>
                <a:ext uri="{FF2B5EF4-FFF2-40B4-BE49-F238E27FC236}">
                  <a16:creationId xmlns:a16="http://schemas.microsoft.com/office/drawing/2014/main" id="{80D50101-C673-458E-AA17-FCA11DF7B655}"/>
                </a:ext>
              </a:extLst>
            </p:cNvPr>
            <p:cNvSpPr/>
            <p:nvPr/>
          </p:nvSpPr>
          <p:spPr>
            <a:xfrm>
              <a:off x="4277350" y="2602478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2526;p46">
              <a:extLst>
                <a:ext uri="{FF2B5EF4-FFF2-40B4-BE49-F238E27FC236}">
                  <a16:creationId xmlns:a16="http://schemas.microsoft.com/office/drawing/2014/main" id="{0414680D-E316-4696-9ADA-6D24759BB9B7}"/>
                </a:ext>
              </a:extLst>
            </p:cNvPr>
            <p:cNvSpPr/>
            <p:nvPr/>
          </p:nvSpPr>
          <p:spPr>
            <a:xfrm>
              <a:off x="4044576" y="2592028"/>
              <a:ext cx="260524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2527;p46">
              <a:extLst>
                <a:ext uri="{FF2B5EF4-FFF2-40B4-BE49-F238E27FC236}">
                  <a16:creationId xmlns:a16="http://schemas.microsoft.com/office/drawing/2014/main" id="{FF663526-A5CA-4C79-8E98-D3A793073818}"/>
                </a:ext>
              </a:extLst>
            </p:cNvPr>
            <p:cNvSpPr/>
            <p:nvPr/>
          </p:nvSpPr>
          <p:spPr>
            <a:xfrm>
              <a:off x="4041426" y="2592552"/>
              <a:ext cx="39774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2528;p46">
              <a:extLst>
                <a:ext uri="{FF2B5EF4-FFF2-40B4-BE49-F238E27FC236}">
                  <a16:creationId xmlns:a16="http://schemas.microsoft.com/office/drawing/2014/main" id="{F8802C29-802C-4878-9E1F-924D45282C1F}"/>
                </a:ext>
              </a:extLst>
            </p:cNvPr>
            <p:cNvSpPr/>
            <p:nvPr/>
          </p:nvSpPr>
          <p:spPr>
            <a:xfrm>
              <a:off x="4231301" y="2673628"/>
              <a:ext cx="139699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2529;p46">
              <a:extLst>
                <a:ext uri="{FF2B5EF4-FFF2-40B4-BE49-F238E27FC236}">
                  <a16:creationId xmlns:a16="http://schemas.microsoft.com/office/drawing/2014/main" id="{E3AEAA1F-C490-44EE-9EBA-DF72FE8A62D8}"/>
                </a:ext>
              </a:extLst>
            </p:cNvPr>
            <p:cNvSpPr/>
            <p:nvPr/>
          </p:nvSpPr>
          <p:spPr>
            <a:xfrm>
              <a:off x="4345350" y="2791328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2530;p46">
              <a:extLst>
                <a:ext uri="{FF2B5EF4-FFF2-40B4-BE49-F238E27FC236}">
                  <a16:creationId xmlns:a16="http://schemas.microsoft.com/office/drawing/2014/main" id="{AFC23A40-320E-4AEF-9546-7844E1C7638F}"/>
                </a:ext>
              </a:extLst>
            </p:cNvPr>
            <p:cNvSpPr/>
            <p:nvPr/>
          </p:nvSpPr>
          <p:spPr>
            <a:xfrm>
              <a:off x="4136101" y="2704478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2531;p46">
              <a:extLst>
                <a:ext uri="{FF2B5EF4-FFF2-40B4-BE49-F238E27FC236}">
                  <a16:creationId xmlns:a16="http://schemas.microsoft.com/office/drawing/2014/main" id="{69BD0824-436B-4938-9392-AFABDF869FA7}"/>
                </a:ext>
              </a:extLst>
            </p:cNvPr>
            <p:cNvSpPr/>
            <p:nvPr/>
          </p:nvSpPr>
          <p:spPr>
            <a:xfrm>
              <a:off x="4184226" y="2677278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2532;p46">
              <a:extLst>
                <a:ext uri="{FF2B5EF4-FFF2-40B4-BE49-F238E27FC236}">
                  <a16:creationId xmlns:a16="http://schemas.microsoft.com/office/drawing/2014/main" id="{95329815-3101-4325-A020-00680BBAEB8D}"/>
                </a:ext>
              </a:extLst>
            </p:cNvPr>
            <p:cNvSpPr/>
            <p:nvPr/>
          </p:nvSpPr>
          <p:spPr>
            <a:xfrm>
              <a:off x="4165926" y="2741628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2533;p46">
              <a:extLst>
                <a:ext uri="{FF2B5EF4-FFF2-40B4-BE49-F238E27FC236}">
                  <a16:creationId xmlns:a16="http://schemas.microsoft.com/office/drawing/2014/main" id="{BF33F2A1-97D0-45EB-B6B9-FF53BB7C98DF}"/>
                </a:ext>
              </a:extLst>
            </p:cNvPr>
            <p:cNvSpPr/>
            <p:nvPr/>
          </p:nvSpPr>
          <p:spPr>
            <a:xfrm>
              <a:off x="4185276" y="2741628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2534;p46">
              <a:extLst>
                <a:ext uri="{FF2B5EF4-FFF2-40B4-BE49-F238E27FC236}">
                  <a16:creationId xmlns:a16="http://schemas.microsoft.com/office/drawing/2014/main" id="{DCE8EB4E-5E66-41DD-B3A2-886A24DB7CA8}"/>
                </a:ext>
              </a:extLst>
            </p:cNvPr>
            <p:cNvSpPr/>
            <p:nvPr/>
          </p:nvSpPr>
          <p:spPr>
            <a:xfrm>
              <a:off x="4179001" y="2755752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2535;p46">
              <a:extLst>
                <a:ext uri="{FF2B5EF4-FFF2-40B4-BE49-F238E27FC236}">
                  <a16:creationId xmlns:a16="http://schemas.microsoft.com/office/drawing/2014/main" id="{13C6D643-D10A-46E6-AF3A-C6B228E61750}"/>
                </a:ext>
              </a:extLst>
            </p:cNvPr>
            <p:cNvSpPr/>
            <p:nvPr/>
          </p:nvSpPr>
          <p:spPr>
            <a:xfrm>
              <a:off x="4179001" y="2721753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2536;p46">
              <a:extLst>
                <a:ext uri="{FF2B5EF4-FFF2-40B4-BE49-F238E27FC236}">
                  <a16:creationId xmlns:a16="http://schemas.microsoft.com/office/drawing/2014/main" id="{716676DB-FADC-497F-A803-201C42CF29BA}"/>
                </a:ext>
              </a:extLst>
            </p:cNvPr>
            <p:cNvSpPr/>
            <p:nvPr/>
          </p:nvSpPr>
          <p:spPr>
            <a:xfrm>
              <a:off x="4180050" y="2740053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2537;p46">
              <a:extLst>
                <a:ext uri="{FF2B5EF4-FFF2-40B4-BE49-F238E27FC236}">
                  <a16:creationId xmlns:a16="http://schemas.microsoft.com/office/drawing/2014/main" id="{FF506E6A-686F-4F9C-8CF2-298F8D3C2350}"/>
                </a:ext>
              </a:extLst>
            </p:cNvPr>
            <p:cNvSpPr/>
            <p:nvPr/>
          </p:nvSpPr>
          <p:spPr>
            <a:xfrm>
              <a:off x="4179001" y="2758878"/>
              <a:ext cx="299223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2538;p46">
              <a:extLst>
                <a:ext uri="{FF2B5EF4-FFF2-40B4-BE49-F238E27FC236}">
                  <a16:creationId xmlns:a16="http://schemas.microsoft.com/office/drawing/2014/main" id="{D696AF49-D8E3-469C-8307-DE2D7BDAC3A4}"/>
                </a:ext>
              </a:extLst>
            </p:cNvPr>
            <p:cNvSpPr/>
            <p:nvPr/>
          </p:nvSpPr>
          <p:spPr>
            <a:xfrm>
              <a:off x="4409674" y="2852528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2539;p46">
              <a:extLst>
                <a:ext uri="{FF2B5EF4-FFF2-40B4-BE49-F238E27FC236}">
                  <a16:creationId xmlns:a16="http://schemas.microsoft.com/office/drawing/2014/main" id="{2158C966-46A8-46AB-86D2-B82103B14941}"/>
                </a:ext>
              </a:extLst>
            </p:cNvPr>
            <p:cNvSpPr/>
            <p:nvPr/>
          </p:nvSpPr>
          <p:spPr>
            <a:xfrm>
              <a:off x="4421200" y="2854103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2540;p46">
              <a:extLst>
                <a:ext uri="{FF2B5EF4-FFF2-40B4-BE49-F238E27FC236}">
                  <a16:creationId xmlns:a16="http://schemas.microsoft.com/office/drawing/2014/main" id="{78E59693-AE0F-47E9-B25E-8473E635D35B}"/>
                </a:ext>
              </a:extLst>
            </p:cNvPr>
            <p:cNvSpPr/>
            <p:nvPr/>
          </p:nvSpPr>
          <p:spPr>
            <a:xfrm>
              <a:off x="4434275" y="2866127"/>
              <a:ext cx="108299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2541;p46">
              <a:extLst>
                <a:ext uri="{FF2B5EF4-FFF2-40B4-BE49-F238E27FC236}">
                  <a16:creationId xmlns:a16="http://schemas.microsoft.com/office/drawing/2014/main" id="{104EDFD4-7281-4661-ABE8-03722B933AC7}"/>
                </a:ext>
              </a:extLst>
            </p:cNvPr>
            <p:cNvSpPr/>
            <p:nvPr/>
          </p:nvSpPr>
          <p:spPr>
            <a:xfrm>
              <a:off x="4483449" y="2847278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2542;p46">
              <a:extLst>
                <a:ext uri="{FF2B5EF4-FFF2-40B4-BE49-F238E27FC236}">
                  <a16:creationId xmlns:a16="http://schemas.microsoft.com/office/drawing/2014/main" id="{D131402F-66EF-4196-8882-AC3E48C0E56A}"/>
                </a:ext>
              </a:extLst>
            </p:cNvPr>
            <p:cNvSpPr/>
            <p:nvPr/>
          </p:nvSpPr>
          <p:spPr>
            <a:xfrm>
              <a:off x="4300351" y="2959753"/>
              <a:ext cx="153824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2543;p46">
              <a:extLst>
                <a:ext uri="{FF2B5EF4-FFF2-40B4-BE49-F238E27FC236}">
                  <a16:creationId xmlns:a16="http://schemas.microsoft.com/office/drawing/2014/main" id="{8698E716-D8A6-4CC6-931B-A2272021E81C}"/>
                </a:ext>
              </a:extLst>
            </p:cNvPr>
            <p:cNvSpPr/>
            <p:nvPr/>
          </p:nvSpPr>
          <p:spPr>
            <a:xfrm>
              <a:off x="4035677" y="2769353"/>
              <a:ext cx="180499" cy="151726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2544;p46">
              <a:extLst>
                <a:ext uri="{FF2B5EF4-FFF2-40B4-BE49-F238E27FC236}">
                  <a16:creationId xmlns:a16="http://schemas.microsoft.com/office/drawing/2014/main" id="{225A3E6F-2660-4ED3-A2AA-2A6D35DB6BF8}"/>
                </a:ext>
              </a:extLst>
            </p:cNvPr>
            <p:cNvSpPr/>
            <p:nvPr/>
          </p:nvSpPr>
          <p:spPr>
            <a:xfrm>
              <a:off x="4003776" y="2919478"/>
              <a:ext cx="238549" cy="27360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2545;p46">
              <a:extLst>
                <a:ext uri="{FF2B5EF4-FFF2-40B4-BE49-F238E27FC236}">
                  <a16:creationId xmlns:a16="http://schemas.microsoft.com/office/drawing/2014/main" id="{0EDCB959-37D8-4833-AD12-86590B0FD2E0}"/>
                </a:ext>
              </a:extLst>
            </p:cNvPr>
            <p:cNvSpPr/>
            <p:nvPr/>
          </p:nvSpPr>
          <p:spPr>
            <a:xfrm>
              <a:off x="4166451" y="3025654"/>
              <a:ext cx="219724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2546;p46">
              <a:extLst>
                <a:ext uri="{FF2B5EF4-FFF2-40B4-BE49-F238E27FC236}">
                  <a16:creationId xmlns:a16="http://schemas.microsoft.com/office/drawing/2014/main" id="{6E74629A-682F-4F50-94F4-54C1BCAE2A02}"/>
                </a:ext>
              </a:extLst>
            </p:cNvPr>
            <p:cNvSpPr/>
            <p:nvPr/>
          </p:nvSpPr>
          <p:spPr>
            <a:xfrm>
              <a:off x="4213526" y="2979103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2547;p46">
              <a:extLst>
                <a:ext uri="{FF2B5EF4-FFF2-40B4-BE49-F238E27FC236}">
                  <a16:creationId xmlns:a16="http://schemas.microsoft.com/office/drawing/2014/main" id="{DDA38780-D535-4FB5-8824-8427E3292DD8}"/>
                </a:ext>
              </a:extLst>
            </p:cNvPr>
            <p:cNvSpPr/>
            <p:nvPr/>
          </p:nvSpPr>
          <p:spPr>
            <a:xfrm>
              <a:off x="4292000" y="3059153"/>
              <a:ext cx="21975" cy="26174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2548;p46">
              <a:extLst>
                <a:ext uri="{FF2B5EF4-FFF2-40B4-BE49-F238E27FC236}">
                  <a16:creationId xmlns:a16="http://schemas.microsoft.com/office/drawing/2014/main" id="{2BAE628E-86E3-4733-A61C-4C0B8C943278}"/>
                </a:ext>
              </a:extLst>
            </p:cNvPr>
            <p:cNvSpPr/>
            <p:nvPr/>
          </p:nvSpPr>
          <p:spPr>
            <a:xfrm>
              <a:off x="4282576" y="3069603"/>
              <a:ext cx="148049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2549;p46">
              <a:extLst>
                <a:ext uri="{FF2B5EF4-FFF2-40B4-BE49-F238E27FC236}">
                  <a16:creationId xmlns:a16="http://schemas.microsoft.com/office/drawing/2014/main" id="{D324D900-8A2D-47AA-9F5D-EC7CFD8E76B8}"/>
                </a:ext>
              </a:extLst>
            </p:cNvPr>
            <p:cNvSpPr/>
            <p:nvPr/>
          </p:nvSpPr>
          <p:spPr>
            <a:xfrm>
              <a:off x="4175351" y="3163753"/>
              <a:ext cx="121374" cy="147026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2550;p46">
              <a:extLst>
                <a:ext uri="{FF2B5EF4-FFF2-40B4-BE49-F238E27FC236}">
                  <a16:creationId xmlns:a16="http://schemas.microsoft.com/office/drawing/2014/main" id="{69CE28E9-A3AA-44F5-A813-0E2270029B03}"/>
                </a:ext>
              </a:extLst>
            </p:cNvPr>
            <p:cNvSpPr/>
            <p:nvPr/>
          </p:nvSpPr>
          <p:spPr>
            <a:xfrm>
              <a:off x="4145001" y="3258953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2551;p46">
              <a:extLst>
                <a:ext uri="{FF2B5EF4-FFF2-40B4-BE49-F238E27FC236}">
                  <a16:creationId xmlns:a16="http://schemas.microsoft.com/office/drawing/2014/main" id="{688A71CA-07EC-44C3-8AC3-B0585D7CCEE2}"/>
                </a:ext>
              </a:extLst>
            </p:cNvPr>
            <p:cNvSpPr/>
            <p:nvPr/>
          </p:nvSpPr>
          <p:spPr>
            <a:xfrm>
              <a:off x="4115176" y="3182078"/>
              <a:ext cx="83724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2552;p46">
              <a:extLst>
                <a:ext uri="{FF2B5EF4-FFF2-40B4-BE49-F238E27FC236}">
                  <a16:creationId xmlns:a16="http://schemas.microsoft.com/office/drawing/2014/main" id="{EB1814E4-4633-414F-8F56-1BADE0FD865F}"/>
                </a:ext>
              </a:extLst>
            </p:cNvPr>
            <p:cNvSpPr/>
            <p:nvPr/>
          </p:nvSpPr>
          <p:spPr>
            <a:xfrm>
              <a:off x="3898102" y="3081628"/>
              <a:ext cx="188349" cy="12715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2553;p46">
              <a:extLst>
                <a:ext uri="{FF2B5EF4-FFF2-40B4-BE49-F238E27FC236}">
                  <a16:creationId xmlns:a16="http://schemas.microsoft.com/office/drawing/2014/main" id="{78DF77F0-F025-413B-A352-706DF19AC0E7}"/>
                </a:ext>
              </a:extLst>
            </p:cNvPr>
            <p:cNvSpPr/>
            <p:nvPr/>
          </p:nvSpPr>
          <p:spPr>
            <a:xfrm>
              <a:off x="3821203" y="2747903"/>
              <a:ext cx="223399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2554;p46">
              <a:extLst>
                <a:ext uri="{FF2B5EF4-FFF2-40B4-BE49-F238E27FC236}">
                  <a16:creationId xmlns:a16="http://schemas.microsoft.com/office/drawing/2014/main" id="{7992EBC8-713E-4AEB-B09A-F5C1FF404145}"/>
                </a:ext>
              </a:extLst>
            </p:cNvPr>
            <p:cNvSpPr/>
            <p:nvPr/>
          </p:nvSpPr>
          <p:spPr>
            <a:xfrm>
              <a:off x="3792953" y="2679902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2555;p46">
              <a:extLst>
                <a:ext uri="{FF2B5EF4-FFF2-40B4-BE49-F238E27FC236}">
                  <a16:creationId xmlns:a16="http://schemas.microsoft.com/office/drawing/2014/main" id="{1E56A378-3F93-40BD-B5B9-57DE733BF992}"/>
                </a:ext>
              </a:extLst>
            </p:cNvPr>
            <p:cNvSpPr/>
            <p:nvPr/>
          </p:nvSpPr>
          <p:spPr>
            <a:xfrm>
              <a:off x="3568554" y="2683553"/>
              <a:ext cx="289823" cy="280401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2556;p46">
              <a:extLst>
                <a:ext uri="{FF2B5EF4-FFF2-40B4-BE49-F238E27FC236}">
                  <a16:creationId xmlns:a16="http://schemas.microsoft.com/office/drawing/2014/main" id="{84EB0446-C26D-4833-AAE0-AB10DF0991D8}"/>
                </a:ext>
              </a:extLst>
            </p:cNvPr>
            <p:cNvSpPr/>
            <p:nvPr/>
          </p:nvSpPr>
          <p:spPr>
            <a:xfrm>
              <a:off x="3511030" y="2702403"/>
              <a:ext cx="167399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2557;p46">
              <a:extLst>
                <a:ext uri="{FF2B5EF4-FFF2-40B4-BE49-F238E27FC236}">
                  <a16:creationId xmlns:a16="http://schemas.microsoft.com/office/drawing/2014/main" id="{55843D77-0125-4086-9871-00EE6C5FB08C}"/>
                </a:ext>
              </a:extLst>
            </p:cNvPr>
            <p:cNvSpPr/>
            <p:nvPr/>
          </p:nvSpPr>
          <p:spPr>
            <a:xfrm>
              <a:off x="3450854" y="2834203"/>
              <a:ext cx="118774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2558;p46">
              <a:extLst>
                <a:ext uri="{FF2B5EF4-FFF2-40B4-BE49-F238E27FC236}">
                  <a16:creationId xmlns:a16="http://schemas.microsoft.com/office/drawing/2014/main" id="{31E87066-D0C7-4B81-B8E0-803230A96512}"/>
                </a:ext>
              </a:extLst>
            </p:cNvPr>
            <p:cNvSpPr/>
            <p:nvPr/>
          </p:nvSpPr>
          <p:spPr>
            <a:xfrm>
              <a:off x="3450355" y="2838403"/>
              <a:ext cx="170549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2559;p46">
              <a:extLst>
                <a:ext uri="{FF2B5EF4-FFF2-40B4-BE49-F238E27FC236}">
                  <a16:creationId xmlns:a16="http://schemas.microsoft.com/office/drawing/2014/main" id="{EE0E5B08-3E69-4115-929D-B83F5CE75C3E}"/>
                </a:ext>
              </a:extLst>
            </p:cNvPr>
            <p:cNvSpPr/>
            <p:nvPr/>
          </p:nvSpPr>
          <p:spPr>
            <a:xfrm>
              <a:off x="3518355" y="2873978"/>
              <a:ext cx="235399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2560;p46">
              <a:extLst>
                <a:ext uri="{FF2B5EF4-FFF2-40B4-BE49-F238E27FC236}">
                  <a16:creationId xmlns:a16="http://schemas.microsoft.com/office/drawing/2014/main" id="{F35CAFCA-B4EA-481D-99C6-6B756045B6AC}"/>
                </a:ext>
              </a:extLst>
            </p:cNvPr>
            <p:cNvSpPr/>
            <p:nvPr/>
          </p:nvSpPr>
          <p:spPr>
            <a:xfrm>
              <a:off x="3617729" y="3020954"/>
              <a:ext cx="108824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2561;p46">
              <a:extLst>
                <a:ext uri="{FF2B5EF4-FFF2-40B4-BE49-F238E27FC236}">
                  <a16:creationId xmlns:a16="http://schemas.microsoft.com/office/drawing/2014/main" id="{84B7616A-3DA6-4DB2-896C-074265C328F3}"/>
                </a:ext>
              </a:extLst>
            </p:cNvPr>
            <p:cNvSpPr/>
            <p:nvPr/>
          </p:nvSpPr>
          <p:spPr>
            <a:xfrm>
              <a:off x="3442505" y="2997928"/>
              <a:ext cx="93124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2562;p46">
              <a:extLst>
                <a:ext uri="{FF2B5EF4-FFF2-40B4-BE49-F238E27FC236}">
                  <a16:creationId xmlns:a16="http://schemas.microsoft.com/office/drawing/2014/main" id="{FF542E6C-F66B-481E-AD5F-3E49EE0C1C90}"/>
                </a:ext>
              </a:extLst>
            </p:cNvPr>
            <p:cNvSpPr/>
            <p:nvPr/>
          </p:nvSpPr>
          <p:spPr>
            <a:xfrm>
              <a:off x="3452955" y="3056528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3" name="Google Shape;2563;p46">
              <a:extLst>
                <a:ext uri="{FF2B5EF4-FFF2-40B4-BE49-F238E27FC236}">
                  <a16:creationId xmlns:a16="http://schemas.microsoft.com/office/drawing/2014/main" id="{BE51D5A3-EABE-4F6B-A2F0-2779E7C677D3}"/>
                </a:ext>
              </a:extLst>
            </p:cNvPr>
            <p:cNvGrpSpPr/>
            <p:nvPr/>
          </p:nvGrpSpPr>
          <p:grpSpPr>
            <a:xfrm>
              <a:off x="3450355" y="3038228"/>
              <a:ext cx="132874" cy="99400"/>
              <a:chOff x="3450375" y="3038225"/>
              <a:chExt cx="132875" cy="99400"/>
            </a:xfrm>
          </p:grpSpPr>
          <p:sp>
            <p:nvSpPr>
              <p:cNvPr id="999" name="Google Shape;2564;p46">
                <a:extLst>
                  <a:ext uri="{FF2B5EF4-FFF2-40B4-BE49-F238E27FC236}">
                    <a16:creationId xmlns:a16="http://schemas.microsoft.com/office/drawing/2014/main" id="{B2B33A19-7F52-4C5D-A4B3-0BC0D1C4CB5F}"/>
                  </a:ext>
                </a:extLst>
              </p:cNvPr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2565;p46">
                <a:extLst>
                  <a:ext uri="{FF2B5EF4-FFF2-40B4-BE49-F238E27FC236}">
                    <a16:creationId xmlns:a16="http://schemas.microsoft.com/office/drawing/2014/main" id="{EBA2A139-A10E-477F-9770-B965B987AADF}"/>
                  </a:ext>
                </a:extLst>
              </p:cNvPr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4" name="Google Shape;2566;p46">
              <a:extLst>
                <a:ext uri="{FF2B5EF4-FFF2-40B4-BE49-F238E27FC236}">
                  <a16:creationId xmlns:a16="http://schemas.microsoft.com/office/drawing/2014/main" id="{4E2D4A2C-61D9-49A3-B786-9FA4C90BC0D0}"/>
                </a:ext>
              </a:extLst>
            </p:cNvPr>
            <p:cNvSpPr/>
            <p:nvPr/>
          </p:nvSpPr>
          <p:spPr>
            <a:xfrm>
              <a:off x="3503181" y="3095753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2567;p46">
              <a:extLst>
                <a:ext uri="{FF2B5EF4-FFF2-40B4-BE49-F238E27FC236}">
                  <a16:creationId xmlns:a16="http://schemas.microsoft.com/office/drawing/2014/main" id="{A1638265-83B1-4448-9816-1D51168D5493}"/>
                </a:ext>
              </a:extLst>
            </p:cNvPr>
            <p:cNvSpPr/>
            <p:nvPr/>
          </p:nvSpPr>
          <p:spPr>
            <a:xfrm>
              <a:off x="3529329" y="3117728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2568;p46">
              <a:extLst>
                <a:ext uri="{FF2B5EF4-FFF2-40B4-BE49-F238E27FC236}">
                  <a16:creationId xmlns:a16="http://schemas.microsoft.com/office/drawing/2014/main" id="{0A798C98-F607-4735-8C20-17A1078BAED4}"/>
                </a:ext>
              </a:extLst>
            </p:cNvPr>
            <p:cNvSpPr/>
            <p:nvPr/>
          </p:nvSpPr>
          <p:spPr>
            <a:xfrm>
              <a:off x="3570128" y="3086878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2569;p46">
              <a:extLst>
                <a:ext uri="{FF2B5EF4-FFF2-40B4-BE49-F238E27FC236}">
                  <a16:creationId xmlns:a16="http://schemas.microsoft.com/office/drawing/2014/main" id="{C6241F4A-A06C-4300-8711-021B769BD1FB}"/>
                </a:ext>
              </a:extLst>
            </p:cNvPr>
            <p:cNvSpPr/>
            <p:nvPr/>
          </p:nvSpPr>
          <p:spPr>
            <a:xfrm>
              <a:off x="3647028" y="3079029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2570;p46">
              <a:extLst>
                <a:ext uri="{FF2B5EF4-FFF2-40B4-BE49-F238E27FC236}">
                  <a16:creationId xmlns:a16="http://schemas.microsoft.com/office/drawing/2014/main" id="{CEAE1AA9-8256-4CB5-95EE-D0E22B65F133}"/>
                </a:ext>
              </a:extLst>
            </p:cNvPr>
            <p:cNvSpPr/>
            <p:nvPr/>
          </p:nvSpPr>
          <p:spPr>
            <a:xfrm>
              <a:off x="3689927" y="3079029"/>
              <a:ext cx="29299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2571;p46">
              <a:extLst>
                <a:ext uri="{FF2B5EF4-FFF2-40B4-BE49-F238E27FC236}">
                  <a16:creationId xmlns:a16="http://schemas.microsoft.com/office/drawing/2014/main" id="{A3A2667B-ED66-46D5-8FD1-DC94D9340F23}"/>
                </a:ext>
              </a:extLst>
            </p:cNvPr>
            <p:cNvSpPr/>
            <p:nvPr/>
          </p:nvSpPr>
          <p:spPr>
            <a:xfrm>
              <a:off x="3705602" y="3059153"/>
              <a:ext cx="45024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2572;p46">
              <a:extLst>
                <a:ext uri="{FF2B5EF4-FFF2-40B4-BE49-F238E27FC236}">
                  <a16:creationId xmlns:a16="http://schemas.microsoft.com/office/drawing/2014/main" id="{8FE72E98-F82D-4708-88E3-E9946B7FADC5}"/>
                </a:ext>
              </a:extLst>
            </p:cNvPr>
            <p:cNvSpPr/>
            <p:nvPr/>
          </p:nvSpPr>
          <p:spPr>
            <a:xfrm>
              <a:off x="3881901" y="2896978"/>
              <a:ext cx="150649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2573;p46">
              <a:extLst>
                <a:ext uri="{FF2B5EF4-FFF2-40B4-BE49-F238E27FC236}">
                  <a16:creationId xmlns:a16="http://schemas.microsoft.com/office/drawing/2014/main" id="{6EAD54B6-5E56-497F-91F7-C17B1794EACF}"/>
                </a:ext>
              </a:extLst>
            </p:cNvPr>
            <p:cNvSpPr/>
            <p:nvPr/>
          </p:nvSpPr>
          <p:spPr>
            <a:xfrm>
              <a:off x="3863576" y="3051828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2574;p46">
              <a:extLst>
                <a:ext uri="{FF2B5EF4-FFF2-40B4-BE49-F238E27FC236}">
                  <a16:creationId xmlns:a16="http://schemas.microsoft.com/office/drawing/2014/main" id="{6CB3D478-0845-405F-8DE6-57B5934162A6}"/>
                </a:ext>
              </a:extLst>
            </p:cNvPr>
            <p:cNvSpPr/>
            <p:nvPr/>
          </p:nvSpPr>
          <p:spPr>
            <a:xfrm>
              <a:off x="3695678" y="2900128"/>
              <a:ext cx="220249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2575;p46">
              <a:extLst>
                <a:ext uri="{FF2B5EF4-FFF2-40B4-BE49-F238E27FC236}">
                  <a16:creationId xmlns:a16="http://schemas.microsoft.com/office/drawing/2014/main" id="{C42D96DB-119A-4EEA-A6C9-61BCC15EF463}"/>
                </a:ext>
              </a:extLst>
            </p:cNvPr>
            <p:cNvSpPr/>
            <p:nvPr/>
          </p:nvSpPr>
          <p:spPr>
            <a:xfrm>
              <a:off x="3732804" y="3041353"/>
              <a:ext cx="165324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2576;p46">
              <a:extLst>
                <a:ext uri="{FF2B5EF4-FFF2-40B4-BE49-F238E27FC236}">
                  <a16:creationId xmlns:a16="http://schemas.microsoft.com/office/drawing/2014/main" id="{0CCAC22D-BA20-44E6-A2E7-D59ECB039134}"/>
                </a:ext>
              </a:extLst>
            </p:cNvPr>
            <p:cNvSpPr/>
            <p:nvPr/>
          </p:nvSpPr>
          <p:spPr>
            <a:xfrm>
              <a:off x="3813380" y="3053904"/>
              <a:ext cx="109849" cy="164801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2577;p46">
              <a:extLst>
                <a:ext uri="{FF2B5EF4-FFF2-40B4-BE49-F238E27FC236}">
                  <a16:creationId xmlns:a16="http://schemas.microsoft.com/office/drawing/2014/main" id="{A79E1D9E-25FD-4D0A-BD58-2C0B95FB41B8}"/>
                </a:ext>
              </a:extLst>
            </p:cNvPr>
            <p:cNvSpPr/>
            <p:nvPr/>
          </p:nvSpPr>
          <p:spPr>
            <a:xfrm>
              <a:off x="3813878" y="3211878"/>
              <a:ext cx="82674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2578;p46">
              <a:extLst>
                <a:ext uri="{FF2B5EF4-FFF2-40B4-BE49-F238E27FC236}">
                  <a16:creationId xmlns:a16="http://schemas.microsoft.com/office/drawing/2014/main" id="{81A9B216-0C60-49A7-ABC0-9A4CF99A9F87}"/>
                </a:ext>
              </a:extLst>
            </p:cNvPr>
            <p:cNvSpPr/>
            <p:nvPr/>
          </p:nvSpPr>
          <p:spPr>
            <a:xfrm>
              <a:off x="3821727" y="3213453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2579;p46">
              <a:extLst>
                <a:ext uri="{FF2B5EF4-FFF2-40B4-BE49-F238E27FC236}">
                  <a16:creationId xmlns:a16="http://schemas.microsoft.com/office/drawing/2014/main" id="{09B8A0CD-3EC2-4EAD-A61D-9FD52E9222A4}"/>
                </a:ext>
              </a:extLst>
            </p:cNvPr>
            <p:cNvSpPr/>
            <p:nvPr/>
          </p:nvSpPr>
          <p:spPr>
            <a:xfrm>
              <a:off x="3848405" y="3188878"/>
              <a:ext cx="110924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2580;p46">
              <a:extLst>
                <a:ext uri="{FF2B5EF4-FFF2-40B4-BE49-F238E27FC236}">
                  <a16:creationId xmlns:a16="http://schemas.microsoft.com/office/drawing/2014/main" id="{1A022234-28AA-45BF-8339-D9994329CFA4}"/>
                </a:ext>
              </a:extLst>
            </p:cNvPr>
            <p:cNvSpPr/>
            <p:nvPr/>
          </p:nvSpPr>
          <p:spPr>
            <a:xfrm>
              <a:off x="3860454" y="3308129"/>
              <a:ext cx="15700" cy="21474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2581;p46">
              <a:extLst>
                <a:ext uri="{FF2B5EF4-FFF2-40B4-BE49-F238E27FC236}">
                  <a16:creationId xmlns:a16="http://schemas.microsoft.com/office/drawing/2014/main" id="{2229B021-A34A-45E5-8306-8AE5FF19FCCA}"/>
                </a:ext>
              </a:extLst>
            </p:cNvPr>
            <p:cNvSpPr/>
            <p:nvPr/>
          </p:nvSpPr>
          <p:spPr>
            <a:xfrm>
              <a:off x="4111528" y="3257928"/>
              <a:ext cx="161649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2582;p46">
              <a:extLst>
                <a:ext uri="{FF2B5EF4-FFF2-40B4-BE49-F238E27FC236}">
                  <a16:creationId xmlns:a16="http://schemas.microsoft.com/office/drawing/2014/main" id="{1A6C5ADA-AAE0-43E8-9815-8469CF6D4B43}"/>
                </a:ext>
              </a:extLst>
            </p:cNvPr>
            <p:cNvSpPr/>
            <p:nvPr/>
          </p:nvSpPr>
          <p:spPr>
            <a:xfrm>
              <a:off x="4106828" y="3261053"/>
              <a:ext cx="29299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2583;p46">
              <a:extLst>
                <a:ext uri="{FF2B5EF4-FFF2-40B4-BE49-F238E27FC236}">
                  <a16:creationId xmlns:a16="http://schemas.microsoft.com/office/drawing/2014/main" id="{1F42EAA1-4079-4A37-810B-438FBD2D87E2}"/>
                </a:ext>
              </a:extLst>
            </p:cNvPr>
            <p:cNvSpPr/>
            <p:nvPr/>
          </p:nvSpPr>
          <p:spPr>
            <a:xfrm>
              <a:off x="4106828" y="3275179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2584;p46">
              <a:extLst>
                <a:ext uri="{FF2B5EF4-FFF2-40B4-BE49-F238E27FC236}">
                  <a16:creationId xmlns:a16="http://schemas.microsoft.com/office/drawing/2014/main" id="{438316F3-39EF-4A04-BCB0-9D769BB85E39}"/>
                </a:ext>
              </a:extLst>
            </p:cNvPr>
            <p:cNvSpPr/>
            <p:nvPr/>
          </p:nvSpPr>
          <p:spPr>
            <a:xfrm>
              <a:off x="3862529" y="3166903"/>
              <a:ext cx="275699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2585;p46">
              <a:extLst>
                <a:ext uri="{FF2B5EF4-FFF2-40B4-BE49-F238E27FC236}">
                  <a16:creationId xmlns:a16="http://schemas.microsoft.com/office/drawing/2014/main" id="{B2509770-9DF9-47F1-8D7B-E9A8EB51005E}"/>
                </a:ext>
              </a:extLst>
            </p:cNvPr>
            <p:cNvSpPr/>
            <p:nvPr/>
          </p:nvSpPr>
          <p:spPr>
            <a:xfrm>
              <a:off x="4159127" y="3380854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2586;p46">
              <a:extLst>
                <a:ext uri="{FF2B5EF4-FFF2-40B4-BE49-F238E27FC236}">
                  <a16:creationId xmlns:a16="http://schemas.microsoft.com/office/drawing/2014/main" id="{A10424DA-BC7A-45BD-BBF0-EEFED5617066}"/>
                </a:ext>
              </a:extLst>
            </p:cNvPr>
            <p:cNvSpPr/>
            <p:nvPr/>
          </p:nvSpPr>
          <p:spPr>
            <a:xfrm>
              <a:off x="4001154" y="3363578"/>
              <a:ext cx="170549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2587;p46">
              <a:extLst>
                <a:ext uri="{FF2B5EF4-FFF2-40B4-BE49-F238E27FC236}">
                  <a16:creationId xmlns:a16="http://schemas.microsoft.com/office/drawing/2014/main" id="{8522C02C-DA83-4C16-8EB8-956194541809}"/>
                </a:ext>
              </a:extLst>
            </p:cNvPr>
            <p:cNvSpPr/>
            <p:nvPr/>
          </p:nvSpPr>
          <p:spPr>
            <a:xfrm>
              <a:off x="3852604" y="3330103"/>
              <a:ext cx="180999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2588;p46">
              <a:extLst>
                <a:ext uri="{FF2B5EF4-FFF2-40B4-BE49-F238E27FC236}">
                  <a16:creationId xmlns:a16="http://schemas.microsoft.com/office/drawing/2014/main" id="{E6CADB40-BAD5-4766-96E4-CC03EA31A257}"/>
                </a:ext>
              </a:extLst>
            </p:cNvPr>
            <p:cNvSpPr/>
            <p:nvPr/>
          </p:nvSpPr>
          <p:spPr>
            <a:xfrm>
              <a:off x="4046653" y="3472378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2589;p46">
              <a:extLst>
                <a:ext uri="{FF2B5EF4-FFF2-40B4-BE49-F238E27FC236}">
                  <a16:creationId xmlns:a16="http://schemas.microsoft.com/office/drawing/2014/main" id="{9C9E694D-D2FA-420D-B299-F56C24FFDBF7}"/>
                </a:ext>
              </a:extLst>
            </p:cNvPr>
            <p:cNvSpPr/>
            <p:nvPr/>
          </p:nvSpPr>
          <p:spPr>
            <a:xfrm>
              <a:off x="3968729" y="3504303"/>
              <a:ext cx="135499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2590;p46">
              <a:extLst>
                <a:ext uri="{FF2B5EF4-FFF2-40B4-BE49-F238E27FC236}">
                  <a16:creationId xmlns:a16="http://schemas.microsoft.com/office/drawing/2014/main" id="{1E157DCC-5B7B-4F16-8CB6-73A06632CF01}"/>
                </a:ext>
              </a:extLst>
            </p:cNvPr>
            <p:cNvSpPr/>
            <p:nvPr/>
          </p:nvSpPr>
          <p:spPr>
            <a:xfrm>
              <a:off x="3853130" y="3491728"/>
              <a:ext cx="193549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2591;p46">
              <a:extLst>
                <a:ext uri="{FF2B5EF4-FFF2-40B4-BE49-F238E27FC236}">
                  <a16:creationId xmlns:a16="http://schemas.microsoft.com/office/drawing/2014/main" id="{00FB4941-73D6-4C65-AA76-ADF8D3FD84CC}"/>
                </a:ext>
              </a:extLst>
            </p:cNvPr>
            <p:cNvSpPr/>
            <p:nvPr/>
          </p:nvSpPr>
          <p:spPr>
            <a:xfrm>
              <a:off x="4123028" y="3397578"/>
              <a:ext cx="150675" cy="242751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2592;p46">
              <a:extLst>
                <a:ext uri="{FF2B5EF4-FFF2-40B4-BE49-F238E27FC236}">
                  <a16:creationId xmlns:a16="http://schemas.microsoft.com/office/drawing/2014/main" id="{CB44C4E4-BFBB-438A-AE0D-FDCB4FFF50F4}"/>
                </a:ext>
              </a:extLst>
            </p:cNvPr>
            <p:cNvSpPr/>
            <p:nvPr/>
          </p:nvSpPr>
          <p:spPr>
            <a:xfrm>
              <a:off x="4120428" y="3622503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2593;p46">
              <a:extLst>
                <a:ext uri="{FF2B5EF4-FFF2-40B4-BE49-F238E27FC236}">
                  <a16:creationId xmlns:a16="http://schemas.microsoft.com/office/drawing/2014/main" id="{F65258DB-8440-4F9E-9EA3-F78FAF09C667}"/>
                </a:ext>
              </a:extLst>
            </p:cNvPr>
            <p:cNvSpPr/>
            <p:nvPr/>
          </p:nvSpPr>
          <p:spPr>
            <a:xfrm>
              <a:off x="4064453" y="3669052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2594;p46">
              <a:extLst>
                <a:ext uri="{FF2B5EF4-FFF2-40B4-BE49-F238E27FC236}">
                  <a16:creationId xmlns:a16="http://schemas.microsoft.com/office/drawing/2014/main" id="{61BB9AA6-E188-45B3-8596-D31D7A723248}"/>
                </a:ext>
              </a:extLst>
            </p:cNvPr>
            <p:cNvSpPr/>
            <p:nvPr/>
          </p:nvSpPr>
          <p:spPr>
            <a:xfrm>
              <a:off x="4697375" y="2660026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2595;p46">
              <a:extLst>
                <a:ext uri="{FF2B5EF4-FFF2-40B4-BE49-F238E27FC236}">
                  <a16:creationId xmlns:a16="http://schemas.microsoft.com/office/drawing/2014/main" id="{C1A8E8AB-68EB-43F4-BDC1-7DF8D9AF5EF5}"/>
                </a:ext>
              </a:extLst>
            </p:cNvPr>
            <p:cNvSpPr/>
            <p:nvPr/>
          </p:nvSpPr>
          <p:spPr>
            <a:xfrm>
              <a:off x="4697375" y="2660026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2596;p46">
              <a:extLst>
                <a:ext uri="{FF2B5EF4-FFF2-40B4-BE49-F238E27FC236}">
                  <a16:creationId xmlns:a16="http://schemas.microsoft.com/office/drawing/2014/main" id="{844E3992-80A7-4320-9DAC-ECE6EFDC2A06}"/>
                </a:ext>
              </a:extLst>
            </p:cNvPr>
            <p:cNvSpPr/>
            <p:nvPr/>
          </p:nvSpPr>
          <p:spPr>
            <a:xfrm>
              <a:off x="4252752" y="2586802"/>
              <a:ext cx="70649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2597;p46">
              <a:extLst>
                <a:ext uri="{FF2B5EF4-FFF2-40B4-BE49-F238E27FC236}">
                  <a16:creationId xmlns:a16="http://schemas.microsoft.com/office/drawing/2014/main" id="{2DEA468C-E3CC-495A-8E05-A79D4E0F455C}"/>
                </a:ext>
              </a:extLst>
            </p:cNvPr>
            <p:cNvSpPr/>
            <p:nvPr/>
          </p:nvSpPr>
          <p:spPr>
            <a:xfrm>
              <a:off x="4298802" y="2603002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2598;p46">
              <a:extLst>
                <a:ext uri="{FF2B5EF4-FFF2-40B4-BE49-F238E27FC236}">
                  <a16:creationId xmlns:a16="http://schemas.microsoft.com/office/drawing/2014/main" id="{01FBB791-FE7D-4BBF-9FE3-0CA16E7C1E00}"/>
                </a:ext>
              </a:extLst>
            </p:cNvPr>
            <p:cNvSpPr/>
            <p:nvPr/>
          </p:nvSpPr>
          <p:spPr>
            <a:xfrm>
              <a:off x="4948999" y="2811199"/>
              <a:ext cx="44474" cy="26174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2599;p46">
              <a:extLst>
                <a:ext uri="{FF2B5EF4-FFF2-40B4-BE49-F238E27FC236}">
                  <a16:creationId xmlns:a16="http://schemas.microsoft.com/office/drawing/2014/main" id="{9A876EBA-72A9-488F-B77C-398FA74449F0}"/>
                </a:ext>
              </a:extLst>
            </p:cNvPr>
            <p:cNvSpPr/>
            <p:nvPr/>
          </p:nvSpPr>
          <p:spPr>
            <a:xfrm>
              <a:off x="3967142" y="2589923"/>
              <a:ext cx="35074" cy="29851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2600;p46">
              <a:extLst>
                <a:ext uri="{FF2B5EF4-FFF2-40B4-BE49-F238E27FC236}">
                  <a16:creationId xmlns:a16="http://schemas.microsoft.com/office/drawing/2014/main" id="{31564683-E5E9-4C91-9FE7-0A780B61F09D}"/>
                </a:ext>
              </a:extLst>
            </p:cNvPr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8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9" name="Google Shape;2699;p49"/>
          <p:cNvGrpSpPr/>
          <p:nvPr/>
        </p:nvGrpSpPr>
        <p:grpSpPr>
          <a:xfrm>
            <a:off x="1789122" y="1509521"/>
            <a:ext cx="5659400" cy="1416256"/>
            <a:chOff x="1621724" y="2106974"/>
            <a:chExt cx="5900365" cy="1517351"/>
          </a:xfrm>
        </p:grpSpPr>
        <p:grpSp>
          <p:nvGrpSpPr>
            <p:cNvPr id="2700" name="Google Shape;2700;p49"/>
            <p:cNvGrpSpPr/>
            <p:nvPr/>
          </p:nvGrpSpPr>
          <p:grpSpPr>
            <a:xfrm>
              <a:off x="2604811" y="2884996"/>
              <a:ext cx="4021725" cy="538"/>
              <a:chOff x="3762462" y="2553002"/>
              <a:chExt cx="1121570" cy="150"/>
            </a:xfrm>
          </p:grpSpPr>
          <p:cxnSp>
            <p:nvCxnSpPr>
              <p:cNvPr id="2701" name="Google Shape;2701;p49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2" name="Google Shape;2702;p49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3" name="Google Shape;2703;p49"/>
              <p:cNvCxnSpPr>
                <a:stCxn id="2704" idx="6"/>
                <a:endCxn id="2705" idx="2"/>
              </p:cNvCxnSpPr>
              <p:nvPr/>
            </p:nvCxnSpPr>
            <p:spPr>
              <a:xfrm>
                <a:off x="3762462" y="2553152"/>
                <a:ext cx="183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706" name="Google Shape;2706;p49"/>
            <p:cNvCxnSpPr/>
            <p:nvPr/>
          </p:nvCxnSpPr>
          <p:spPr>
            <a:xfrm>
              <a:off x="3752008" y="3186309"/>
              <a:ext cx="0" cy="3582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07" name="Google Shape;2707;p49"/>
            <p:cNvGrpSpPr/>
            <p:nvPr/>
          </p:nvGrpSpPr>
          <p:grpSpPr>
            <a:xfrm>
              <a:off x="3261117" y="2393765"/>
              <a:ext cx="983055" cy="983055"/>
              <a:chOff x="3347725" y="2480342"/>
              <a:chExt cx="810032" cy="810032"/>
            </a:xfrm>
          </p:grpSpPr>
          <p:sp>
            <p:nvSpPr>
              <p:cNvPr id="2705" name="Google Shape;2705;p49"/>
              <p:cNvSpPr/>
              <p:nvPr/>
            </p:nvSpPr>
            <p:spPr>
              <a:xfrm>
                <a:off x="3347725" y="2480342"/>
                <a:ext cx="810032" cy="810032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49"/>
              <p:cNvSpPr/>
              <p:nvPr/>
            </p:nvSpPr>
            <p:spPr>
              <a:xfrm>
                <a:off x="3451091" y="2583719"/>
                <a:ext cx="603490" cy="60349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 b="1" i="0" dirty="0">
                    <a:effectLst/>
                    <a:latin typeface="Bahnschrift Light" panose="020B0502040204020203" pitchFamily="34" charset="0"/>
                  </a:rPr>
                  <a:t>1983</a:t>
                </a:r>
                <a:endParaRPr sz="1200" dirty="0">
                  <a:latin typeface="Bahnschrift Light" panose="020B0502040204020203" pitchFamily="34" charset="0"/>
                </a:endParaRPr>
              </a:p>
            </p:txBody>
          </p:sp>
        </p:grpSp>
        <p:cxnSp>
          <p:nvCxnSpPr>
            <p:cNvPr id="2709" name="Google Shape;2709;p49"/>
            <p:cNvCxnSpPr>
              <a:stCxn id="2710" idx="0"/>
            </p:cNvCxnSpPr>
            <p:nvPr/>
          </p:nvCxnSpPr>
          <p:spPr>
            <a:xfrm rot="10800000">
              <a:off x="5391555" y="2121900"/>
              <a:ext cx="0" cy="396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11" name="Google Shape;2711;p49"/>
            <p:cNvGrpSpPr/>
            <p:nvPr/>
          </p:nvGrpSpPr>
          <p:grpSpPr>
            <a:xfrm>
              <a:off x="4899976" y="2393376"/>
              <a:ext cx="983044" cy="983044"/>
              <a:chOff x="4987056" y="2480342"/>
              <a:chExt cx="808956" cy="808956"/>
            </a:xfrm>
          </p:grpSpPr>
          <p:sp>
            <p:nvSpPr>
              <p:cNvPr id="2712" name="Google Shape;2712;p49"/>
              <p:cNvSpPr/>
              <p:nvPr/>
            </p:nvSpPr>
            <p:spPr>
              <a:xfrm>
                <a:off x="4987056" y="2480342"/>
                <a:ext cx="808956" cy="808956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49"/>
              <p:cNvSpPr/>
              <p:nvPr/>
            </p:nvSpPr>
            <p:spPr>
              <a:xfrm>
                <a:off x="5090376" y="2583556"/>
                <a:ext cx="602414" cy="602414"/>
              </a:xfrm>
              <a:prstGeom prst="ellipse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 b="1" i="0" dirty="0">
                    <a:effectLst/>
                    <a:latin typeface="Bahnschrift Light" panose="020B0502040204020203" pitchFamily="34" charset="0"/>
                  </a:rPr>
                  <a:t>1989</a:t>
                </a:r>
                <a:endParaRPr sz="1200" dirty="0">
                  <a:latin typeface="Bahnschrift Light" panose="020B0502040204020203" pitchFamily="34" charset="0"/>
                </a:endParaRPr>
              </a:p>
            </p:txBody>
          </p:sp>
        </p:grpSp>
        <p:cxnSp>
          <p:nvCxnSpPr>
            <p:cNvPr id="2713" name="Google Shape;2713;p49"/>
            <p:cNvCxnSpPr/>
            <p:nvPr/>
          </p:nvCxnSpPr>
          <p:spPr>
            <a:xfrm>
              <a:off x="7031106" y="3186309"/>
              <a:ext cx="0" cy="3571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14" name="Google Shape;2714;p49"/>
            <p:cNvGrpSpPr/>
            <p:nvPr/>
          </p:nvGrpSpPr>
          <p:grpSpPr>
            <a:xfrm>
              <a:off x="6539045" y="2393178"/>
              <a:ext cx="983044" cy="983044"/>
              <a:chOff x="6626363" y="2480342"/>
              <a:chExt cx="808956" cy="808956"/>
            </a:xfrm>
          </p:grpSpPr>
          <p:sp>
            <p:nvSpPr>
              <p:cNvPr id="2715" name="Google Shape;2715;p49"/>
              <p:cNvSpPr/>
              <p:nvPr/>
            </p:nvSpPr>
            <p:spPr>
              <a:xfrm>
                <a:off x="6626363" y="2480342"/>
                <a:ext cx="808956" cy="808956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49"/>
              <p:cNvSpPr/>
              <p:nvPr/>
            </p:nvSpPr>
            <p:spPr>
              <a:xfrm>
                <a:off x="6729729" y="2583719"/>
                <a:ext cx="602414" cy="602414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 b="1" i="0" dirty="0">
                    <a:effectLst/>
                    <a:latin typeface="Bahnschrift Light" panose="020B0502040204020203" pitchFamily="34" charset="0"/>
                  </a:rPr>
                  <a:t>1994</a:t>
                </a:r>
                <a:endParaRPr sz="1200" dirty="0">
                  <a:latin typeface="Bahnschrift Light" panose="020B0502040204020203" pitchFamily="34" charset="0"/>
                </a:endParaRPr>
              </a:p>
            </p:txBody>
          </p:sp>
        </p:grpSp>
        <p:cxnSp>
          <p:nvCxnSpPr>
            <p:cNvPr id="2717" name="Google Shape;2717;p49"/>
            <p:cNvCxnSpPr>
              <a:stCxn id="2718" idx="0"/>
            </p:cNvCxnSpPr>
            <p:nvPr/>
          </p:nvCxnSpPr>
          <p:spPr>
            <a:xfrm rot="10800000">
              <a:off x="2113432" y="2122227"/>
              <a:ext cx="0" cy="397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19" name="Google Shape;2719;p49"/>
            <p:cNvGrpSpPr/>
            <p:nvPr/>
          </p:nvGrpSpPr>
          <p:grpSpPr>
            <a:xfrm>
              <a:off x="1621724" y="2393805"/>
              <a:ext cx="983087" cy="983459"/>
              <a:chOff x="1708681" y="2480698"/>
              <a:chExt cx="809125" cy="809432"/>
            </a:xfrm>
          </p:grpSpPr>
          <p:sp>
            <p:nvSpPr>
              <p:cNvPr id="2704" name="Google Shape;2704;p49"/>
              <p:cNvSpPr/>
              <p:nvPr/>
            </p:nvSpPr>
            <p:spPr>
              <a:xfrm>
                <a:off x="1708681" y="2480698"/>
                <a:ext cx="809125" cy="809432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49"/>
              <p:cNvSpPr/>
              <p:nvPr/>
            </p:nvSpPr>
            <p:spPr>
              <a:xfrm>
                <a:off x="1812063" y="2584091"/>
                <a:ext cx="602631" cy="602631"/>
              </a:xfrm>
              <a:prstGeom prst="ellipse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 b="1" i="0" dirty="0">
                    <a:effectLst/>
                    <a:latin typeface="Bahnschrift Light" panose="020B0502040204020203" pitchFamily="34" charset="0"/>
                    <a:cs typeface="Segoe UI" panose="020B0502040204020203" pitchFamily="34" charset="0"/>
                  </a:rPr>
                  <a:t>1978</a:t>
                </a:r>
                <a:endParaRPr sz="1200" dirty="0">
                  <a:latin typeface="Bahnschrift Light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720" name="Google Shape;2720;p49"/>
            <p:cNvSpPr/>
            <p:nvPr/>
          </p:nvSpPr>
          <p:spPr>
            <a:xfrm>
              <a:off x="2073125" y="2106975"/>
              <a:ext cx="79800" cy="798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9"/>
            <p:cNvSpPr/>
            <p:nvPr/>
          </p:nvSpPr>
          <p:spPr>
            <a:xfrm>
              <a:off x="5351645" y="2106974"/>
              <a:ext cx="79800" cy="798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9"/>
            <p:cNvSpPr/>
            <p:nvPr/>
          </p:nvSpPr>
          <p:spPr>
            <a:xfrm>
              <a:off x="3711575" y="3544525"/>
              <a:ext cx="79800" cy="79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9"/>
            <p:cNvSpPr/>
            <p:nvPr/>
          </p:nvSpPr>
          <p:spPr>
            <a:xfrm>
              <a:off x="6990966" y="3544525"/>
              <a:ext cx="79800" cy="79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BBF86C0-0769-4362-A11F-590BE0BD46AB}"/>
              </a:ext>
            </a:extLst>
          </p:cNvPr>
          <p:cNvSpPr txBox="1"/>
          <p:nvPr/>
        </p:nvSpPr>
        <p:spPr>
          <a:xfrm>
            <a:off x="1384490" y="641465"/>
            <a:ext cx="1751736" cy="738664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374151"/>
                </a:solidFill>
                <a:latin typeface="Söhne"/>
              </a:rPr>
              <a:t>The first GPS satellite, </a:t>
            </a:r>
            <a:r>
              <a:rPr lang="en-US" dirty="0" err="1">
                <a:solidFill>
                  <a:srgbClr val="374151"/>
                </a:solidFill>
                <a:latin typeface="Söhne"/>
              </a:rPr>
              <a:t>Navstar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1, was launched.</a:t>
            </a:r>
            <a:endParaRPr lang="en-GB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3CB316C-23CD-449E-9967-CE1C9F161A22}"/>
              </a:ext>
            </a:extLst>
          </p:cNvPr>
          <p:cNvSpPr txBox="1"/>
          <p:nvPr/>
        </p:nvSpPr>
        <p:spPr>
          <a:xfrm>
            <a:off x="4323025" y="724820"/>
            <a:ext cx="2101045" cy="738664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President Reagan allowed civilian use of GPS, improving accuracy.</a:t>
            </a:r>
            <a:endParaRPr lang="en-GB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31DDBD5-9D6B-4E5E-B11D-318545B1E0C9}"/>
              </a:ext>
            </a:extLst>
          </p:cNvPr>
          <p:cNvSpPr txBox="1"/>
          <p:nvPr/>
        </p:nvSpPr>
        <p:spPr>
          <a:xfrm>
            <a:off x="5957887" y="2957514"/>
            <a:ext cx="2200275" cy="523220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GPS achieved full global coverage with 24 satellites.</a:t>
            </a:r>
            <a:endParaRPr lang="en-GB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BEF42FB-AEAD-4414-AB12-3B1B5BB7A115}"/>
              </a:ext>
            </a:extLst>
          </p:cNvPr>
          <p:cNvSpPr txBox="1"/>
          <p:nvPr/>
        </p:nvSpPr>
        <p:spPr>
          <a:xfrm>
            <a:off x="2781972" y="2953548"/>
            <a:ext cx="2101045" cy="738664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GPS became fully operational with 24 satellites.</a:t>
            </a: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E07424-8DEA-42CD-AD1E-F9F7E0CA21F9}"/>
              </a:ext>
            </a:extLst>
          </p:cNvPr>
          <p:cNvSpPr txBox="1"/>
          <p:nvPr/>
        </p:nvSpPr>
        <p:spPr>
          <a:xfrm>
            <a:off x="2732061" y="4348146"/>
            <a:ext cx="4086225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EVOLUTION OF GPS SYSTEM 1978-1994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0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0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2" grpId="0" uiExpand="1" build="p" animBg="1"/>
      <p:bldP spid="85" grpId="0" build="p" animBg="1"/>
      <p:bldP spid="86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2709;p49">
            <a:extLst>
              <a:ext uri="{FF2B5EF4-FFF2-40B4-BE49-F238E27FC236}">
                <a16:creationId xmlns:a16="http://schemas.microsoft.com/office/drawing/2014/main" id="{63288E51-C33B-48ED-83B4-DD1E01008327}"/>
              </a:ext>
            </a:extLst>
          </p:cNvPr>
          <p:cNvCxnSpPr/>
          <p:nvPr/>
        </p:nvCxnSpPr>
        <p:spPr>
          <a:xfrm rot="10800000">
            <a:off x="7796989" y="1490979"/>
            <a:ext cx="0" cy="3704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2702;p49">
            <a:extLst>
              <a:ext uri="{FF2B5EF4-FFF2-40B4-BE49-F238E27FC236}">
                <a16:creationId xmlns:a16="http://schemas.microsoft.com/office/drawing/2014/main" id="{9B981A6D-B4B8-4064-8B26-1032621C08A0}"/>
              </a:ext>
            </a:extLst>
          </p:cNvPr>
          <p:cNvCxnSpPr/>
          <p:nvPr/>
        </p:nvCxnSpPr>
        <p:spPr>
          <a:xfrm>
            <a:off x="6651002" y="2221967"/>
            <a:ext cx="796556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99" name="Google Shape;2699;p49"/>
          <p:cNvGrpSpPr/>
          <p:nvPr/>
        </p:nvGrpSpPr>
        <p:grpSpPr>
          <a:xfrm>
            <a:off x="1074747" y="1496058"/>
            <a:ext cx="5659400" cy="1416256"/>
            <a:chOff x="1621724" y="2106974"/>
            <a:chExt cx="5900365" cy="1517351"/>
          </a:xfrm>
        </p:grpSpPr>
        <p:grpSp>
          <p:nvGrpSpPr>
            <p:cNvPr id="2700" name="Google Shape;2700;p49"/>
            <p:cNvGrpSpPr/>
            <p:nvPr/>
          </p:nvGrpSpPr>
          <p:grpSpPr>
            <a:xfrm>
              <a:off x="2604811" y="2884996"/>
              <a:ext cx="4021725" cy="538"/>
              <a:chOff x="3762462" y="2553002"/>
              <a:chExt cx="1121570" cy="150"/>
            </a:xfrm>
          </p:grpSpPr>
          <p:cxnSp>
            <p:nvCxnSpPr>
              <p:cNvPr id="2701" name="Google Shape;2701;p49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2" name="Google Shape;2702;p49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3" name="Google Shape;2703;p49"/>
              <p:cNvCxnSpPr>
                <a:stCxn id="2704" idx="6"/>
                <a:endCxn id="2705" idx="2"/>
              </p:cNvCxnSpPr>
              <p:nvPr/>
            </p:nvCxnSpPr>
            <p:spPr>
              <a:xfrm>
                <a:off x="3762462" y="2553152"/>
                <a:ext cx="183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706" name="Google Shape;2706;p49"/>
            <p:cNvCxnSpPr/>
            <p:nvPr/>
          </p:nvCxnSpPr>
          <p:spPr>
            <a:xfrm>
              <a:off x="3752008" y="3186309"/>
              <a:ext cx="0" cy="3582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07" name="Google Shape;2707;p49"/>
            <p:cNvGrpSpPr/>
            <p:nvPr/>
          </p:nvGrpSpPr>
          <p:grpSpPr>
            <a:xfrm>
              <a:off x="3261117" y="2393765"/>
              <a:ext cx="983055" cy="983055"/>
              <a:chOff x="3347725" y="2480342"/>
              <a:chExt cx="810032" cy="810032"/>
            </a:xfrm>
          </p:grpSpPr>
          <p:sp>
            <p:nvSpPr>
              <p:cNvPr id="2705" name="Google Shape;2705;p49"/>
              <p:cNvSpPr/>
              <p:nvPr/>
            </p:nvSpPr>
            <p:spPr>
              <a:xfrm>
                <a:off x="3347725" y="2480342"/>
                <a:ext cx="810032" cy="810032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49"/>
              <p:cNvSpPr/>
              <p:nvPr/>
            </p:nvSpPr>
            <p:spPr>
              <a:xfrm>
                <a:off x="3451091" y="2583719"/>
                <a:ext cx="603490" cy="60349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100" b="1" dirty="0">
                    <a:latin typeface="Bahnschrift Light" panose="020B0502040204020203" pitchFamily="34" charset="0"/>
                  </a:rPr>
                  <a:t>2005</a:t>
                </a:r>
                <a:endParaRPr sz="1100" b="1" dirty="0">
                  <a:latin typeface="Bahnschrift Light" panose="020B0502040204020203" pitchFamily="34" charset="0"/>
                </a:endParaRPr>
              </a:p>
            </p:txBody>
          </p:sp>
        </p:grpSp>
        <p:cxnSp>
          <p:nvCxnSpPr>
            <p:cNvPr id="2709" name="Google Shape;2709;p49"/>
            <p:cNvCxnSpPr>
              <a:stCxn id="2710" idx="0"/>
            </p:cNvCxnSpPr>
            <p:nvPr/>
          </p:nvCxnSpPr>
          <p:spPr>
            <a:xfrm rot="10800000">
              <a:off x="5391613" y="2122099"/>
              <a:ext cx="0" cy="396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11" name="Google Shape;2711;p49"/>
            <p:cNvGrpSpPr/>
            <p:nvPr/>
          </p:nvGrpSpPr>
          <p:grpSpPr>
            <a:xfrm>
              <a:off x="4899974" y="2393376"/>
              <a:ext cx="983044" cy="983044"/>
              <a:chOff x="4987055" y="2480342"/>
              <a:chExt cx="808956" cy="808956"/>
            </a:xfrm>
          </p:grpSpPr>
          <p:sp>
            <p:nvSpPr>
              <p:cNvPr id="2712" name="Google Shape;2712;p49"/>
              <p:cNvSpPr/>
              <p:nvPr/>
            </p:nvSpPr>
            <p:spPr>
              <a:xfrm>
                <a:off x="4987055" y="2480342"/>
                <a:ext cx="808956" cy="808956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49"/>
              <p:cNvSpPr/>
              <p:nvPr/>
            </p:nvSpPr>
            <p:spPr>
              <a:xfrm>
                <a:off x="5090423" y="2583719"/>
                <a:ext cx="602414" cy="602414"/>
              </a:xfrm>
              <a:prstGeom prst="ellipse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 b="1" i="0" dirty="0">
                    <a:effectLst/>
                    <a:latin typeface="Bahnschrift Light" panose="020B0502040204020203" pitchFamily="34" charset="0"/>
                  </a:rPr>
                  <a:t>2010</a:t>
                </a:r>
                <a:endParaRPr sz="1200" dirty="0">
                  <a:latin typeface="Bahnschrift Light" panose="020B0502040204020203" pitchFamily="34" charset="0"/>
                </a:endParaRPr>
              </a:p>
            </p:txBody>
          </p:sp>
        </p:grpSp>
        <p:cxnSp>
          <p:nvCxnSpPr>
            <p:cNvPr id="2713" name="Google Shape;2713;p49"/>
            <p:cNvCxnSpPr/>
            <p:nvPr/>
          </p:nvCxnSpPr>
          <p:spPr>
            <a:xfrm>
              <a:off x="7031106" y="3186309"/>
              <a:ext cx="0" cy="3571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14" name="Google Shape;2714;p49"/>
            <p:cNvGrpSpPr/>
            <p:nvPr/>
          </p:nvGrpSpPr>
          <p:grpSpPr>
            <a:xfrm>
              <a:off x="6539045" y="2393178"/>
              <a:ext cx="983044" cy="983044"/>
              <a:chOff x="6626363" y="2480342"/>
              <a:chExt cx="808956" cy="808956"/>
            </a:xfrm>
          </p:grpSpPr>
          <p:sp>
            <p:nvSpPr>
              <p:cNvPr id="2715" name="Google Shape;2715;p49"/>
              <p:cNvSpPr/>
              <p:nvPr/>
            </p:nvSpPr>
            <p:spPr>
              <a:xfrm>
                <a:off x="6626363" y="2480342"/>
                <a:ext cx="808956" cy="808956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49"/>
              <p:cNvSpPr/>
              <p:nvPr/>
            </p:nvSpPr>
            <p:spPr>
              <a:xfrm>
                <a:off x="6729729" y="2583719"/>
                <a:ext cx="602414" cy="602414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 b="1" i="0" dirty="0">
                    <a:effectLst/>
                    <a:latin typeface="Bahnschrift Light" panose="020B0502040204020203" pitchFamily="34" charset="0"/>
                  </a:rPr>
                  <a:t>2016</a:t>
                </a:r>
                <a:endParaRPr sz="1200" dirty="0">
                  <a:latin typeface="Bahnschrift Light" panose="020B0502040204020203" pitchFamily="34" charset="0"/>
                </a:endParaRPr>
              </a:p>
            </p:txBody>
          </p:sp>
        </p:grpSp>
        <p:cxnSp>
          <p:nvCxnSpPr>
            <p:cNvPr id="2717" name="Google Shape;2717;p49"/>
            <p:cNvCxnSpPr>
              <a:stCxn id="2718" idx="0"/>
            </p:cNvCxnSpPr>
            <p:nvPr/>
          </p:nvCxnSpPr>
          <p:spPr>
            <a:xfrm rot="10800000">
              <a:off x="2113432" y="2122227"/>
              <a:ext cx="0" cy="397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19" name="Google Shape;2719;p49"/>
            <p:cNvGrpSpPr/>
            <p:nvPr/>
          </p:nvGrpSpPr>
          <p:grpSpPr>
            <a:xfrm>
              <a:off x="1621724" y="2393805"/>
              <a:ext cx="983087" cy="983459"/>
              <a:chOff x="1708681" y="2480698"/>
              <a:chExt cx="809125" cy="809432"/>
            </a:xfrm>
          </p:grpSpPr>
          <p:sp>
            <p:nvSpPr>
              <p:cNvPr id="2704" name="Google Shape;2704;p49"/>
              <p:cNvSpPr/>
              <p:nvPr/>
            </p:nvSpPr>
            <p:spPr>
              <a:xfrm>
                <a:off x="1708681" y="2480698"/>
                <a:ext cx="809125" cy="809432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49"/>
              <p:cNvSpPr/>
              <p:nvPr/>
            </p:nvSpPr>
            <p:spPr>
              <a:xfrm>
                <a:off x="1812063" y="2584091"/>
                <a:ext cx="602631" cy="602631"/>
              </a:xfrm>
              <a:prstGeom prst="ellipse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100" b="1" dirty="0">
                    <a:latin typeface="Bahnschrift Light" panose="020B0502040204020203" pitchFamily="34" charset="0"/>
                    <a:cs typeface="Segoe UI" panose="020B0502040204020203" pitchFamily="34" charset="0"/>
                  </a:rPr>
                  <a:t>2000</a:t>
                </a:r>
                <a:endParaRPr sz="1100" b="1" dirty="0">
                  <a:latin typeface="Bahnschrift Light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720" name="Google Shape;2720;p49"/>
            <p:cNvSpPr/>
            <p:nvPr/>
          </p:nvSpPr>
          <p:spPr>
            <a:xfrm>
              <a:off x="2073125" y="2106975"/>
              <a:ext cx="79800" cy="798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9"/>
            <p:cNvSpPr/>
            <p:nvPr/>
          </p:nvSpPr>
          <p:spPr>
            <a:xfrm>
              <a:off x="5351645" y="2106974"/>
              <a:ext cx="79800" cy="798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9"/>
            <p:cNvSpPr/>
            <p:nvPr/>
          </p:nvSpPr>
          <p:spPr>
            <a:xfrm>
              <a:off x="3711575" y="3544525"/>
              <a:ext cx="79800" cy="79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9"/>
            <p:cNvSpPr/>
            <p:nvPr/>
          </p:nvSpPr>
          <p:spPr>
            <a:xfrm>
              <a:off x="6990966" y="3544525"/>
              <a:ext cx="79800" cy="79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BBF86C0-0769-4362-A11F-590BE0BD46AB}"/>
              </a:ext>
            </a:extLst>
          </p:cNvPr>
          <p:cNvSpPr txBox="1"/>
          <p:nvPr/>
        </p:nvSpPr>
        <p:spPr>
          <a:xfrm>
            <a:off x="567891" y="421493"/>
            <a:ext cx="1956183" cy="954107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Selective Availability was turned off, enhancing civilian accuracy.</a:t>
            </a:r>
            <a:endParaRPr lang="en-GB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3CB316C-23CD-449E-9967-CE1C9F161A22}"/>
              </a:ext>
            </a:extLst>
          </p:cNvPr>
          <p:cNvSpPr txBox="1"/>
          <p:nvPr/>
        </p:nvSpPr>
        <p:spPr>
          <a:xfrm>
            <a:off x="3508015" y="488882"/>
            <a:ext cx="2441735" cy="954107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Full deployment of Block IIF satellites began, offering improved accuracy and signal reliability.</a:t>
            </a:r>
            <a:endParaRPr lang="en-GB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31DDBD5-9D6B-4E5E-B11D-318545B1E0C9}"/>
              </a:ext>
            </a:extLst>
          </p:cNvPr>
          <p:cNvSpPr txBox="1"/>
          <p:nvPr/>
        </p:nvSpPr>
        <p:spPr>
          <a:xfrm>
            <a:off x="5212175" y="2984552"/>
            <a:ext cx="2101045" cy="738664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Initial launch of Block III satellites, featuring enhanced capabilities.</a:t>
            </a:r>
            <a:endParaRPr lang="en-GB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BEF42FB-AEAD-4414-AB12-3B1B5BB7A115}"/>
              </a:ext>
            </a:extLst>
          </p:cNvPr>
          <p:cNvSpPr txBox="1"/>
          <p:nvPr/>
        </p:nvSpPr>
        <p:spPr>
          <a:xfrm>
            <a:off x="2066998" y="2962430"/>
            <a:ext cx="2101045" cy="738664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First Block IIR-M satellite launched, modernizing the GPS constellation.</a:t>
            </a:r>
            <a:endParaRPr lang="en-GB" dirty="0"/>
          </a:p>
        </p:txBody>
      </p:sp>
      <p:sp>
        <p:nvSpPr>
          <p:cNvPr id="31" name="Google Shape;2712;p49">
            <a:extLst>
              <a:ext uri="{FF2B5EF4-FFF2-40B4-BE49-F238E27FC236}">
                <a16:creationId xmlns:a16="http://schemas.microsoft.com/office/drawing/2014/main" id="{8E562658-EF21-49F5-A85F-9D23EF7B9519}"/>
              </a:ext>
            </a:extLst>
          </p:cNvPr>
          <p:cNvSpPr/>
          <p:nvPr/>
        </p:nvSpPr>
        <p:spPr>
          <a:xfrm>
            <a:off x="7325541" y="1763193"/>
            <a:ext cx="942897" cy="917548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2710;p49">
            <a:extLst>
              <a:ext uri="{FF2B5EF4-FFF2-40B4-BE49-F238E27FC236}">
                <a16:creationId xmlns:a16="http://schemas.microsoft.com/office/drawing/2014/main" id="{1ED46AB6-F1E6-4558-B90D-CC29A22EA4E8}"/>
              </a:ext>
            </a:extLst>
          </p:cNvPr>
          <p:cNvSpPr/>
          <p:nvPr/>
        </p:nvSpPr>
        <p:spPr>
          <a:xfrm>
            <a:off x="7447558" y="1867800"/>
            <a:ext cx="702157" cy="68328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i="0" dirty="0">
                <a:effectLst/>
                <a:latin typeface="Bahnschrift Light" panose="020B0502040204020203" pitchFamily="34" charset="0"/>
              </a:rPr>
              <a:t>2020</a:t>
            </a:r>
            <a:endParaRPr sz="1100" dirty="0">
              <a:latin typeface="Bahnschrift Light" panose="020B0502040204020203" pitchFamily="34" charset="0"/>
            </a:endParaRPr>
          </a:p>
        </p:txBody>
      </p:sp>
      <p:sp>
        <p:nvSpPr>
          <p:cNvPr id="34" name="Google Shape;2721;p49">
            <a:extLst>
              <a:ext uri="{FF2B5EF4-FFF2-40B4-BE49-F238E27FC236}">
                <a16:creationId xmlns:a16="http://schemas.microsoft.com/office/drawing/2014/main" id="{D6A656C7-D3DE-4469-B2C1-8A9F67A18F22}"/>
              </a:ext>
            </a:extLst>
          </p:cNvPr>
          <p:cNvSpPr/>
          <p:nvPr/>
        </p:nvSpPr>
        <p:spPr>
          <a:xfrm>
            <a:off x="7758700" y="1450555"/>
            <a:ext cx="76541" cy="74483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919F11-2C39-4F1C-BFB3-050DC3053040}"/>
              </a:ext>
            </a:extLst>
          </p:cNvPr>
          <p:cNvSpPr txBox="1"/>
          <p:nvPr/>
        </p:nvSpPr>
        <p:spPr>
          <a:xfrm>
            <a:off x="6651002" y="460329"/>
            <a:ext cx="2196490" cy="954107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GPS III satellites became fully operational, providing better accuracy and security.</a:t>
            </a:r>
            <a:endParaRPr lang="en-GB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93E52F-F35A-4F67-9475-AC21AC7A22EB}"/>
              </a:ext>
            </a:extLst>
          </p:cNvPr>
          <p:cNvSpPr txBox="1"/>
          <p:nvPr/>
        </p:nvSpPr>
        <p:spPr>
          <a:xfrm>
            <a:off x="2732061" y="4348146"/>
            <a:ext cx="4086225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EVOLUTION OF GPS SYSTEM 2000-2020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705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8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animBg="1"/>
      <p:bldP spid="82" grpId="0" uiExpand="1" build="p" animBg="1"/>
      <p:bldP spid="85" grpId="0" uiExpand="1" build="p" animBg="1"/>
      <p:bldP spid="86" grpId="0" uiExpand="1" build="p" animBg="1"/>
      <p:bldP spid="33" grpId="0" animBg="1"/>
      <p:bldP spid="37" grpId="0" uiExpand="1" build="p" animBg="1"/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45"/>
          <p:cNvSpPr txBox="1">
            <a:spLocks noGrp="1"/>
          </p:cNvSpPr>
          <p:nvPr>
            <p:ph type="title"/>
          </p:nvPr>
        </p:nvSpPr>
        <p:spPr>
          <a:xfrm>
            <a:off x="2619750" y="1620750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2.</a:t>
            </a:r>
            <a:r>
              <a:rPr lang="en-GB" sz="2800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 Working Principle / Architecture </a:t>
            </a:r>
            <a:endParaRPr sz="280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68BDA50-D03F-43F0-B9A2-98DBD4CB5216}"/>
              </a:ext>
            </a:extLst>
          </p:cNvPr>
          <p:cNvSpPr/>
          <p:nvPr/>
        </p:nvSpPr>
        <p:spPr>
          <a:xfrm>
            <a:off x="2178409" y="483818"/>
            <a:ext cx="524399" cy="240776"/>
          </a:xfrm>
          <a:custGeom>
            <a:avLst/>
            <a:gdLst>
              <a:gd name="connsiteX0" fmla="*/ 523508 w 524399"/>
              <a:gd name="connsiteY0" fmla="*/ 7915 h 240776"/>
              <a:gd name="connsiteX1" fmla="*/ 503737 w 524399"/>
              <a:gd name="connsiteY1" fmla="*/ 7 h 240776"/>
              <a:gd name="connsiteX2" fmla="*/ 498402 w 524399"/>
              <a:gd name="connsiteY2" fmla="*/ 7 h 240776"/>
              <a:gd name="connsiteX3" fmla="*/ 437834 w 524399"/>
              <a:gd name="connsiteY3" fmla="*/ 13186 h 240776"/>
              <a:gd name="connsiteX4" fmla="*/ 424026 w 524399"/>
              <a:gd name="connsiteY4" fmla="*/ 18256 h 240776"/>
              <a:gd name="connsiteX5" fmla="*/ 398292 w 524399"/>
              <a:gd name="connsiteY5" fmla="*/ 23527 h 240776"/>
              <a:gd name="connsiteX6" fmla="*/ 316070 w 524399"/>
              <a:gd name="connsiteY6" fmla="*/ 29002 h 240776"/>
              <a:gd name="connsiteX7" fmla="*/ 287198 w 524399"/>
              <a:gd name="connsiteY7" fmla="*/ 34477 h 240776"/>
              <a:gd name="connsiteX8" fmla="*/ 275586 w 524399"/>
              <a:gd name="connsiteY8" fmla="*/ 37518 h 240776"/>
              <a:gd name="connsiteX9" fmla="*/ 263347 w 524399"/>
              <a:gd name="connsiteY9" fmla="*/ 39343 h 240776"/>
              <a:gd name="connsiteX10" fmla="*/ 245773 w 524399"/>
              <a:gd name="connsiteY10" fmla="*/ 43398 h 240776"/>
              <a:gd name="connsiteX11" fmla="*/ 188970 w 524399"/>
              <a:gd name="connsiteY11" fmla="*/ 62255 h 240776"/>
              <a:gd name="connsiteX12" fmla="*/ 181125 w 524399"/>
              <a:gd name="connsiteY12" fmla="*/ 66108 h 240776"/>
              <a:gd name="connsiteX13" fmla="*/ 153194 w 524399"/>
              <a:gd name="connsiteY13" fmla="*/ 75232 h 240776"/>
              <a:gd name="connsiteX14" fmla="*/ 153194 w 524399"/>
              <a:gd name="connsiteY14" fmla="*/ 75232 h 240776"/>
              <a:gd name="connsiteX15" fmla="*/ 146290 w 524399"/>
              <a:gd name="connsiteY15" fmla="*/ 90439 h 240776"/>
              <a:gd name="connsiteX16" fmla="*/ 131227 w 524399"/>
              <a:gd name="connsiteY16" fmla="*/ 93075 h 240776"/>
              <a:gd name="connsiteX17" fmla="*/ 125578 w 524399"/>
              <a:gd name="connsiteY17" fmla="*/ 103214 h 240776"/>
              <a:gd name="connsiteX18" fmla="*/ 125578 w 524399"/>
              <a:gd name="connsiteY18" fmla="*/ 114366 h 240776"/>
              <a:gd name="connsiteX19" fmla="*/ 75679 w 524399"/>
              <a:gd name="connsiteY19" fmla="*/ 129167 h 240776"/>
              <a:gd name="connsiteX20" fmla="*/ 87291 w 524399"/>
              <a:gd name="connsiteY20" fmla="*/ 130992 h 240776"/>
              <a:gd name="connsiteX21" fmla="*/ 84153 w 524399"/>
              <a:gd name="connsiteY21" fmla="*/ 132817 h 240776"/>
              <a:gd name="connsiteX22" fmla="*/ 75130 w 524399"/>
              <a:gd name="connsiteY22" fmla="*/ 144650 h 240776"/>
              <a:gd name="connsiteX23" fmla="*/ 73169 w 524399"/>
              <a:gd name="connsiteY23" fmla="*/ 144983 h 240776"/>
              <a:gd name="connsiteX24" fmla="*/ 49946 w 524399"/>
              <a:gd name="connsiteY24" fmla="*/ 155932 h 240776"/>
              <a:gd name="connsiteX25" fmla="*/ 37079 w 524399"/>
              <a:gd name="connsiteY25" fmla="*/ 162015 h 240776"/>
              <a:gd name="connsiteX26" fmla="*/ 34254 w 524399"/>
              <a:gd name="connsiteY26" fmla="*/ 164854 h 240776"/>
              <a:gd name="connsiteX27" fmla="*/ 41786 w 524399"/>
              <a:gd name="connsiteY27" fmla="*/ 174384 h 240776"/>
              <a:gd name="connsiteX28" fmla="*/ 27664 w 524399"/>
              <a:gd name="connsiteY28" fmla="*/ 189185 h 240776"/>
              <a:gd name="connsiteX29" fmla="*/ 13228 w 524399"/>
              <a:gd name="connsiteY29" fmla="*/ 189185 h 240776"/>
              <a:gd name="connsiteX30" fmla="*/ 29 w 524399"/>
              <a:gd name="connsiteY30" fmla="*/ 198869 h 240776"/>
              <a:gd name="connsiteX31" fmla="*/ 362 w 524399"/>
              <a:gd name="connsiteY31" fmla="*/ 200337 h 240776"/>
              <a:gd name="connsiteX32" fmla="*/ 16624 w 524399"/>
              <a:gd name="connsiteY32" fmla="*/ 209667 h 240776"/>
              <a:gd name="connsiteX33" fmla="*/ 16680 w 524399"/>
              <a:gd name="connsiteY33" fmla="*/ 209665 h 240776"/>
              <a:gd name="connsiteX34" fmla="*/ 32685 w 524399"/>
              <a:gd name="connsiteY34" fmla="*/ 207840 h 240776"/>
              <a:gd name="connsiteX35" fmla="*/ 74110 w 524399"/>
              <a:gd name="connsiteY35" fmla="*/ 222844 h 240776"/>
              <a:gd name="connsiteX36" fmla="*/ 74110 w 524399"/>
              <a:gd name="connsiteY36" fmla="*/ 222844 h 240776"/>
              <a:gd name="connsiteX37" fmla="*/ 69403 w 524399"/>
              <a:gd name="connsiteY37" fmla="*/ 233591 h 240776"/>
              <a:gd name="connsiteX38" fmla="*/ 100786 w 524399"/>
              <a:gd name="connsiteY38" fmla="*/ 240485 h 240776"/>
              <a:gd name="connsiteX39" fmla="*/ 108631 w 524399"/>
              <a:gd name="connsiteY39" fmla="*/ 240485 h 240776"/>
              <a:gd name="connsiteX40" fmla="*/ 167317 w 524399"/>
              <a:gd name="connsiteY40" fmla="*/ 240485 h 240776"/>
              <a:gd name="connsiteX41" fmla="*/ 175162 w 524399"/>
              <a:gd name="connsiteY41" fmla="*/ 237240 h 240776"/>
              <a:gd name="connsiteX42" fmla="*/ 152881 w 524399"/>
              <a:gd name="connsiteY42" fmla="*/ 227913 h 240776"/>
              <a:gd name="connsiteX43" fmla="*/ 119301 w 524399"/>
              <a:gd name="connsiteY43" fmla="*/ 198715 h 240776"/>
              <a:gd name="connsiteX44" fmla="*/ 132168 w 524399"/>
              <a:gd name="connsiteY44" fmla="*/ 161001 h 240776"/>
              <a:gd name="connsiteX45" fmla="*/ 144407 w 524399"/>
              <a:gd name="connsiteY45" fmla="*/ 148633 h 240776"/>
              <a:gd name="connsiteX46" fmla="*/ 132168 w 524399"/>
              <a:gd name="connsiteY46" fmla="*/ 143969 h 240776"/>
              <a:gd name="connsiteX47" fmla="*/ 156646 w 524399"/>
              <a:gd name="connsiteY47" fmla="*/ 143969 h 240776"/>
              <a:gd name="connsiteX48" fmla="*/ 165747 w 524399"/>
              <a:gd name="connsiteY48" fmla="*/ 137075 h 240776"/>
              <a:gd name="connsiteX49" fmla="*/ 171082 w 524399"/>
              <a:gd name="connsiteY49" fmla="*/ 132817 h 240776"/>
              <a:gd name="connsiteX50" fmla="*/ 187087 w 524399"/>
              <a:gd name="connsiteY50" fmla="*/ 124504 h 240776"/>
              <a:gd name="connsiteX51" fmla="*/ 200268 w 524399"/>
              <a:gd name="connsiteY51" fmla="*/ 113757 h 240776"/>
              <a:gd name="connsiteX52" fmla="*/ 214390 w 524399"/>
              <a:gd name="connsiteY52" fmla="*/ 106255 h 240776"/>
              <a:gd name="connsiteX53" fmla="*/ 242007 w 524399"/>
              <a:gd name="connsiteY53" fmla="*/ 92264 h 240776"/>
              <a:gd name="connsiteX54" fmla="*/ 266171 w 524399"/>
              <a:gd name="connsiteY54" fmla="*/ 82937 h 240776"/>
              <a:gd name="connsiteX55" fmla="*/ 280608 w 524399"/>
              <a:gd name="connsiteY55" fmla="*/ 74016 h 240776"/>
              <a:gd name="connsiteX56" fmla="*/ 365340 w 524399"/>
              <a:gd name="connsiteY56" fmla="*/ 51103 h 240776"/>
              <a:gd name="connsiteX57" fmla="*/ 486163 w 524399"/>
              <a:gd name="connsiteY57" fmla="*/ 30827 h 240776"/>
              <a:gd name="connsiteX58" fmla="*/ 514407 w 524399"/>
              <a:gd name="connsiteY58" fmla="*/ 20689 h 240776"/>
              <a:gd name="connsiteX59" fmla="*/ 523508 w 524399"/>
              <a:gd name="connsiteY59" fmla="*/ 7915 h 24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24399" h="240776">
                <a:moveTo>
                  <a:pt x="523508" y="7915"/>
                </a:moveTo>
                <a:cubicBezTo>
                  <a:pt x="519978" y="2949"/>
                  <a:pt x="512189" y="-166"/>
                  <a:pt x="503737" y="7"/>
                </a:cubicBezTo>
                <a:lnTo>
                  <a:pt x="498402" y="7"/>
                </a:lnTo>
                <a:cubicBezTo>
                  <a:pt x="476522" y="-9"/>
                  <a:pt x="455242" y="4622"/>
                  <a:pt x="437834" y="13186"/>
                </a:cubicBezTo>
                <a:cubicBezTo>
                  <a:pt x="433924" y="15565"/>
                  <a:pt x="429188" y="17303"/>
                  <a:pt x="424026" y="18256"/>
                </a:cubicBezTo>
                <a:cubicBezTo>
                  <a:pt x="415552" y="19472"/>
                  <a:pt x="407079" y="22108"/>
                  <a:pt x="398292" y="23527"/>
                </a:cubicBezTo>
                <a:cubicBezTo>
                  <a:pt x="372260" y="30401"/>
                  <a:pt x="343724" y="32301"/>
                  <a:pt x="316070" y="29002"/>
                </a:cubicBezTo>
                <a:cubicBezTo>
                  <a:pt x="305704" y="25719"/>
                  <a:pt x="293173" y="28096"/>
                  <a:pt x="287198" y="34477"/>
                </a:cubicBezTo>
                <a:cubicBezTo>
                  <a:pt x="285086" y="37248"/>
                  <a:pt x="280090" y="38556"/>
                  <a:pt x="275586" y="37518"/>
                </a:cubicBezTo>
                <a:cubicBezTo>
                  <a:pt x="271290" y="36888"/>
                  <a:pt x="266783" y="37561"/>
                  <a:pt x="263347" y="39343"/>
                </a:cubicBezTo>
                <a:cubicBezTo>
                  <a:pt x="258075" y="41581"/>
                  <a:pt x="252049" y="42972"/>
                  <a:pt x="245773" y="43398"/>
                </a:cubicBezTo>
                <a:cubicBezTo>
                  <a:pt x="224015" y="45217"/>
                  <a:pt x="203927" y="51886"/>
                  <a:pt x="188970" y="62255"/>
                </a:cubicBezTo>
                <a:cubicBezTo>
                  <a:pt x="186460" y="63675"/>
                  <a:pt x="183008" y="66311"/>
                  <a:pt x="181125" y="66108"/>
                </a:cubicBezTo>
                <a:cubicBezTo>
                  <a:pt x="167630" y="64283"/>
                  <a:pt x="162295" y="71988"/>
                  <a:pt x="153194" y="75232"/>
                </a:cubicBezTo>
                <a:lnTo>
                  <a:pt x="153194" y="75232"/>
                </a:lnTo>
                <a:lnTo>
                  <a:pt x="146290" y="90439"/>
                </a:lnTo>
                <a:lnTo>
                  <a:pt x="131227" y="93075"/>
                </a:lnTo>
                <a:cubicBezTo>
                  <a:pt x="124009" y="96117"/>
                  <a:pt x="131227" y="100172"/>
                  <a:pt x="125578" y="103214"/>
                </a:cubicBezTo>
                <a:cubicBezTo>
                  <a:pt x="119929" y="106255"/>
                  <a:pt x="125578" y="110716"/>
                  <a:pt x="125578" y="114366"/>
                </a:cubicBezTo>
                <a:cubicBezTo>
                  <a:pt x="104238" y="112743"/>
                  <a:pt x="94195" y="115582"/>
                  <a:pt x="75679" y="129167"/>
                </a:cubicBezTo>
                <a:cubicBezTo>
                  <a:pt x="79310" y="130293"/>
                  <a:pt x="83265" y="130913"/>
                  <a:pt x="87291" y="130992"/>
                </a:cubicBezTo>
                <a:cubicBezTo>
                  <a:pt x="89488" y="130992"/>
                  <a:pt x="87291" y="133223"/>
                  <a:pt x="84153" y="132817"/>
                </a:cubicBezTo>
                <a:cubicBezTo>
                  <a:pt x="86720" y="137694"/>
                  <a:pt x="82678" y="142992"/>
                  <a:pt x="75130" y="144650"/>
                </a:cubicBezTo>
                <a:cubicBezTo>
                  <a:pt x="74490" y="144790"/>
                  <a:pt x="73834" y="144902"/>
                  <a:pt x="73169" y="144983"/>
                </a:cubicBezTo>
                <a:cubicBezTo>
                  <a:pt x="63384" y="146352"/>
                  <a:pt x="54948" y="150328"/>
                  <a:pt x="49946" y="155932"/>
                </a:cubicBezTo>
                <a:cubicBezTo>
                  <a:pt x="47435" y="158771"/>
                  <a:pt x="41159" y="159987"/>
                  <a:pt x="37079" y="162015"/>
                </a:cubicBezTo>
                <a:cubicBezTo>
                  <a:pt x="32999" y="164043"/>
                  <a:pt x="35196" y="164043"/>
                  <a:pt x="34254" y="164854"/>
                </a:cubicBezTo>
                <a:lnTo>
                  <a:pt x="41786" y="174384"/>
                </a:lnTo>
                <a:lnTo>
                  <a:pt x="27664" y="189185"/>
                </a:lnTo>
                <a:cubicBezTo>
                  <a:pt x="22856" y="188972"/>
                  <a:pt x="18036" y="188972"/>
                  <a:pt x="13228" y="189185"/>
                </a:cubicBezTo>
                <a:cubicBezTo>
                  <a:pt x="5445" y="189506"/>
                  <a:pt x="-464" y="193841"/>
                  <a:pt x="29" y="198869"/>
                </a:cubicBezTo>
                <a:cubicBezTo>
                  <a:pt x="79" y="199364"/>
                  <a:pt x="189" y="199855"/>
                  <a:pt x="362" y="200337"/>
                </a:cubicBezTo>
                <a:cubicBezTo>
                  <a:pt x="864" y="205814"/>
                  <a:pt x="8144" y="209991"/>
                  <a:pt x="16624" y="209667"/>
                </a:cubicBezTo>
                <a:cubicBezTo>
                  <a:pt x="16643" y="209667"/>
                  <a:pt x="16661" y="209665"/>
                  <a:pt x="16680" y="209665"/>
                </a:cubicBezTo>
                <a:cubicBezTo>
                  <a:pt x="22015" y="209665"/>
                  <a:pt x="27664" y="207231"/>
                  <a:pt x="32685" y="207840"/>
                </a:cubicBezTo>
                <a:cubicBezTo>
                  <a:pt x="49318" y="209259"/>
                  <a:pt x="59047" y="219194"/>
                  <a:pt x="74110" y="222844"/>
                </a:cubicBezTo>
                <a:cubicBezTo>
                  <a:pt x="74110" y="222844"/>
                  <a:pt x="74110" y="222844"/>
                  <a:pt x="74110" y="222844"/>
                </a:cubicBezTo>
                <a:lnTo>
                  <a:pt x="69403" y="233591"/>
                </a:lnTo>
                <a:lnTo>
                  <a:pt x="100786" y="240485"/>
                </a:lnTo>
                <a:cubicBezTo>
                  <a:pt x="103365" y="240874"/>
                  <a:pt x="106052" y="240874"/>
                  <a:pt x="108631" y="240485"/>
                </a:cubicBezTo>
                <a:cubicBezTo>
                  <a:pt x="128025" y="238153"/>
                  <a:pt x="147922" y="238153"/>
                  <a:pt x="167317" y="240485"/>
                </a:cubicBezTo>
                <a:cubicBezTo>
                  <a:pt x="170769" y="240485"/>
                  <a:pt x="174848" y="240485"/>
                  <a:pt x="175162" y="237240"/>
                </a:cubicBezTo>
                <a:cubicBezTo>
                  <a:pt x="167944" y="234199"/>
                  <a:pt x="160098" y="231158"/>
                  <a:pt x="152881" y="227913"/>
                </a:cubicBezTo>
                <a:cubicBezTo>
                  <a:pt x="137035" y="220823"/>
                  <a:pt x="125236" y="210565"/>
                  <a:pt x="119301" y="198715"/>
                </a:cubicBezTo>
                <a:cubicBezTo>
                  <a:pt x="111173" y="185631"/>
                  <a:pt x="116279" y="170665"/>
                  <a:pt x="132168" y="161001"/>
                </a:cubicBezTo>
                <a:cubicBezTo>
                  <a:pt x="136788" y="157112"/>
                  <a:pt x="140883" y="152974"/>
                  <a:pt x="144407" y="148633"/>
                </a:cubicBezTo>
                <a:lnTo>
                  <a:pt x="132168" y="143969"/>
                </a:lnTo>
                <a:cubicBezTo>
                  <a:pt x="140321" y="144294"/>
                  <a:pt x="148493" y="144294"/>
                  <a:pt x="156646" y="143969"/>
                </a:cubicBezTo>
                <a:cubicBezTo>
                  <a:pt x="161668" y="143969"/>
                  <a:pt x="167630" y="141739"/>
                  <a:pt x="165747" y="137075"/>
                </a:cubicBezTo>
                <a:cubicBezTo>
                  <a:pt x="163864" y="132412"/>
                  <a:pt x="165747" y="132817"/>
                  <a:pt x="171082" y="132817"/>
                </a:cubicBezTo>
                <a:cubicBezTo>
                  <a:pt x="180497" y="132817"/>
                  <a:pt x="182380" y="127951"/>
                  <a:pt x="187087" y="124504"/>
                </a:cubicBezTo>
                <a:cubicBezTo>
                  <a:pt x="191795" y="121057"/>
                  <a:pt x="189912" y="114974"/>
                  <a:pt x="200268" y="113757"/>
                </a:cubicBezTo>
                <a:cubicBezTo>
                  <a:pt x="206749" y="113117"/>
                  <a:pt x="212165" y="110239"/>
                  <a:pt x="214390" y="106255"/>
                </a:cubicBezTo>
                <a:cubicBezTo>
                  <a:pt x="218909" y="98664"/>
                  <a:pt x="229517" y="93288"/>
                  <a:pt x="242007" y="92264"/>
                </a:cubicBezTo>
                <a:cubicBezTo>
                  <a:pt x="252191" y="92477"/>
                  <a:pt x="261633" y="88834"/>
                  <a:pt x="266171" y="82937"/>
                </a:cubicBezTo>
                <a:cubicBezTo>
                  <a:pt x="269310" y="77868"/>
                  <a:pt x="274645" y="76449"/>
                  <a:pt x="280608" y="74016"/>
                </a:cubicBezTo>
                <a:cubicBezTo>
                  <a:pt x="306501" y="63162"/>
                  <a:pt x="335200" y="55400"/>
                  <a:pt x="365340" y="51103"/>
                </a:cubicBezTo>
                <a:cubicBezTo>
                  <a:pt x="406451" y="45831"/>
                  <a:pt x="445679" y="36707"/>
                  <a:pt x="486163" y="30827"/>
                </a:cubicBezTo>
                <a:cubicBezTo>
                  <a:pt x="496733" y="29014"/>
                  <a:pt x="506439" y="25531"/>
                  <a:pt x="514407" y="20689"/>
                </a:cubicBezTo>
                <a:cubicBezTo>
                  <a:pt x="520998" y="17850"/>
                  <a:pt x="526646" y="13795"/>
                  <a:pt x="523508" y="7915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C007E12-602A-4BCC-9E87-F5B2FD8C9CF3}"/>
              </a:ext>
            </a:extLst>
          </p:cNvPr>
          <p:cNvSpPr/>
          <p:nvPr/>
        </p:nvSpPr>
        <p:spPr>
          <a:xfrm>
            <a:off x="432646" y="1108270"/>
            <a:ext cx="231927" cy="223309"/>
          </a:xfrm>
          <a:custGeom>
            <a:avLst/>
            <a:gdLst>
              <a:gd name="connsiteX0" fmla="*/ 13494 w 231927"/>
              <a:gd name="connsiteY0" fmla="*/ 77928 h 223309"/>
              <a:gd name="connsiteX1" fmla="*/ 41425 w 231927"/>
              <a:gd name="connsiteY1" fmla="*/ 85431 h 223309"/>
              <a:gd name="connsiteX2" fmla="*/ 31069 w 231927"/>
              <a:gd name="connsiteY2" fmla="*/ 101246 h 223309"/>
              <a:gd name="connsiteX3" fmla="*/ 79398 w 231927"/>
              <a:gd name="connsiteY3" fmla="*/ 101246 h 223309"/>
              <a:gd name="connsiteX4" fmla="*/ 95717 w 231927"/>
              <a:gd name="connsiteY4" fmla="*/ 124564 h 223309"/>
              <a:gd name="connsiteX5" fmla="*/ 92578 w 231927"/>
              <a:gd name="connsiteY5" fmla="*/ 134702 h 223309"/>
              <a:gd name="connsiteX6" fmla="*/ 86616 w 231927"/>
              <a:gd name="connsiteY6" fmla="*/ 144638 h 223309"/>
              <a:gd name="connsiteX7" fmla="*/ 49898 w 231927"/>
              <a:gd name="connsiteY7" fmla="*/ 146665 h 223309"/>
              <a:gd name="connsiteX8" fmla="*/ 57430 w 231927"/>
              <a:gd name="connsiteY8" fmla="*/ 157614 h 223309"/>
              <a:gd name="connsiteX9" fmla="*/ 50560 w 231927"/>
              <a:gd name="connsiteY9" fmla="*/ 174533 h 223309"/>
              <a:gd name="connsiteX10" fmla="*/ 48329 w 231927"/>
              <a:gd name="connsiteY10" fmla="*/ 175255 h 223309"/>
              <a:gd name="connsiteX11" fmla="*/ 36090 w 231927"/>
              <a:gd name="connsiteY11" fmla="*/ 179310 h 223309"/>
              <a:gd name="connsiteX12" fmla="*/ 28872 w 231927"/>
              <a:gd name="connsiteY12" fmla="*/ 184379 h 223309"/>
              <a:gd name="connsiteX13" fmla="*/ 60254 w 231927"/>
              <a:gd name="connsiteY13" fmla="*/ 188637 h 223309"/>
              <a:gd name="connsiteX14" fmla="*/ 98227 w 231927"/>
              <a:gd name="connsiteY14" fmla="*/ 191882 h 223309"/>
              <a:gd name="connsiteX15" fmla="*/ 77829 w 231927"/>
              <a:gd name="connsiteY15" fmla="*/ 200195 h 223309"/>
              <a:gd name="connsiteX16" fmla="*/ 57116 w 231927"/>
              <a:gd name="connsiteY16" fmla="*/ 203033 h 223309"/>
              <a:gd name="connsiteX17" fmla="*/ 31069 w 231927"/>
              <a:gd name="connsiteY17" fmla="*/ 223310 h 223309"/>
              <a:gd name="connsiteX18" fmla="*/ 31069 w 231927"/>
              <a:gd name="connsiteY18" fmla="*/ 223310 h 223309"/>
              <a:gd name="connsiteX19" fmla="*/ 70925 w 231927"/>
              <a:gd name="connsiteY19" fmla="*/ 223310 h 223309"/>
              <a:gd name="connsiteX20" fmla="*/ 102307 w 231927"/>
              <a:gd name="connsiteY20" fmla="*/ 213374 h 223309"/>
              <a:gd name="connsiteX21" fmla="*/ 121137 w 231927"/>
              <a:gd name="connsiteY21" fmla="*/ 213374 h 223309"/>
              <a:gd name="connsiteX22" fmla="*/ 183274 w 231927"/>
              <a:gd name="connsiteY22" fmla="*/ 209725 h 223309"/>
              <a:gd name="connsiteX23" fmla="*/ 219992 w 231927"/>
              <a:gd name="connsiteY23" fmla="*/ 199181 h 223309"/>
              <a:gd name="connsiteX24" fmla="*/ 199907 w 231927"/>
              <a:gd name="connsiteY24" fmla="*/ 193909 h 223309"/>
              <a:gd name="connsiteX25" fmla="*/ 209949 w 231927"/>
              <a:gd name="connsiteY25" fmla="*/ 185190 h 223309"/>
              <a:gd name="connsiteX26" fmla="*/ 224385 w 231927"/>
              <a:gd name="connsiteY26" fmla="*/ 177485 h 223309"/>
              <a:gd name="connsiteX27" fmla="*/ 230662 w 231927"/>
              <a:gd name="connsiteY27" fmla="*/ 163089 h 223309"/>
              <a:gd name="connsiteX28" fmla="*/ 211204 w 231927"/>
              <a:gd name="connsiteY28" fmla="*/ 154776 h 223309"/>
              <a:gd name="connsiteX29" fmla="*/ 200534 w 231927"/>
              <a:gd name="connsiteY29" fmla="*/ 154776 h 223309"/>
              <a:gd name="connsiteX30" fmla="*/ 187040 w 231927"/>
              <a:gd name="connsiteY30" fmla="*/ 154776 h 223309"/>
              <a:gd name="connsiteX31" fmla="*/ 183588 w 231927"/>
              <a:gd name="connsiteY31" fmla="*/ 138960 h 223309"/>
              <a:gd name="connsiteX32" fmla="*/ 178567 w 231927"/>
              <a:gd name="connsiteY32" fmla="*/ 130850 h 223309"/>
              <a:gd name="connsiteX33" fmla="*/ 151264 w 231927"/>
              <a:gd name="connsiteY33" fmla="*/ 110573 h 223309"/>
              <a:gd name="connsiteX34" fmla="*/ 139338 w 231927"/>
              <a:gd name="connsiteY34" fmla="*/ 101652 h 223309"/>
              <a:gd name="connsiteX35" fmla="*/ 132120 w 231927"/>
              <a:gd name="connsiteY35" fmla="*/ 90297 h 223309"/>
              <a:gd name="connsiteX36" fmla="*/ 98541 w 231927"/>
              <a:gd name="connsiteY36" fmla="*/ 72656 h 223309"/>
              <a:gd name="connsiteX37" fmla="*/ 86302 w 231927"/>
              <a:gd name="connsiteY37" fmla="*/ 70426 h 223309"/>
              <a:gd name="connsiteX38" fmla="*/ 123647 w 231927"/>
              <a:gd name="connsiteY38" fmla="*/ 28251 h 223309"/>
              <a:gd name="connsiteX39" fmla="*/ 72180 w 231927"/>
              <a:gd name="connsiteY39" fmla="*/ 26223 h 223309"/>
              <a:gd name="connsiteX40" fmla="*/ 60254 w 231927"/>
              <a:gd name="connsiteY40" fmla="*/ 26223 h 223309"/>
              <a:gd name="connsiteX41" fmla="*/ 68414 w 231927"/>
              <a:gd name="connsiteY41" fmla="*/ 13044 h 223309"/>
              <a:gd name="connsiteX42" fmla="*/ 84419 w 231927"/>
              <a:gd name="connsiteY42" fmla="*/ 878 h 223309"/>
              <a:gd name="connsiteX43" fmla="*/ 31069 w 231927"/>
              <a:gd name="connsiteY43" fmla="*/ 878 h 223309"/>
              <a:gd name="connsiteX44" fmla="*/ 22595 w 231927"/>
              <a:gd name="connsiteY44" fmla="*/ 12841 h 223309"/>
              <a:gd name="connsiteX45" fmla="*/ 15377 w 231927"/>
              <a:gd name="connsiteY45" fmla="*/ 19735 h 223309"/>
              <a:gd name="connsiteX46" fmla="*/ 8065 w 231927"/>
              <a:gd name="connsiteY46" fmla="*/ 30502 h 223309"/>
              <a:gd name="connsiteX47" fmla="*/ 8787 w 231927"/>
              <a:gd name="connsiteY47" fmla="*/ 31495 h 223309"/>
              <a:gd name="connsiteX48" fmla="*/ 8787 w 231927"/>
              <a:gd name="connsiteY48" fmla="*/ 43458 h 223309"/>
              <a:gd name="connsiteX49" fmla="*/ 5335 w 231927"/>
              <a:gd name="connsiteY49" fmla="*/ 51974 h 223309"/>
              <a:gd name="connsiteX50" fmla="*/ 0 w 231927"/>
              <a:gd name="connsiteY50" fmla="*/ 59882 h 223309"/>
              <a:gd name="connsiteX51" fmla="*/ 16319 w 231927"/>
              <a:gd name="connsiteY51" fmla="*/ 57449 h 223309"/>
              <a:gd name="connsiteX52" fmla="*/ 13494 w 231927"/>
              <a:gd name="connsiteY52" fmla="*/ 77928 h 223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231927" h="223309">
                <a:moveTo>
                  <a:pt x="13494" y="77928"/>
                </a:moveTo>
                <a:cubicBezTo>
                  <a:pt x="30441" y="73873"/>
                  <a:pt x="30441" y="73873"/>
                  <a:pt x="41425" y="85431"/>
                </a:cubicBezTo>
                <a:lnTo>
                  <a:pt x="31069" y="101246"/>
                </a:lnTo>
                <a:cubicBezTo>
                  <a:pt x="48015" y="107329"/>
                  <a:pt x="64020" y="101246"/>
                  <a:pt x="79398" y="101246"/>
                </a:cubicBezTo>
                <a:cubicBezTo>
                  <a:pt x="76260" y="115845"/>
                  <a:pt x="76260" y="115845"/>
                  <a:pt x="95717" y="124564"/>
                </a:cubicBezTo>
                <a:cubicBezTo>
                  <a:pt x="94942" y="127976"/>
                  <a:pt x="93897" y="131361"/>
                  <a:pt x="92578" y="134702"/>
                </a:cubicBezTo>
                <a:cubicBezTo>
                  <a:pt x="90896" y="138086"/>
                  <a:pt x="88907" y="141405"/>
                  <a:pt x="86616" y="144638"/>
                </a:cubicBezTo>
                <a:lnTo>
                  <a:pt x="49898" y="146665"/>
                </a:lnTo>
                <a:cubicBezTo>
                  <a:pt x="52409" y="150518"/>
                  <a:pt x="55233" y="153965"/>
                  <a:pt x="57430" y="157614"/>
                </a:cubicBezTo>
                <a:cubicBezTo>
                  <a:pt x="62765" y="163513"/>
                  <a:pt x="59690" y="171088"/>
                  <a:pt x="50560" y="174533"/>
                </a:cubicBezTo>
                <a:cubicBezTo>
                  <a:pt x="49842" y="174805"/>
                  <a:pt x="49098" y="175046"/>
                  <a:pt x="48329" y="175255"/>
                </a:cubicBezTo>
                <a:cubicBezTo>
                  <a:pt x="44249" y="176877"/>
                  <a:pt x="39856" y="177688"/>
                  <a:pt x="36090" y="179310"/>
                </a:cubicBezTo>
                <a:cubicBezTo>
                  <a:pt x="33382" y="180811"/>
                  <a:pt x="30959" y="182512"/>
                  <a:pt x="28872" y="184379"/>
                </a:cubicBezTo>
                <a:cubicBezTo>
                  <a:pt x="40483" y="186001"/>
                  <a:pt x="50212" y="186812"/>
                  <a:pt x="60254" y="188637"/>
                </a:cubicBezTo>
                <a:cubicBezTo>
                  <a:pt x="72079" y="192248"/>
                  <a:pt x="85354" y="193382"/>
                  <a:pt x="98227" y="191882"/>
                </a:cubicBezTo>
                <a:cubicBezTo>
                  <a:pt x="95717" y="198978"/>
                  <a:pt x="87557" y="200398"/>
                  <a:pt x="77829" y="200195"/>
                </a:cubicBezTo>
                <a:cubicBezTo>
                  <a:pt x="70617" y="199063"/>
                  <a:pt x="62997" y="200108"/>
                  <a:pt x="57116" y="203033"/>
                </a:cubicBezTo>
                <a:cubicBezTo>
                  <a:pt x="46681" y="208768"/>
                  <a:pt x="37869" y="215627"/>
                  <a:pt x="31069" y="223310"/>
                </a:cubicBezTo>
                <a:lnTo>
                  <a:pt x="31069" y="223310"/>
                </a:lnTo>
                <a:cubicBezTo>
                  <a:pt x="44108" y="220978"/>
                  <a:pt x="57885" y="220978"/>
                  <a:pt x="70925" y="223310"/>
                </a:cubicBezTo>
                <a:cubicBezTo>
                  <a:pt x="75883" y="215282"/>
                  <a:pt x="89450" y="210988"/>
                  <a:pt x="102307" y="213374"/>
                </a:cubicBezTo>
                <a:cubicBezTo>
                  <a:pt x="108521" y="214183"/>
                  <a:pt x="114923" y="214183"/>
                  <a:pt x="121137" y="213374"/>
                </a:cubicBezTo>
                <a:cubicBezTo>
                  <a:pt x="141573" y="210666"/>
                  <a:pt x="162417" y="209441"/>
                  <a:pt x="183274" y="209725"/>
                </a:cubicBezTo>
                <a:cubicBezTo>
                  <a:pt x="197459" y="210349"/>
                  <a:pt x="211204" y="206401"/>
                  <a:pt x="219992" y="199181"/>
                </a:cubicBezTo>
                <a:lnTo>
                  <a:pt x="199907" y="193909"/>
                </a:lnTo>
                <a:cubicBezTo>
                  <a:pt x="202794" y="190793"/>
                  <a:pt x="206158" y="187871"/>
                  <a:pt x="209949" y="185190"/>
                </a:cubicBezTo>
                <a:cubicBezTo>
                  <a:pt x="214343" y="182352"/>
                  <a:pt x="220305" y="180527"/>
                  <a:pt x="224385" y="177485"/>
                </a:cubicBezTo>
                <a:cubicBezTo>
                  <a:pt x="231148" y="174099"/>
                  <a:pt x="233696" y="168257"/>
                  <a:pt x="230662" y="163089"/>
                </a:cubicBezTo>
                <a:cubicBezTo>
                  <a:pt x="227119" y="158170"/>
                  <a:pt x="219596" y="154956"/>
                  <a:pt x="211204" y="154776"/>
                </a:cubicBezTo>
                <a:cubicBezTo>
                  <a:pt x="207674" y="154382"/>
                  <a:pt x="204065" y="154382"/>
                  <a:pt x="200534" y="154776"/>
                </a:cubicBezTo>
                <a:cubicBezTo>
                  <a:pt x="196455" y="154776"/>
                  <a:pt x="192689" y="157817"/>
                  <a:pt x="187040" y="154776"/>
                </a:cubicBezTo>
                <a:cubicBezTo>
                  <a:pt x="189808" y="149447"/>
                  <a:pt x="188531" y="143587"/>
                  <a:pt x="183588" y="138960"/>
                </a:cubicBezTo>
                <a:cubicBezTo>
                  <a:pt x="181539" y="136361"/>
                  <a:pt x="179856" y="133646"/>
                  <a:pt x="178567" y="130850"/>
                </a:cubicBezTo>
                <a:cubicBezTo>
                  <a:pt x="173994" y="122017"/>
                  <a:pt x="164171" y="114722"/>
                  <a:pt x="151264" y="110573"/>
                </a:cubicBezTo>
                <a:cubicBezTo>
                  <a:pt x="146123" y="108345"/>
                  <a:pt x="142003" y="105263"/>
                  <a:pt x="139338" y="101652"/>
                </a:cubicBezTo>
                <a:cubicBezTo>
                  <a:pt x="136294" y="98051"/>
                  <a:pt x="133872" y="94243"/>
                  <a:pt x="132120" y="90297"/>
                </a:cubicBezTo>
                <a:cubicBezTo>
                  <a:pt x="127717" y="80467"/>
                  <a:pt x="114333" y="73437"/>
                  <a:pt x="98541" y="72656"/>
                </a:cubicBezTo>
                <a:cubicBezTo>
                  <a:pt x="94461" y="72656"/>
                  <a:pt x="89126" y="74278"/>
                  <a:pt x="86302" y="70426"/>
                </a:cubicBezTo>
                <a:cubicBezTo>
                  <a:pt x="102294" y="57808"/>
                  <a:pt x="114917" y="43554"/>
                  <a:pt x="123647" y="28251"/>
                </a:cubicBezTo>
                <a:cubicBezTo>
                  <a:pt x="106870" y="25372"/>
                  <a:pt x="89374" y="24682"/>
                  <a:pt x="72180" y="26223"/>
                </a:cubicBezTo>
                <a:cubicBezTo>
                  <a:pt x="68100" y="26223"/>
                  <a:pt x="63707" y="26223"/>
                  <a:pt x="60254" y="26223"/>
                </a:cubicBezTo>
                <a:cubicBezTo>
                  <a:pt x="58211" y="21150"/>
                  <a:pt x="61519" y="15808"/>
                  <a:pt x="68414" y="13044"/>
                </a:cubicBezTo>
                <a:cubicBezTo>
                  <a:pt x="74377" y="10002"/>
                  <a:pt x="82536" y="7772"/>
                  <a:pt x="84419" y="878"/>
                </a:cubicBezTo>
                <a:cubicBezTo>
                  <a:pt x="65589" y="-2163"/>
                  <a:pt x="48329" y="3919"/>
                  <a:pt x="31069" y="878"/>
                </a:cubicBezTo>
                <a:cubicBezTo>
                  <a:pt x="27617" y="5542"/>
                  <a:pt x="25420" y="9191"/>
                  <a:pt x="22595" y="12841"/>
                </a:cubicBezTo>
                <a:cubicBezTo>
                  <a:pt x="19771" y="16491"/>
                  <a:pt x="18830" y="18518"/>
                  <a:pt x="15377" y="19735"/>
                </a:cubicBezTo>
                <a:cubicBezTo>
                  <a:pt x="8756" y="21404"/>
                  <a:pt x="5483" y="26223"/>
                  <a:pt x="8065" y="30502"/>
                </a:cubicBezTo>
                <a:cubicBezTo>
                  <a:pt x="8272" y="30842"/>
                  <a:pt x="8514" y="31175"/>
                  <a:pt x="8787" y="31495"/>
                </a:cubicBezTo>
                <a:cubicBezTo>
                  <a:pt x="11317" y="35315"/>
                  <a:pt x="11317" y="39638"/>
                  <a:pt x="8787" y="43458"/>
                </a:cubicBezTo>
                <a:cubicBezTo>
                  <a:pt x="8787" y="46297"/>
                  <a:pt x="6590" y="49136"/>
                  <a:pt x="5335" y="51974"/>
                </a:cubicBezTo>
                <a:cubicBezTo>
                  <a:pt x="4080" y="54813"/>
                  <a:pt x="2197" y="56638"/>
                  <a:pt x="0" y="59882"/>
                </a:cubicBezTo>
                <a:lnTo>
                  <a:pt x="16319" y="57449"/>
                </a:lnTo>
                <a:cubicBezTo>
                  <a:pt x="16005" y="64951"/>
                  <a:pt x="14750" y="71237"/>
                  <a:pt x="13494" y="77928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CAED573-0C59-4674-9D4B-F983CF5D5763}"/>
              </a:ext>
            </a:extLst>
          </p:cNvPr>
          <p:cNvSpPr/>
          <p:nvPr/>
        </p:nvSpPr>
        <p:spPr>
          <a:xfrm>
            <a:off x="949190" y="350406"/>
            <a:ext cx="312583" cy="144301"/>
          </a:xfrm>
          <a:custGeom>
            <a:avLst/>
            <a:gdLst>
              <a:gd name="connsiteX0" fmla="*/ 11939 w 312583"/>
              <a:gd name="connsiteY0" fmla="*/ 39539 h 144301"/>
              <a:gd name="connsiteX1" fmla="*/ 27002 w 312583"/>
              <a:gd name="connsiteY1" fmla="*/ 34064 h 144301"/>
              <a:gd name="connsiteX2" fmla="*/ 33279 w 312583"/>
              <a:gd name="connsiteY2" fmla="*/ 49069 h 144301"/>
              <a:gd name="connsiteX3" fmla="*/ 24805 w 312583"/>
              <a:gd name="connsiteY3" fmla="*/ 59207 h 144301"/>
              <a:gd name="connsiteX4" fmla="*/ 43007 w 312583"/>
              <a:gd name="connsiteY4" fmla="*/ 65898 h 144301"/>
              <a:gd name="connsiteX5" fmla="*/ 56502 w 312583"/>
              <a:gd name="connsiteY5" fmla="*/ 74414 h 144301"/>
              <a:gd name="connsiteX6" fmla="*/ 100801 w 312583"/>
              <a:gd name="connsiteY6" fmla="*/ 72675 h 144301"/>
              <a:gd name="connsiteX7" fmla="*/ 106086 w 312583"/>
              <a:gd name="connsiteY7" fmla="*/ 67318 h 144301"/>
              <a:gd name="connsiteX8" fmla="*/ 110166 w 312583"/>
              <a:gd name="connsiteY8" fmla="*/ 59613 h 144301"/>
              <a:gd name="connsiteX9" fmla="*/ 131192 w 312583"/>
              <a:gd name="connsiteY9" fmla="*/ 56977 h 144301"/>
              <a:gd name="connsiteX10" fmla="*/ 135586 w 312583"/>
              <a:gd name="connsiteY10" fmla="*/ 56977 h 144301"/>
              <a:gd name="connsiteX11" fmla="*/ 135586 w 312583"/>
              <a:gd name="connsiteY11" fmla="*/ 66507 h 144301"/>
              <a:gd name="connsiteX12" fmla="*/ 171048 w 312583"/>
              <a:gd name="connsiteY12" fmla="*/ 58801 h 144301"/>
              <a:gd name="connsiteX13" fmla="*/ 173245 w 312583"/>
              <a:gd name="connsiteY13" fmla="*/ 74212 h 144301"/>
              <a:gd name="connsiteX14" fmla="*/ 141862 w 312583"/>
              <a:gd name="connsiteY14" fmla="*/ 78064 h 144301"/>
              <a:gd name="connsiteX15" fmla="*/ 84432 w 312583"/>
              <a:gd name="connsiteY15" fmla="*/ 87188 h 144301"/>
              <a:gd name="connsiteX16" fmla="*/ 92278 w 312583"/>
              <a:gd name="connsiteY16" fmla="*/ 98340 h 144301"/>
              <a:gd name="connsiteX17" fmla="*/ 158495 w 312583"/>
              <a:gd name="connsiteY17" fmla="*/ 94488 h 144301"/>
              <a:gd name="connsiteX18" fmla="*/ 173245 w 312583"/>
              <a:gd name="connsiteY18" fmla="*/ 94488 h 144301"/>
              <a:gd name="connsiteX19" fmla="*/ 173245 w 312583"/>
              <a:gd name="connsiteY19" fmla="*/ 96313 h 144301"/>
              <a:gd name="connsiteX20" fmla="*/ 159123 w 312583"/>
              <a:gd name="connsiteY20" fmla="*/ 93880 h 144301"/>
              <a:gd name="connsiteX21" fmla="*/ 149394 w 312583"/>
              <a:gd name="connsiteY21" fmla="*/ 99152 h 144301"/>
              <a:gd name="connsiteX22" fmla="*/ 131820 w 312583"/>
              <a:gd name="connsiteY22" fmla="*/ 108276 h 144301"/>
              <a:gd name="connsiteX23" fmla="*/ 113304 w 312583"/>
              <a:gd name="connsiteY23" fmla="*/ 108276 h 144301"/>
              <a:gd name="connsiteX24" fmla="*/ 95730 w 312583"/>
              <a:gd name="connsiteY24" fmla="*/ 110709 h 144301"/>
              <a:gd name="connsiteX25" fmla="*/ 104203 w 312583"/>
              <a:gd name="connsiteY25" fmla="*/ 118211 h 144301"/>
              <a:gd name="connsiteX26" fmla="*/ 156612 w 312583"/>
              <a:gd name="connsiteY26" fmla="*/ 126525 h 144301"/>
              <a:gd name="connsiteX27" fmla="*/ 150649 w 312583"/>
              <a:gd name="connsiteY27" fmla="*/ 136055 h 144301"/>
              <a:gd name="connsiteX28" fmla="*/ 179208 w 312583"/>
              <a:gd name="connsiteY28" fmla="*/ 143557 h 144301"/>
              <a:gd name="connsiteX29" fmla="*/ 192702 w 312583"/>
              <a:gd name="connsiteY29" fmla="*/ 124497 h 144301"/>
              <a:gd name="connsiteX30" fmla="*/ 220632 w 312583"/>
              <a:gd name="connsiteY30" fmla="*/ 105843 h 144301"/>
              <a:gd name="connsiteX31" fmla="*/ 224712 w 312583"/>
              <a:gd name="connsiteY31" fmla="*/ 93069 h 144301"/>
              <a:gd name="connsiteX32" fmla="*/ 229106 w 312583"/>
              <a:gd name="connsiteY32" fmla="*/ 86986 h 144301"/>
              <a:gd name="connsiteX33" fmla="*/ 245425 w 312583"/>
              <a:gd name="connsiteY33" fmla="*/ 68737 h 144301"/>
              <a:gd name="connsiteX34" fmla="*/ 267392 w 312583"/>
              <a:gd name="connsiteY34" fmla="*/ 61032 h 144301"/>
              <a:gd name="connsiteX35" fmla="*/ 288733 w 312583"/>
              <a:gd name="connsiteY35" fmla="*/ 57788 h 144301"/>
              <a:gd name="connsiteX36" fmla="*/ 312583 w 312583"/>
              <a:gd name="connsiteY36" fmla="*/ 53327 h 144301"/>
              <a:gd name="connsiteX37" fmla="*/ 237265 w 312583"/>
              <a:gd name="connsiteY37" fmla="*/ 35078 h 144301"/>
              <a:gd name="connsiteX38" fmla="*/ 222829 w 312583"/>
              <a:gd name="connsiteY38" fmla="*/ 19465 h 144301"/>
              <a:gd name="connsiteX39" fmla="*/ 205569 w 312583"/>
              <a:gd name="connsiteY39" fmla="*/ 23723 h 144301"/>
              <a:gd name="connsiteX40" fmla="*/ 207138 w 312583"/>
              <a:gd name="connsiteY40" fmla="*/ 10341 h 144301"/>
              <a:gd name="connsiteX41" fmla="*/ 191133 w 312583"/>
              <a:gd name="connsiteY41" fmla="*/ 4866 h 144301"/>
              <a:gd name="connsiteX42" fmla="*/ 159750 w 312583"/>
              <a:gd name="connsiteY42" fmla="*/ 0 h 144301"/>
              <a:gd name="connsiteX43" fmla="*/ 145314 w 312583"/>
              <a:gd name="connsiteY43" fmla="*/ 11558 h 144301"/>
              <a:gd name="connsiteX44" fmla="*/ 151905 w 312583"/>
              <a:gd name="connsiteY44" fmla="*/ 27373 h 144301"/>
              <a:gd name="connsiteX45" fmla="*/ 160378 w 312583"/>
              <a:gd name="connsiteY45" fmla="*/ 43391 h 144301"/>
              <a:gd name="connsiteX46" fmla="*/ 132134 w 312583"/>
              <a:gd name="connsiteY46" fmla="*/ 24332 h 144301"/>
              <a:gd name="connsiteX47" fmla="*/ 109538 w 312583"/>
              <a:gd name="connsiteY47" fmla="*/ 11558 h 144301"/>
              <a:gd name="connsiteX48" fmla="*/ 91650 w 312583"/>
              <a:gd name="connsiteY48" fmla="*/ 29806 h 144301"/>
              <a:gd name="connsiteX49" fmla="*/ 54305 w 312583"/>
              <a:gd name="connsiteY49" fmla="*/ 18654 h 144301"/>
              <a:gd name="connsiteX50" fmla="*/ 83491 w 312583"/>
              <a:gd name="connsiteY50" fmla="*/ 9935 h 144301"/>
              <a:gd name="connsiteX51" fmla="*/ 17587 w 312583"/>
              <a:gd name="connsiteY51" fmla="*/ 10949 h 144301"/>
              <a:gd name="connsiteX52" fmla="*/ 10370 w 312583"/>
              <a:gd name="connsiteY52" fmla="*/ 15207 h 144301"/>
              <a:gd name="connsiteX53" fmla="*/ 8487 w 312583"/>
              <a:gd name="connsiteY53" fmla="*/ 35484 h 144301"/>
              <a:gd name="connsiteX54" fmla="*/ 11939 w 312583"/>
              <a:gd name="connsiteY54" fmla="*/ 39539 h 144301"/>
              <a:gd name="connsiteX55" fmla="*/ 134644 w 312583"/>
              <a:gd name="connsiteY55" fmla="*/ 109492 h 144301"/>
              <a:gd name="connsiteX56" fmla="*/ 152846 w 312583"/>
              <a:gd name="connsiteY56" fmla="*/ 107668 h 144301"/>
              <a:gd name="connsiteX57" fmla="*/ 134017 w 312583"/>
              <a:gd name="connsiteY57" fmla="*/ 109492 h 144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312583" h="144301">
                <a:moveTo>
                  <a:pt x="11939" y="39539"/>
                </a:moveTo>
                <a:lnTo>
                  <a:pt x="27002" y="34064"/>
                </a:lnTo>
                <a:lnTo>
                  <a:pt x="33279" y="49069"/>
                </a:lnTo>
                <a:cubicBezTo>
                  <a:pt x="30768" y="52313"/>
                  <a:pt x="22609" y="56774"/>
                  <a:pt x="24805" y="59207"/>
                </a:cubicBezTo>
                <a:cubicBezTo>
                  <a:pt x="27002" y="61640"/>
                  <a:pt x="37986" y="63465"/>
                  <a:pt x="43007" y="65898"/>
                </a:cubicBezTo>
                <a:cubicBezTo>
                  <a:pt x="47737" y="68581"/>
                  <a:pt x="52240" y="71424"/>
                  <a:pt x="56502" y="74414"/>
                </a:cubicBezTo>
                <a:cubicBezTo>
                  <a:pt x="69478" y="81837"/>
                  <a:pt x="89312" y="81059"/>
                  <a:pt x="100801" y="72675"/>
                </a:cubicBezTo>
                <a:cubicBezTo>
                  <a:pt x="102989" y="71079"/>
                  <a:pt x="104771" y="69272"/>
                  <a:pt x="106086" y="67318"/>
                </a:cubicBezTo>
                <a:cubicBezTo>
                  <a:pt x="106086" y="64682"/>
                  <a:pt x="108911" y="62046"/>
                  <a:pt x="110166" y="59613"/>
                </a:cubicBezTo>
                <a:cubicBezTo>
                  <a:pt x="118953" y="59613"/>
                  <a:pt x="126171" y="62451"/>
                  <a:pt x="131192" y="56977"/>
                </a:cubicBezTo>
                <a:cubicBezTo>
                  <a:pt x="131192" y="56977"/>
                  <a:pt x="134017" y="56977"/>
                  <a:pt x="135586" y="56977"/>
                </a:cubicBezTo>
                <a:lnTo>
                  <a:pt x="135586" y="66507"/>
                </a:lnTo>
                <a:cubicBezTo>
                  <a:pt x="150963" y="70562"/>
                  <a:pt x="159123" y="61640"/>
                  <a:pt x="171048" y="58801"/>
                </a:cubicBezTo>
                <a:lnTo>
                  <a:pt x="173245" y="74212"/>
                </a:lnTo>
                <a:cubicBezTo>
                  <a:pt x="162581" y="74670"/>
                  <a:pt x="152043" y="75963"/>
                  <a:pt x="141862" y="78064"/>
                </a:cubicBezTo>
                <a:cubicBezTo>
                  <a:pt x="124323" y="84364"/>
                  <a:pt x="104492" y="87515"/>
                  <a:pt x="84432" y="87188"/>
                </a:cubicBezTo>
                <a:cubicBezTo>
                  <a:pt x="84432" y="92460"/>
                  <a:pt x="84432" y="96313"/>
                  <a:pt x="92278" y="98340"/>
                </a:cubicBezTo>
                <a:cubicBezTo>
                  <a:pt x="114177" y="96025"/>
                  <a:pt x="136308" y="94737"/>
                  <a:pt x="158495" y="94488"/>
                </a:cubicBezTo>
                <a:lnTo>
                  <a:pt x="173245" y="94488"/>
                </a:lnTo>
                <a:lnTo>
                  <a:pt x="173245" y="96313"/>
                </a:lnTo>
                <a:lnTo>
                  <a:pt x="159123" y="93880"/>
                </a:lnTo>
                <a:cubicBezTo>
                  <a:pt x="155984" y="95705"/>
                  <a:pt x="153160" y="98746"/>
                  <a:pt x="149394" y="99152"/>
                </a:cubicBezTo>
                <a:cubicBezTo>
                  <a:pt x="141633" y="100226"/>
                  <a:pt x="135115" y="103610"/>
                  <a:pt x="131820" y="108276"/>
                </a:cubicBezTo>
                <a:lnTo>
                  <a:pt x="113304" y="108276"/>
                </a:lnTo>
                <a:cubicBezTo>
                  <a:pt x="107655" y="108276"/>
                  <a:pt x="101379" y="104018"/>
                  <a:pt x="95730" y="110709"/>
                </a:cubicBezTo>
                <a:cubicBezTo>
                  <a:pt x="98241" y="112939"/>
                  <a:pt x="100124" y="116792"/>
                  <a:pt x="104203" y="118211"/>
                </a:cubicBezTo>
                <a:cubicBezTo>
                  <a:pt x="119421" y="125160"/>
                  <a:pt x="138143" y="128130"/>
                  <a:pt x="156612" y="126525"/>
                </a:cubicBezTo>
                <a:cubicBezTo>
                  <a:pt x="154101" y="130580"/>
                  <a:pt x="149080" y="132608"/>
                  <a:pt x="150649" y="136055"/>
                </a:cubicBezTo>
                <a:cubicBezTo>
                  <a:pt x="157867" y="140515"/>
                  <a:pt x="166341" y="146395"/>
                  <a:pt x="179208" y="143557"/>
                </a:cubicBezTo>
                <a:cubicBezTo>
                  <a:pt x="184605" y="137486"/>
                  <a:pt x="189124" y="131105"/>
                  <a:pt x="192702" y="124497"/>
                </a:cubicBezTo>
                <a:cubicBezTo>
                  <a:pt x="196126" y="115480"/>
                  <a:pt x="206799" y="108353"/>
                  <a:pt x="220632" y="105843"/>
                </a:cubicBezTo>
                <a:cubicBezTo>
                  <a:pt x="226281" y="103612"/>
                  <a:pt x="223143" y="96921"/>
                  <a:pt x="224712" y="93069"/>
                </a:cubicBezTo>
                <a:cubicBezTo>
                  <a:pt x="226281" y="89216"/>
                  <a:pt x="226909" y="87391"/>
                  <a:pt x="229106" y="86986"/>
                </a:cubicBezTo>
                <a:cubicBezTo>
                  <a:pt x="243855" y="84147"/>
                  <a:pt x="242286" y="75225"/>
                  <a:pt x="245425" y="68737"/>
                </a:cubicBezTo>
                <a:cubicBezTo>
                  <a:pt x="253270" y="65898"/>
                  <a:pt x="260174" y="63060"/>
                  <a:pt x="267392" y="61032"/>
                </a:cubicBezTo>
                <a:cubicBezTo>
                  <a:pt x="274610" y="59004"/>
                  <a:pt x="281828" y="59410"/>
                  <a:pt x="288733" y="57788"/>
                </a:cubicBezTo>
                <a:cubicBezTo>
                  <a:pt x="295637" y="56166"/>
                  <a:pt x="304738" y="59004"/>
                  <a:pt x="312583" y="53327"/>
                </a:cubicBezTo>
                <a:lnTo>
                  <a:pt x="237265" y="35078"/>
                </a:lnTo>
                <a:cubicBezTo>
                  <a:pt x="237265" y="27576"/>
                  <a:pt x="237265" y="20682"/>
                  <a:pt x="222829" y="19465"/>
                </a:cubicBezTo>
                <a:cubicBezTo>
                  <a:pt x="216239" y="19465"/>
                  <a:pt x="215297" y="26359"/>
                  <a:pt x="205569" y="23723"/>
                </a:cubicBezTo>
                <a:lnTo>
                  <a:pt x="207138" y="10341"/>
                </a:lnTo>
                <a:cubicBezTo>
                  <a:pt x="201803" y="8516"/>
                  <a:pt x="195526" y="4055"/>
                  <a:pt x="191133" y="4866"/>
                </a:cubicBezTo>
                <a:cubicBezTo>
                  <a:pt x="178894" y="6894"/>
                  <a:pt x="171048" y="0"/>
                  <a:pt x="159750" y="0"/>
                </a:cubicBezTo>
                <a:lnTo>
                  <a:pt x="145314" y="11558"/>
                </a:lnTo>
                <a:cubicBezTo>
                  <a:pt x="148016" y="16736"/>
                  <a:pt x="150216" y="22018"/>
                  <a:pt x="151905" y="27373"/>
                </a:cubicBezTo>
                <a:cubicBezTo>
                  <a:pt x="151905" y="32848"/>
                  <a:pt x="161947" y="36903"/>
                  <a:pt x="160378" y="43391"/>
                </a:cubicBezTo>
                <a:cubicBezTo>
                  <a:pt x="143745" y="40553"/>
                  <a:pt x="138724" y="32037"/>
                  <a:pt x="132134" y="24332"/>
                </a:cubicBezTo>
                <a:cubicBezTo>
                  <a:pt x="125543" y="16627"/>
                  <a:pt x="121464" y="12166"/>
                  <a:pt x="109538" y="11558"/>
                </a:cubicBezTo>
                <a:cubicBezTo>
                  <a:pt x="95730" y="20074"/>
                  <a:pt x="95730" y="20074"/>
                  <a:pt x="91650" y="29806"/>
                </a:cubicBezTo>
                <a:lnTo>
                  <a:pt x="54305" y="18654"/>
                </a:lnTo>
                <a:cubicBezTo>
                  <a:pt x="60582" y="9935"/>
                  <a:pt x="75959" y="17032"/>
                  <a:pt x="83491" y="9935"/>
                </a:cubicBezTo>
                <a:cubicBezTo>
                  <a:pt x="61774" y="6474"/>
                  <a:pt x="39022" y="6823"/>
                  <a:pt x="17587" y="10949"/>
                </a:cubicBezTo>
                <a:cubicBezTo>
                  <a:pt x="12252" y="12166"/>
                  <a:pt x="11939" y="13788"/>
                  <a:pt x="10370" y="15207"/>
                </a:cubicBezTo>
                <a:cubicBezTo>
                  <a:pt x="-3125" y="24737"/>
                  <a:pt x="-3125" y="24940"/>
                  <a:pt x="8487" y="35484"/>
                </a:cubicBezTo>
                <a:cubicBezTo>
                  <a:pt x="7231" y="38931"/>
                  <a:pt x="9742" y="38931"/>
                  <a:pt x="11939" y="39539"/>
                </a:cubicBezTo>
                <a:close/>
                <a:moveTo>
                  <a:pt x="134644" y="109492"/>
                </a:moveTo>
                <a:lnTo>
                  <a:pt x="152846" y="107668"/>
                </a:lnTo>
                <a:cubicBezTo>
                  <a:pt x="145314" y="112939"/>
                  <a:pt x="139666" y="109695"/>
                  <a:pt x="134017" y="109492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56E580F-2EAF-4FF0-B756-FE1050F82AD8}"/>
              </a:ext>
            </a:extLst>
          </p:cNvPr>
          <p:cNvSpPr/>
          <p:nvPr/>
        </p:nvSpPr>
        <p:spPr>
          <a:xfrm>
            <a:off x="308685" y="1200888"/>
            <a:ext cx="134631" cy="99872"/>
          </a:xfrm>
          <a:custGeom>
            <a:avLst/>
            <a:gdLst>
              <a:gd name="connsiteX0" fmla="*/ 110780 w 134631"/>
              <a:gd name="connsiteY0" fmla="*/ 79190 h 99872"/>
              <a:gd name="connsiteX1" fmla="*/ 118940 w 134631"/>
              <a:gd name="connsiteY1" fmla="*/ 63983 h 99872"/>
              <a:gd name="connsiteX2" fmla="*/ 116429 w 134631"/>
              <a:gd name="connsiteY2" fmla="*/ 34785 h 99872"/>
              <a:gd name="connsiteX3" fmla="*/ 134631 w 134631"/>
              <a:gd name="connsiteY3" fmla="*/ 22822 h 99872"/>
              <a:gd name="connsiteX4" fmla="*/ 115802 w 134631"/>
              <a:gd name="connsiteY4" fmla="*/ 924 h 99872"/>
              <a:gd name="connsiteX5" fmla="*/ 93834 w 134631"/>
              <a:gd name="connsiteY5" fmla="*/ 3154 h 99872"/>
              <a:gd name="connsiteX6" fmla="*/ 67472 w 134631"/>
              <a:gd name="connsiteY6" fmla="*/ 3154 h 99872"/>
              <a:gd name="connsiteX7" fmla="*/ 51781 w 134631"/>
              <a:gd name="connsiteY7" fmla="*/ 15320 h 99872"/>
              <a:gd name="connsiteX8" fmla="*/ 36090 w 134631"/>
              <a:gd name="connsiteY8" fmla="*/ 27486 h 99872"/>
              <a:gd name="connsiteX9" fmla="*/ 20085 w 134631"/>
              <a:gd name="connsiteY9" fmla="*/ 27486 h 99872"/>
              <a:gd name="connsiteX10" fmla="*/ 10356 w 134631"/>
              <a:gd name="connsiteY10" fmla="*/ 35799 h 99872"/>
              <a:gd name="connsiteX11" fmla="*/ 10356 w 134631"/>
              <a:gd name="connsiteY11" fmla="*/ 42085 h 99872"/>
              <a:gd name="connsiteX12" fmla="*/ 5335 w 134631"/>
              <a:gd name="connsiteY12" fmla="*/ 49993 h 99872"/>
              <a:gd name="connsiteX13" fmla="*/ 29813 w 134631"/>
              <a:gd name="connsiteY13" fmla="*/ 56278 h 99872"/>
              <a:gd name="connsiteX14" fmla="*/ 16005 w 134631"/>
              <a:gd name="connsiteY14" fmla="*/ 74121 h 99872"/>
              <a:gd name="connsiteX15" fmla="*/ 0 w 134631"/>
              <a:gd name="connsiteY15" fmla="*/ 91559 h 99872"/>
              <a:gd name="connsiteX16" fmla="*/ 28558 w 134631"/>
              <a:gd name="connsiteY16" fmla="*/ 99872 h 99872"/>
              <a:gd name="connsiteX17" fmla="*/ 66531 w 134631"/>
              <a:gd name="connsiteY17" fmla="*/ 89329 h 99872"/>
              <a:gd name="connsiteX18" fmla="*/ 110780 w 134631"/>
              <a:gd name="connsiteY18" fmla="*/ 79190 h 99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4631" h="99872">
                <a:moveTo>
                  <a:pt x="110780" y="79190"/>
                </a:moveTo>
                <a:cubicBezTo>
                  <a:pt x="114672" y="74415"/>
                  <a:pt x="117421" y="69290"/>
                  <a:pt x="118940" y="63983"/>
                </a:cubicBezTo>
                <a:cubicBezTo>
                  <a:pt x="118940" y="54251"/>
                  <a:pt x="117371" y="43707"/>
                  <a:pt x="116429" y="34785"/>
                </a:cubicBezTo>
                <a:lnTo>
                  <a:pt x="134631" y="22822"/>
                </a:lnTo>
                <a:cubicBezTo>
                  <a:pt x="132657" y="14292"/>
                  <a:pt x="125966" y="6514"/>
                  <a:pt x="115802" y="924"/>
                </a:cubicBezTo>
                <a:lnTo>
                  <a:pt x="93834" y="3154"/>
                </a:lnTo>
                <a:cubicBezTo>
                  <a:pt x="85361" y="-3943"/>
                  <a:pt x="75946" y="3154"/>
                  <a:pt x="67472" y="3154"/>
                </a:cubicBezTo>
                <a:cubicBezTo>
                  <a:pt x="58999" y="3154"/>
                  <a:pt x="53036" y="7818"/>
                  <a:pt x="51781" y="15320"/>
                </a:cubicBezTo>
                <a:cubicBezTo>
                  <a:pt x="50526" y="22822"/>
                  <a:pt x="48643" y="26675"/>
                  <a:pt x="36090" y="27486"/>
                </a:cubicBezTo>
                <a:cubicBezTo>
                  <a:pt x="30758" y="27686"/>
                  <a:pt x="25417" y="27686"/>
                  <a:pt x="20085" y="27486"/>
                </a:cubicBezTo>
                <a:cubicBezTo>
                  <a:pt x="10042" y="27486"/>
                  <a:pt x="7218" y="29311"/>
                  <a:pt x="10356" y="35799"/>
                </a:cubicBezTo>
                <a:cubicBezTo>
                  <a:pt x="10356" y="38232"/>
                  <a:pt x="12867" y="39652"/>
                  <a:pt x="10356" y="42085"/>
                </a:cubicBezTo>
                <a:cubicBezTo>
                  <a:pt x="8144" y="44565"/>
                  <a:pt x="6455" y="47223"/>
                  <a:pt x="5335" y="49993"/>
                </a:cubicBezTo>
                <a:lnTo>
                  <a:pt x="29813" y="56278"/>
                </a:lnTo>
                <a:cubicBezTo>
                  <a:pt x="24792" y="62767"/>
                  <a:pt x="21026" y="68647"/>
                  <a:pt x="16005" y="74121"/>
                </a:cubicBezTo>
                <a:cubicBezTo>
                  <a:pt x="9139" y="79286"/>
                  <a:pt x="3722" y="85188"/>
                  <a:pt x="0" y="91559"/>
                </a:cubicBezTo>
                <a:lnTo>
                  <a:pt x="28558" y="99872"/>
                </a:lnTo>
                <a:cubicBezTo>
                  <a:pt x="41729" y="97186"/>
                  <a:pt x="54449" y="93654"/>
                  <a:pt x="66531" y="89329"/>
                </a:cubicBezTo>
                <a:cubicBezTo>
                  <a:pt x="80631" y="84866"/>
                  <a:pt x="95478" y="81466"/>
                  <a:pt x="110780" y="79190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C85535-8D1B-48FB-B667-681565B59284}"/>
              </a:ext>
            </a:extLst>
          </p:cNvPr>
          <p:cNvSpPr/>
          <p:nvPr/>
        </p:nvSpPr>
        <p:spPr>
          <a:xfrm>
            <a:off x="1167311" y="331347"/>
            <a:ext cx="267036" cy="54945"/>
          </a:xfrm>
          <a:custGeom>
            <a:avLst/>
            <a:gdLst>
              <a:gd name="connsiteX0" fmla="*/ 10042 w 267036"/>
              <a:gd name="connsiteY0" fmla="*/ 21087 h 54945"/>
              <a:gd name="connsiteX1" fmla="*/ 10042 w 267036"/>
              <a:gd name="connsiteY1" fmla="*/ 28387 h 54945"/>
              <a:gd name="connsiteX2" fmla="*/ 46760 w 267036"/>
              <a:gd name="connsiteY2" fmla="*/ 33050 h 54945"/>
              <a:gd name="connsiteX3" fmla="*/ 90068 w 267036"/>
              <a:gd name="connsiteY3" fmla="*/ 30212 h 54945"/>
              <a:gd name="connsiteX4" fmla="*/ 97913 w 267036"/>
              <a:gd name="connsiteY4" fmla="*/ 34064 h 54945"/>
              <a:gd name="connsiteX5" fmla="*/ 78456 w 267036"/>
              <a:gd name="connsiteY5" fmla="*/ 39336 h 54945"/>
              <a:gd name="connsiteX6" fmla="*/ 54606 w 267036"/>
              <a:gd name="connsiteY6" fmla="*/ 40553 h 54945"/>
              <a:gd name="connsiteX7" fmla="*/ 100424 w 267036"/>
              <a:gd name="connsiteY7" fmla="*/ 48461 h 54945"/>
              <a:gd name="connsiteX8" fmla="*/ 150950 w 267036"/>
              <a:gd name="connsiteY8" fmla="*/ 52516 h 54945"/>
              <a:gd name="connsiteX9" fmla="*/ 187354 w 267036"/>
              <a:gd name="connsiteY9" fmla="*/ 51096 h 54945"/>
              <a:gd name="connsiteX10" fmla="*/ 197710 w 267036"/>
              <a:gd name="connsiteY10" fmla="*/ 49069 h 54945"/>
              <a:gd name="connsiteX11" fmla="*/ 233172 w 267036"/>
              <a:gd name="connsiteY11" fmla="*/ 37714 h 54945"/>
              <a:gd name="connsiteX12" fmla="*/ 246980 w 267036"/>
              <a:gd name="connsiteY12" fmla="*/ 32442 h 54945"/>
              <a:gd name="connsiteX13" fmla="*/ 263927 w 267036"/>
              <a:gd name="connsiteY13" fmla="*/ 26562 h 54945"/>
              <a:gd name="connsiteX14" fmla="*/ 262358 w 267036"/>
              <a:gd name="connsiteY14" fmla="*/ 17640 h 54945"/>
              <a:gd name="connsiteX15" fmla="*/ 252316 w 267036"/>
              <a:gd name="connsiteY15" fmla="*/ 15613 h 54945"/>
              <a:gd name="connsiteX16" fmla="*/ 206497 w 267036"/>
              <a:gd name="connsiteY16" fmla="*/ 11152 h 54945"/>
              <a:gd name="connsiteX17" fmla="*/ 167583 w 267036"/>
              <a:gd name="connsiteY17" fmla="*/ 14599 h 54945"/>
              <a:gd name="connsiteX18" fmla="*/ 149381 w 267036"/>
              <a:gd name="connsiteY18" fmla="*/ 15613 h 54945"/>
              <a:gd name="connsiteX19" fmla="*/ 149381 w 267036"/>
              <a:gd name="connsiteY19" fmla="*/ 9530 h 54945"/>
              <a:gd name="connsiteX20" fmla="*/ 146556 w 267036"/>
              <a:gd name="connsiteY20" fmla="*/ 5272 h 54945"/>
              <a:gd name="connsiteX21" fmla="*/ 139338 w 267036"/>
              <a:gd name="connsiteY21" fmla="*/ 5272 h 54945"/>
              <a:gd name="connsiteX22" fmla="*/ 124589 w 267036"/>
              <a:gd name="connsiteY22" fmla="*/ 20074 h 54945"/>
              <a:gd name="connsiteX23" fmla="*/ 107328 w 267036"/>
              <a:gd name="connsiteY23" fmla="*/ 14599 h 54945"/>
              <a:gd name="connsiteX24" fmla="*/ 95089 w 267036"/>
              <a:gd name="connsiteY24" fmla="*/ 12369 h 54945"/>
              <a:gd name="connsiteX25" fmla="*/ 72180 w 267036"/>
              <a:gd name="connsiteY25" fmla="*/ 7908 h 54945"/>
              <a:gd name="connsiteX26" fmla="*/ 50526 w 267036"/>
              <a:gd name="connsiteY26" fmla="*/ 0 h 54945"/>
              <a:gd name="connsiteX27" fmla="*/ 31383 w 267036"/>
              <a:gd name="connsiteY27" fmla="*/ 16424 h 54945"/>
              <a:gd name="connsiteX28" fmla="*/ 0 w 267036"/>
              <a:gd name="connsiteY28" fmla="*/ 15410 h 54945"/>
              <a:gd name="connsiteX29" fmla="*/ 10042 w 267036"/>
              <a:gd name="connsiteY29" fmla="*/ 21087 h 54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67036" h="54945">
                <a:moveTo>
                  <a:pt x="10042" y="21087"/>
                </a:moveTo>
                <a:cubicBezTo>
                  <a:pt x="10042" y="23115"/>
                  <a:pt x="10042" y="26157"/>
                  <a:pt x="10042" y="28387"/>
                </a:cubicBezTo>
                <a:cubicBezTo>
                  <a:pt x="20612" y="33373"/>
                  <a:pt x="34056" y="35080"/>
                  <a:pt x="46760" y="33050"/>
                </a:cubicBezTo>
                <a:lnTo>
                  <a:pt x="90068" y="30212"/>
                </a:lnTo>
                <a:cubicBezTo>
                  <a:pt x="93520" y="30212"/>
                  <a:pt x="97600" y="30212"/>
                  <a:pt x="97913" y="34064"/>
                </a:cubicBezTo>
                <a:cubicBezTo>
                  <a:pt x="91637" y="35686"/>
                  <a:pt x="85047" y="37917"/>
                  <a:pt x="78456" y="39336"/>
                </a:cubicBezTo>
                <a:cubicBezTo>
                  <a:pt x="71866" y="40756"/>
                  <a:pt x="63393" y="37714"/>
                  <a:pt x="54606" y="40553"/>
                </a:cubicBezTo>
                <a:cubicBezTo>
                  <a:pt x="67978" y="46569"/>
                  <a:pt x="84190" y="49367"/>
                  <a:pt x="100424" y="48461"/>
                </a:cubicBezTo>
                <a:cubicBezTo>
                  <a:pt x="117524" y="46851"/>
                  <a:pt x="134979" y="48252"/>
                  <a:pt x="150950" y="52516"/>
                </a:cubicBezTo>
                <a:cubicBezTo>
                  <a:pt x="162631" y="56204"/>
                  <a:pt x="176445" y="55665"/>
                  <a:pt x="187354" y="51096"/>
                </a:cubicBezTo>
                <a:cubicBezTo>
                  <a:pt x="190407" y="49758"/>
                  <a:pt x="194019" y="49051"/>
                  <a:pt x="197710" y="49069"/>
                </a:cubicBezTo>
                <a:cubicBezTo>
                  <a:pt x="212049" y="50472"/>
                  <a:pt x="226218" y="45936"/>
                  <a:pt x="233172" y="37714"/>
                </a:cubicBezTo>
                <a:cubicBezTo>
                  <a:pt x="235369" y="35078"/>
                  <a:pt x="242273" y="34064"/>
                  <a:pt x="246980" y="32442"/>
                </a:cubicBezTo>
                <a:cubicBezTo>
                  <a:pt x="251688" y="30820"/>
                  <a:pt x="258592" y="28792"/>
                  <a:pt x="263927" y="26562"/>
                </a:cubicBezTo>
                <a:cubicBezTo>
                  <a:pt x="269262" y="24332"/>
                  <a:pt x="267065" y="19060"/>
                  <a:pt x="262358" y="17640"/>
                </a:cubicBezTo>
                <a:cubicBezTo>
                  <a:pt x="259210" y="16604"/>
                  <a:pt x="255815" y="15919"/>
                  <a:pt x="252316" y="15613"/>
                </a:cubicBezTo>
                <a:cubicBezTo>
                  <a:pt x="236863" y="15041"/>
                  <a:pt x="221523" y="13549"/>
                  <a:pt x="206497" y="11152"/>
                </a:cubicBezTo>
                <a:cubicBezTo>
                  <a:pt x="193420" y="8216"/>
                  <a:pt x="178956" y="9497"/>
                  <a:pt x="167583" y="14599"/>
                </a:cubicBezTo>
                <a:cubicBezTo>
                  <a:pt x="163817" y="16627"/>
                  <a:pt x="155971" y="14599"/>
                  <a:pt x="149381" y="15613"/>
                </a:cubicBezTo>
                <a:cubicBezTo>
                  <a:pt x="149732" y="13591"/>
                  <a:pt x="149732" y="11551"/>
                  <a:pt x="149381" y="9530"/>
                </a:cubicBezTo>
                <a:cubicBezTo>
                  <a:pt x="149381" y="8111"/>
                  <a:pt x="149381" y="5880"/>
                  <a:pt x="146556" y="5272"/>
                </a:cubicBezTo>
                <a:cubicBezTo>
                  <a:pt x="144272" y="4576"/>
                  <a:pt x="141623" y="4576"/>
                  <a:pt x="139338" y="5272"/>
                </a:cubicBezTo>
                <a:cubicBezTo>
                  <a:pt x="134631" y="9327"/>
                  <a:pt x="130551" y="13788"/>
                  <a:pt x="124589" y="20074"/>
                </a:cubicBezTo>
                <a:cubicBezTo>
                  <a:pt x="118996" y="18046"/>
                  <a:pt x="113234" y="16217"/>
                  <a:pt x="107328" y="14599"/>
                </a:cubicBezTo>
                <a:cubicBezTo>
                  <a:pt x="103663" y="13115"/>
                  <a:pt x="99417" y="12340"/>
                  <a:pt x="95089" y="12369"/>
                </a:cubicBezTo>
                <a:cubicBezTo>
                  <a:pt x="86876" y="12677"/>
                  <a:pt x="78761" y="11095"/>
                  <a:pt x="72180" y="7908"/>
                </a:cubicBezTo>
                <a:cubicBezTo>
                  <a:pt x="65276" y="5069"/>
                  <a:pt x="58058" y="2839"/>
                  <a:pt x="50526" y="0"/>
                </a:cubicBezTo>
                <a:cubicBezTo>
                  <a:pt x="50526" y="8922"/>
                  <a:pt x="36090" y="10544"/>
                  <a:pt x="31383" y="16424"/>
                </a:cubicBezTo>
                <a:cubicBezTo>
                  <a:pt x="21494" y="13541"/>
                  <a:pt x="10284" y="13178"/>
                  <a:pt x="0" y="15410"/>
                </a:cubicBezTo>
                <a:cubicBezTo>
                  <a:pt x="3766" y="18249"/>
                  <a:pt x="8473" y="19465"/>
                  <a:pt x="10042" y="21087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F27A387-F814-46DB-A614-F759DED971FF}"/>
              </a:ext>
            </a:extLst>
          </p:cNvPr>
          <p:cNvSpPr/>
          <p:nvPr/>
        </p:nvSpPr>
        <p:spPr>
          <a:xfrm>
            <a:off x="1242002" y="416065"/>
            <a:ext cx="107955" cy="52957"/>
          </a:xfrm>
          <a:custGeom>
            <a:avLst/>
            <a:gdLst>
              <a:gd name="connsiteX0" fmla="*/ 58058 w 107955"/>
              <a:gd name="connsiteY0" fmla="*/ 41400 h 52957"/>
              <a:gd name="connsiteX1" fmla="*/ 65589 w 107955"/>
              <a:gd name="connsiteY1" fmla="*/ 52958 h 52957"/>
              <a:gd name="connsiteX2" fmla="*/ 107956 w 107955"/>
              <a:gd name="connsiteY2" fmla="*/ 32682 h 52957"/>
              <a:gd name="connsiteX3" fmla="*/ 69355 w 107955"/>
              <a:gd name="connsiteY3" fmla="*/ 14636 h 52957"/>
              <a:gd name="connsiteX4" fmla="*/ 57430 w 107955"/>
              <a:gd name="connsiteY4" fmla="*/ 14636 h 52957"/>
              <a:gd name="connsiteX5" fmla="*/ 44877 w 107955"/>
              <a:gd name="connsiteY5" fmla="*/ 14636 h 52957"/>
              <a:gd name="connsiteX6" fmla="*/ 16947 w 107955"/>
              <a:gd name="connsiteY6" fmla="*/ 442 h 52957"/>
              <a:gd name="connsiteX7" fmla="*/ 0 w 107955"/>
              <a:gd name="connsiteY7" fmla="*/ 4903 h 52957"/>
              <a:gd name="connsiteX8" fmla="*/ 23851 w 107955"/>
              <a:gd name="connsiteY8" fmla="*/ 16258 h 52957"/>
              <a:gd name="connsiteX9" fmla="*/ 14436 w 107955"/>
              <a:gd name="connsiteY9" fmla="*/ 21327 h 52957"/>
              <a:gd name="connsiteX10" fmla="*/ 17574 w 107955"/>
              <a:gd name="connsiteY10" fmla="*/ 24571 h 52957"/>
              <a:gd name="connsiteX11" fmla="*/ 24165 w 107955"/>
              <a:gd name="connsiteY11" fmla="*/ 27410 h 52957"/>
              <a:gd name="connsiteX12" fmla="*/ 15064 w 107955"/>
              <a:gd name="connsiteY12" fmla="*/ 46469 h 52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7955" h="52957">
                <a:moveTo>
                  <a:pt x="58058" y="41400"/>
                </a:moveTo>
                <a:lnTo>
                  <a:pt x="65589" y="52958"/>
                </a:lnTo>
                <a:cubicBezTo>
                  <a:pt x="82731" y="49335"/>
                  <a:pt x="97593" y="42220"/>
                  <a:pt x="107956" y="32682"/>
                </a:cubicBezTo>
                <a:cubicBezTo>
                  <a:pt x="90827" y="31893"/>
                  <a:pt x="75870" y="24901"/>
                  <a:pt x="69355" y="14636"/>
                </a:cubicBezTo>
                <a:lnTo>
                  <a:pt x="57430" y="14636"/>
                </a:lnTo>
                <a:lnTo>
                  <a:pt x="44877" y="14636"/>
                </a:lnTo>
                <a:cubicBezTo>
                  <a:pt x="39228" y="1253"/>
                  <a:pt x="34521" y="-1180"/>
                  <a:pt x="16947" y="442"/>
                </a:cubicBezTo>
                <a:cubicBezTo>
                  <a:pt x="11025" y="1452"/>
                  <a:pt x="5329" y="2952"/>
                  <a:pt x="0" y="4903"/>
                </a:cubicBezTo>
                <a:cubicBezTo>
                  <a:pt x="5335" y="12405"/>
                  <a:pt x="5335" y="12405"/>
                  <a:pt x="23851" y="16258"/>
                </a:cubicBezTo>
                <a:lnTo>
                  <a:pt x="14436" y="21327"/>
                </a:lnTo>
                <a:cubicBezTo>
                  <a:pt x="15264" y="22491"/>
                  <a:pt x="16319" y="23582"/>
                  <a:pt x="17574" y="24571"/>
                </a:cubicBezTo>
                <a:lnTo>
                  <a:pt x="24165" y="27410"/>
                </a:lnTo>
                <a:cubicBezTo>
                  <a:pt x="21968" y="35520"/>
                  <a:pt x="12553" y="39170"/>
                  <a:pt x="15064" y="46469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A5BF390-92B8-43D9-9B13-3F4E05B8A61A}"/>
              </a:ext>
            </a:extLst>
          </p:cNvPr>
          <p:cNvSpPr/>
          <p:nvPr/>
        </p:nvSpPr>
        <p:spPr>
          <a:xfrm>
            <a:off x="2079229" y="766112"/>
            <a:ext cx="55605" cy="23519"/>
          </a:xfrm>
          <a:custGeom>
            <a:avLst/>
            <a:gdLst>
              <a:gd name="connsiteX0" fmla="*/ 15750 w 55605"/>
              <a:gd name="connsiteY0" fmla="*/ 23481 h 23519"/>
              <a:gd name="connsiteX1" fmla="*/ 55605 w 55605"/>
              <a:gd name="connsiteY1" fmla="*/ 8476 h 23519"/>
              <a:gd name="connsiteX2" fmla="*/ 39914 w 55605"/>
              <a:gd name="connsiteY2" fmla="*/ 2596 h 23519"/>
              <a:gd name="connsiteX3" fmla="*/ 29558 w 55605"/>
              <a:gd name="connsiteY3" fmla="*/ 365 h 23519"/>
              <a:gd name="connsiteX4" fmla="*/ 2569 w 55605"/>
              <a:gd name="connsiteY4" fmla="*/ 8882 h 23519"/>
              <a:gd name="connsiteX5" fmla="*/ 6219 w 55605"/>
              <a:gd name="connsiteY5" fmla="*/ 21860 h 23519"/>
              <a:gd name="connsiteX6" fmla="*/ 15750 w 55605"/>
              <a:gd name="connsiteY6" fmla="*/ 23481 h 2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5" h="23519">
                <a:moveTo>
                  <a:pt x="15750" y="23481"/>
                </a:moveTo>
                <a:cubicBezTo>
                  <a:pt x="32436" y="23947"/>
                  <a:pt x="48008" y="18085"/>
                  <a:pt x="55605" y="8476"/>
                </a:cubicBezTo>
                <a:lnTo>
                  <a:pt x="39914" y="2596"/>
                </a:lnTo>
                <a:cubicBezTo>
                  <a:pt x="36616" y="1580"/>
                  <a:pt x="33139" y="832"/>
                  <a:pt x="29558" y="365"/>
                </a:cubicBezTo>
                <a:cubicBezTo>
                  <a:pt x="18593" y="-1192"/>
                  <a:pt x="7411" y="2336"/>
                  <a:pt x="2569" y="8882"/>
                </a:cubicBezTo>
                <a:cubicBezTo>
                  <a:pt x="-1969" y="13115"/>
                  <a:pt x="-337" y="18926"/>
                  <a:pt x="6219" y="21860"/>
                </a:cubicBezTo>
                <a:cubicBezTo>
                  <a:pt x="9002" y="23105"/>
                  <a:pt x="12376" y="23679"/>
                  <a:pt x="15750" y="23481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8B5A733-0A70-4601-BAB4-5001846747F7}"/>
              </a:ext>
            </a:extLst>
          </p:cNvPr>
          <p:cNvSpPr/>
          <p:nvPr/>
        </p:nvSpPr>
        <p:spPr>
          <a:xfrm>
            <a:off x="2394724" y="735083"/>
            <a:ext cx="50385" cy="22895"/>
          </a:xfrm>
          <a:custGeom>
            <a:avLst/>
            <a:gdLst>
              <a:gd name="connsiteX0" fmla="*/ 33851 w 50385"/>
              <a:gd name="connsiteY0" fmla="*/ 21256 h 22895"/>
              <a:gd name="connsiteX1" fmla="*/ 41383 w 50385"/>
              <a:gd name="connsiteY1" fmla="*/ 22878 h 22895"/>
              <a:gd name="connsiteX2" fmla="*/ 50170 w 50385"/>
              <a:gd name="connsiteY2" fmla="*/ 20242 h 22895"/>
              <a:gd name="connsiteX3" fmla="*/ 47346 w 50385"/>
              <a:gd name="connsiteY3" fmla="*/ 14362 h 22895"/>
              <a:gd name="connsiteX4" fmla="*/ 13767 w 50385"/>
              <a:gd name="connsiteY4" fmla="*/ 169 h 22895"/>
              <a:gd name="connsiteX5" fmla="*/ 8431 w 50385"/>
              <a:gd name="connsiteY5" fmla="*/ 169 h 22895"/>
              <a:gd name="connsiteX6" fmla="*/ 4038 w 50385"/>
              <a:gd name="connsiteY6" fmla="*/ 1588 h 22895"/>
              <a:gd name="connsiteX7" fmla="*/ 2811 w 50385"/>
              <a:gd name="connsiteY7" fmla="*/ 12168 h 22895"/>
              <a:gd name="connsiteX8" fmla="*/ 7804 w 50385"/>
              <a:gd name="connsiteY8" fmla="*/ 14362 h 22895"/>
              <a:gd name="connsiteX9" fmla="*/ 33851 w 50385"/>
              <a:gd name="connsiteY9" fmla="*/ 21256 h 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385" h="22895">
                <a:moveTo>
                  <a:pt x="33851" y="21256"/>
                </a:moveTo>
                <a:cubicBezTo>
                  <a:pt x="35929" y="22422"/>
                  <a:pt x="38640" y="23006"/>
                  <a:pt x="41383" y="22878"/>
                </a:cubicBezTo>
                <a:cubicBezTo>
                  <a:pt x="44521" y="22878"/>
                  <a:pt x="49229" y="21662"/>
                  <a:pt x="50170" y="20242"/>
                </a:cubicBezTo>
                <a:cubicBezTo>
                  <a:pt x="50879" y="18099"/>
                  <a:pt x="49809" y="15871"/>
                  <a:pt x="47346" y="14362"/>
                </a:cubicBezTo>
                <a:cubicBezTo>
                  <a:pt x="36676" y="9293"/>
                  <a:pt x="25064" y="4832"/>
                  <a:pt x="13767" y="169"/>
                </a:cubicBezTo>
                <a:cubicBezTo>
                  <a:pt x="12006" y="-56"/>
                  <a:pt x="10192" y="-56"/>
                  <a:pt x="8431" y="169"/>
                </a:cubicBezTo>
                <a:cubicBezTo>
                  <a:pt x="6878" y="518"/>
                  <a:pt x="5403" y="996"/>
                  <a:pt x="4038" y="1588"/>
                </a:cubicBezTo>
                <a:cubicBezTo>
                  <a:pt x="-823" y="4291"/>
                  <a:pt x="-1372" y="9028"/>
                  <a:pt x="2811" y="12168"/>
                </a:cubicBezTo>
                <a:cubicBezTo>
                  <a:pt x="4148" y="13172"/>
                  <a:pt x="5867" y="13928"/>
                  <a:pt x="7804" y="14362"/>
                </a:cubicBezTo>
                <a:cubicBezTo>
                  <a:pt x="17184" y="15356"/>
                  <a:pt x="26087" y="17714"/>
                  <a:pt x="33851" y="21256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AB4FA8C-7A69-4A86-A843-CC6F15155BFD}"/>
              </a:ext>
            </a:extLst>
          </p:cNvPr>
          <p:cNvSpPr/>
          <p:nvPr/>
        </p:nvSpPr>
        <p:spPr>
          <a:xfrm>
            <a:off x="1582364" y="340347"/>
            <a:ext cx="41876" cy="8528"/>
          </a:xfrm>
          <a:custGeom>
            <a:avLst/>
            <a:gdLst>
              <a:gd name="connsiteX0" fmla="*/ 41877 w 41876"/>
              <a:gd name="connsiteY0" fmla="*/ 4382 h 8528"/>
              <a:gd name="connsiteX1" fmla="*/ 7042 w 41876"/>
              <a:gd name="connsiteY1" fmla="*/ 2557 h 8528"/>
              <a:gd name="connsiteX2" fmla="*/ 765 w 41876"/>
              <a:gd name="connsiteY2" fmla="*/ 8438 h 8528"/>
              <a:gd name="connsiteX3" fmla="*/ 41877 w 41876"/>
              <a:gd name="connsiteY3" fmla="*/ 4382 h 8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76" h="8528">
                <a:moveTo>
                  <a:pt x="41877" y="4382"/>
                </a:moveTo>
                <a:cubicBezTo>
                  <a:pt x="29010" y="-3120"/>
                  <a:pt x="17712" y="935"/>
                  <a:pt x="7042" y="2557"/>
                </a:cubicBezTo>
                <a:cubicBezTo>
                  <a:pt x="3590" y="2557"/>
                  <a:pt x="-2059" y="3571"/>
                  <a:pt x="765" y="8438"/>
                </a:cubicBezTo>
                <a:cubicBezTo>
                  <a:pt x="14753" y="8912"/>
                  <a:pt x="28746" y="7533"/>
                  <a:pt x="41877" y="4382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023C1BE-2A69-4CDA-85D2-C409A1EF0917}"/>
              </a:ext>
            </a:extLst>
          </p:cNvPr>
          <p:cNvSpPr/>
          <p:nvPr/>
        </p:nvSpPr>
        <p:spPr>
          <a:xfrm>
            <a:off x="340068" y="714976"/>
            <a:ext cx="2268643" cy="958667"/>
          </a:xfrm>
          <a:custGeom>
            <a:avLst/>
            <a:gdLst>
              <a:gd name="connsiteX0" fmla="*/ 2227218 w 2268643"/>
              <a:gd name="connsiteY0" fmla="*/ 54746 h 958667"/>
              <a:gd name="connsiteX1" fmla="*/ 2211527 w 2268643"/>
              <a:gd name="connsiteY1" fmla="*/ 51705 h 958667"/>
              <a:gd name="connsiteX2" fmla="*/ 2171358 w 2268643"/>
              <a:gd name="connsiteY2" fmla="*/ 47447 h 958667"/>
              <a:gd name="connsiteX3" fmla="*/ 2131502 w 2268643"/>
              <a:gd name="connsiteY3" fmla="*/ 42986 h 958667"/>
              <a:gd name="connsiteX4" fmla="*/ 2111731 w 2268643"/>
              <a:gd name="connsiteY4" fmla="*/ 52719 h 958667"/>
              <a:gd name="connsiteX5" fmla="*/ 2131188 w 2268643"/>
              <a:gd name="connsiteY5" fmla="*/ 71373 h 958667"/>
              <a:gd name="connsiteX6" fmla="*/ 2129305 w 2268643"/>
              <a:gd name="connsiteY6" fmla="*/ 74009 h 958667"/>
              <a:gd name="connsiteX7" fmla="*/ 2109220 w 2268643"/>
              <a:gd name="connsiteY7" fmla="*/ 82119 h 958667"/>
              <a:gd name="connsiteX8" fmla="*/ 2092273 w 2268643"/>
              <a:gd name="connsiteY8" fmla="*/ 92055 h 958667"/>
              <a:gd name="connsiteX9" fmla="*/ 2079407 w 2268643"/>
              <a:gd name="connsiteY9" fmla="*/ 92055 h 958667"/>
              <a:gd name="connsiteX10" fmla="*/ 2075955 w 2268643"/>
              <a:gd name="connsiteY10" fmla="*/ 84350 h 958667"/>
              <a:gd name="connsiteX11" fmla="*/ 2079721 w 2268643"/>
              <a:gd name="connsiteY11" fmla="*/ 79078 h 958667"/>
              <a:gd name="connsiteX12" fmla="*/ 2059008 w 2268643"/>
              <a:gd name="connsiteY12" fmla="*/ 74617 h 958667"/>
              <a:gd name="connsiteX13" fmla="*/ 2046141 w 2268643"/>
              <a:gd name="connsiteY13" fmla="*/ 77658 h 958667"/>
              <a:gd name="connsiteX14" fmla="*/ 2017269 w 2268643"/>
              <a:gd name="connsiteY14" fmla="*/ 86377 h 958667"/>
              <a:gd name="connsiteX15" fmla="*/ 1982121 w 2268643"/>
              <a:gd name="connsiteY15" fmla="*/ 86377 h 958667"/>
              <a:gd name="connsiteX16" fmla="*/ 1944148 w 2268643"/>
              <a:gd name="connsiteY16" fmla="*/ 99557 h 958667"/>
              <a:gd name="connsiteX17" fmla="*/ 1925632 w 2268643"/>
              <a:gd name="connsiteY17" fmla="*/ 99557 h 958667"/>
              <a:gd name="connsiteX18" fmla="*/ 1901468 w 2268643"/>
              <a:gd name="connsiteY18" fmla="*/ 97732 h 958667"/>
              <a:gd name="connsiteX19" fmla="*/ 1901468 w 2268643"/>
              <a:gd name="connsiteY19" fmla="*/ 94893 h 958667"/>
              <a:gd name="connsiteX20" fmla="*/ 1914962 w 2268643"/>
              <a:gd name="connsiteY20" fmla="*/ 90635 h 958667"/>
              <a:gd name="connsiteX21" fmla="*/ 1913393 w 2268643"/>
              <a:gd name="connsiteY21" fmla="*/ 82930 h 958667"/>
              <a:gd name="connsiteX22" fmla="*/ 1900212 w 2268643"/>
              <a:gd name="connsiteY22" fmla="*/ 77658 h 958667"/>
              <a:gd name="connsiteX23" fmla="*/ 1883580 w 2268643"/>
              <a:gd name="connsiteY23" fmla="*/ 83133 h 958667"/>
              <a:gd name="connsiteX24" fmla="*/ 1876362 w 2268643"/>
              <a:gd name="connsiteY24" fmla="*/ 93677 h 958667"/>
              <a:gd name="connsiteX25" fmla="*/ 1816107 w 2268643"/>
              <a:gd name="connsiteY25" fmla="*/ 97529 h 958667"/>
              <a:gd name="connsiteX26" fmla="*/ 1779703 w 2268643"/>
              <a:gd name="connsiteY26" fmla="*/ 109087 h 958667"/>
              <a:gd name="connsiteX27" fmla="*/ 1738906 w 2268643"/>
              <a:gd name="connsiteY27" fmla="*/ 121861 h 958667"/>
              <a:gd name="connsiteX28" fmla="*/ 1729177 w 2268643"/>
              <a:gd name="connsiteY28" fmla="*/ 141124 h 958667"/>
              <a:gd name="connsiteX29" fmla="*/ 1703444 w 2268643"/>
              <a:gd name="connsiteY29" fmla="*/ 145382 h 958667"/>
              <a:gd name="connsiteX30" fmla="*/ 1672061 w 2268643"/>
              <a:gd name="connsiteY30" fmla="*/ 142137 h 958667"/>
              <a:gd name="connsiteX31" fmla="*/ 1646328 w 2268643"/>
              <a:gd name="connsiteY31" fmla="*/ 126727 h 958667"/>
              <a:gd name="connsiteX32" fmla="*/ 1693088 w 2268643"/>
              <a:gd name="connsiteY32" fmla="*/ 109290 h 958667"/>
              <a:gd name="connsiteX33" fmla="*/ 1693088 w 2268643"/>
              <a:gd name="connsiteY33" fmla="*/ 103815 h 958667"/>
              <a:gd name="connsiteX34" fmla="*/ 1651976 w 2268643"/>
              <a:gd name="connsiteY34" fmla="*/ 89216 h 958667"/>
              <a:gd name="connsiteX35" fmla="*/ 1611807 w 2268643"/>
              <a:gd name="connsiteY35" fmla="*/ 89216 h 958667"/>
              <a:gd name="connsiteX36" fmla="*/ 1613690 w 2268643"/>
              <a:gd name="connsiteY36" fmla="*/ 128349 h 958667"/>
              <a:gd name="connsiteX37" fmla="*/ 1613690 w 2268643"/>
              <a:gd name="connsiteY37" fmla="*/ 167280 h 958667"/>
              <a:gd name="connsiteX38" fmla="*/ 1562536 w 2268643"/>
              <a:gd name="connsiteY38" fmla="*/ 157547 h 958667"/>
              <a:gd name="connsiteX39" fmla="*/ 1524250 w 2268643"/>
              <a:gd name="connsiteY39" fmla="*/ 172552 h 958667"/>
              <a:gd name="connsiteX40" fmla="*/ 1494750 w 2268643"/>
              <a:gd name="connsiteY40" fmla="*/ 184718 h 958667"/>
              <a:gd name="connsiteX41" fmla="*/ 1492553 w 2268643"/>
              <a:gd name="connsiteY41" fmla="*/ 194248 h 958667"/>
              <a:gd name="connsiteX42" fmla="*/ 1506362 w 2268643"/>
              <a:gd name="connsiteY42" fmla="*/ 204994 h 958667"/>
              <a:gd name="connsiteX43" fmla="*/ 1508558 w 2268643"/>
              <a:gd name="connsiteY43" fmla="*/ 213307 h 958667"/>
              <a:gd name="connsiteX44" fmla="*/ 1497574 w 2268643"/>
              <a:gd name="connsiteY44" fmla="*/ 217160 h 958667"/>
              <a:gd name="connsiteX45" fmla="*/ 1478745 w 2268643"/>
              <a:gd name="connsiteY45" fmla="*/ 217160 h 958667"/>
              <a:gd name="connsiteX46" fmla="*/ 1450187 w 2268643"/>
              <a:gd name="connsiteY46" fmla="*/ 212902 h 958667"/>
              <a:gd name="connsiteX47" fmla="*/ 1421943 w 2268643"/>
              <a:gd name="connsiteY47" fmla="*/ 203575 h 958667"/>
              <a:gd name="connsiteX48" fmla="*/ 1406251 w 2268643"/>
              <a:gd name="connsiteY48" fmla="*/ 200331 h 958667"/>
              <a:gd name="connsiteX49" fmla="*/ 1394326 w 2268643"/>
              <a:gd name="connsiteY49" fmla="*/ 209455 h 958667"/>
              <a:gd name="connsiteX50" fmla="*/ 1434809 w 2268643"/>
              <a:gd name="connsiteY50" fmla="*/ 223851 h 958667"/>
              <a:gd name="connsiteX51" fmla="*/ 1437006 w 2268643"/>
              <a:gd name="connsiteY51" fmla="*/ 236220 h 958667"/>
              <a:gd name="connsiteX52" fmla="*/ 1408134 w 2268643"/>
              <a:gd name="connsiteY52" fmla="*/ 240275 h 958667"/>
              <a:gd name="connsiteX53" fmla="*/ 1374555 w 2268643"/>
              <a:gd name="connsiteY53" fmla="*/ 230137 h 958667"/>
              <a:gd name="connsiteX54" fmla="*/ 1355412 w 2268643"/>
              <a:gd name="connsiteY54" fmla="*/ 225473 h 958667"/>
              <a:gd name="connsiteX55" fmla="*/ 1338151 w 2268643"/>
              <a:gd name="connsiteY55" fmla="*/ 213713 h 958667"/>
              <a:gd name="connsiteX56" fmla="*/ 1326854 w 2268643"/>
              <a:gd name="connsiteY56" fmla="*/ 193437 h 958667"/>
              <a:gd name="connsiteX57" fmla="*/ 1313045 w 2268643"/>
              <a:gd name="connsiteY57" fmla="*/ 165861 h 958667"/>
              <a:gd name="connsiteX58" fmla="*/ 1310535 w 2268643"/>
              <a:gd name="connsiteY58" fmla="*/ 165861 h 958667"/>
              <a:gd name="connsiteX59" fmla="*/ 1271620 w 2268643"/>
              <a:gd name="connsiteY59" fmla="*/ 147206 h 958667"/>
              <a:gd name="connsiteX60" fmla="*/ 1267719 w 2268643"/>
              <a:gd name="connsiteY60" fmla="*/ 136606 h 958667"/>
              <a:gd name="connsiteX61" fmla="*/ 1268796 w 2268643"/>
              <a:gd name="connsiteY61" fmla="*/ 135649 h 958667"/>
              <a:gd name="connsiteX62" fmla="*/ 1278211 w 2268643"/>
              <a:gd name="connsiteY62" fmla="*/ 138285 h 958667"/>
              <a:gd name="connsiteX63" fmla="*/ 1306141 w 2268643"/>
              <a:gd name="connsiteY63" fmla="*/ 147612 h 958667"/>
              <a:gd name="connsiteX64" fmla="*/ 1324343 w 2268643"/>
              <a:gd name="connsiteY64" fmla="*/ 151059 h 958667"/>
              <a:gd name="connsiteX65" fmla="*/ 1376438 w 2268643"/>
              <a:gd name="connsiteY65" fmla="*/ 160792 h 958667"/>
              <a:gd name="connsiteX66" fmla="*/ 1415980 w 2268643"/>
              <a:gd name="connsiteY66" fmla="*/ 166469 h 958667"/>
              <a:gd name="connsiteX67" fmla="*/ 1499771 w 2268643"/>
              <a:gd name="connsiteY67" fmla="*/ 159778 h 958667"/>
              <a:gd name="connsiteX68" fmla="*/ 1526446 w 2268643"/>
              <a:gd name="connsiteY68" fmla="*/ 145179 h 958667"/>
              <a:gd name="connsiteX69" fmla="*/ 1529271 w 2268643"/>
              <a:gd name="connsiteY69" fmla="*/ 131999 h 958667"/>
              <a:gd name="connsiteX70" fmla="*/ 1520797 w 2268643"/>
              <a:gd name="connsiteY70" fmla="*/ 117806 h 958667"/>
              <a:gd name="connsiteX71" fmla="*/ 1489415 w 2268643"/>
              <a:gd name="connsiteY71" fmla="*/ 106045 h 958667"/>
              <a:gd name="connsiteX72" fmla="*/ 1421001 w 2268643"/>
              <a:gd name="connsiteY72" fmla="*/ 83539 h 958667"/>
              <a:gd name="connsiteX73" fmla="*/ 1377066 w 2268643"/>
              <a:gd name="connsiteY73" fmla="*/ 69548 h 958667"/>
              <a:gd name="connsiteX74" fmla="*/ 1314301 w 2268643"/>
              <a:gd name="connsiteY74" fmla="*/ 62654 h 958667"/>
              <a:gd name="connsiteX75" fmla="*/ 1303944 w 2268643"/>
              <a:gd name="connsiteY75" fmla="*/ 64479 h 958667"/>
              <a:gd name="connsiteX76" fmla="*/ 1297040 w 2268643"/>
              <a:gd name="connsiteY76" fmla="*/ 64479 h 958667"/>
              <a:gd name="connsiteX77" fmla="*/ 1265658 w 2268643"/>
              <a:gd name="connsiteY77" fmla="*/ 55152 h 958667"/>
              <a:gd name="connsiteX78" fmla="*/ 1261578 w 2268643"/>
              <a:gd name="connsiteY78" fmla="*/ 52921 h 958667"/>
              <a:gd name="connsiteX79" fmla="*/ 1261578 w 2268643"/>
              <a:gd name="connsiteY79" fmla="*/ 50083 h 958667"/>
              <a:gd name="connsiteX80" fmla="*/ 1280721 w 2268643"/>
              <a:gd name="connsiteY80" fmla="*/ 47447 h 958667"/>
              <a:gd name="connsiteX81" fmla="*/ 1257498 w 2268643"/>
              <a:gd name="connsiteY81" fmla="*/ 41769 h 958667"/>
              <a:gd name="connsiteX82" fmla="*/ 1242121 w 2268643"/>
              <a:gd name="connsiteY82" fmla="*/ 47447 h 958667"/>
              <a:gd name="connsiteX83" fmla="*/ 1185005 w 2268643"/>
              <a:gd name="connsiteY83" fmla="*/ 44203 h 958667"/>
              <a:gd name="connsiteX84" fmla="*/ 1174021 w 2268643"/>
              <a:gd name="connsiteY84" fmla="*/ 37917 h 958667"/>
              <a:gd name="connsiteX85" fmla="*/ 1152367 w 2268643"/>
              <a:gd name="connsiteY85" fmla="*/ 32037 h 958667"/>
              <a:gd name="connsiteX86" fmla="*/ 1215132 w 2268643"/>
              <a:gd name="connsiteY86" fmla="*/ 22710 h 958667"/>
              <a:gd name="connsiteX87" fmla="*/ 1171196 w 2268643"/>
              <a:gd name="connsiteY87" fmla="*/ 10341 h 958667"/>
              <a:gd name="connsiteX88" fmla="*/ 1149228 w 2268643"/>
              <a:gd name="connsiteY88" fmla="*/ 14193 h 958667"/>
              <a:gd name="connsiteX89" fmla="*/ 1144521 w 2268643"/>
              <a:gd name="connsiteY89" fmla="*/ 18451 h 958667"/>
              <a:gd name="connsiteX90" fmla="*/ 1134792 w 2268643"/>
              <a:gd name="connsiteY90" fmla="*/ 15613 h 958667"/>
              <a:gd name="connsiteX91" fmla="*/ 1134792 w 2268643"/>
              <a:gd name="connsiteY91" fmla="*/ 11558 h 958667"/>
              <a:gd name="connsiteX92" fmla="*/ 1142324 w 2268643"/>
              <a:gd name="connsiteY92" fmla="*/ 4866 h 958667"/>
              <a:gd name="connsiteX93" fmla="*/ 1133223 w 2268643"/>
              <a:gd name="connsiteY93" fmla="*/ 0 h 958667"/>
              <a:gd name="connsiteX94" fmla="*/ 1121612 w 2268643"/>
              <a:gd name="connsiteY94" fmla="*/ 0 h 958667"/>
              <a:gd name="connsiteX95" fmla="*/ 1104038 w 2268643"/>
              <a:gd name="connsiteY95" fmla="*/ 17235 h 958667"/>
              <a:gd name="connsiteX96" fmla="*/ 1092426 w 2268643"/>
              <a:gd name="connsiteY96" fmla="*/ 20885 h 958667"/>
              <a:gd name="connsiteX97" fmla="*/ 1087091 w 2268643"/>
              <a:gd name="connsiteY97" fmla="*/ 7502 h 958667"/>
              <a:gd name="connsiteX98" fmla="*/ 1054139 w 2268643"/>
              <a:gd name="connsiteY98" fmla="*/ 29401 h 958667"/>
              <a:gd name="connsiteX99" fmla="*/ 1042842 w 2268643"/>
              <a:gd name="connsiteY99" fmla="*/ 29401 h 958667"/>
              <a:gd name="connsiteX100" fmla="*/ 1047863 w 2268643"/>
              <a:gd name="connsiteY100" fmla="*/ 17843 h 958667"/>
              <a:gd name="connsiteX101" fmla="*/ 1061671 w 2268643"/>
              <a:gd name="connsiteY101" fmla="*/ 6691 h 958667"/>
              <a:gd name="connsiteX102" fmla="*/ 1034368 w 2268643"/>
              <a:gd name="connsiteY102" fmla="*/ 4055 h 958667"/>
              <a:gd name="connsiteX103" fmla="*/ 1015853 w 2268643"/>
              <a:gd name="connsiteY103" fmla="*/ 13585 h 958667"/>
              <a:gd name="connsiteX104" fmla="*/ 1000475 w 2268643"/>
              <a:gd name="connsiteY104" fmla="*/ 19871 h 958667"/>
              <a:gd name="connsiteX105" fmla="*/ 989177 w 2268643"/>
              <a:gd name="connsiteY105" fmla="*/ 36700 h 958667"/>
              <a:gd name="connsiteX106" fmla="*/ 938965 w 2268643"/>
              <a:gd name="connsiteY106" fmla="*/ 29603 h 958667"/>
              <a:gd name="connsiteX107" fmla="*/ 950263 w 2268643"/>
              <a:gd name="connsiteY107" fmla="*/ 37917 h 958667"/>
              <a:gd name="connsiteX108" fmla="*/ 901934 w 2268643"/>
              <a:gd name="connsiteY108" fmla="*/ 49677 h 958667"/>
              <a:gd name="connsiteX109" fmla="*/ 895658 w 2268643"/>
              <a:gd name="connsiteY109" fmla="*/ 42986 h 958667"/>
              <a:gd name="connsiteX110" fmla="*/ 882477 w 2268643"/>
              <a:gd name="connsiteY110" fmla="*/ 45216 h 958667"/>
              <a:gd name="connsiteX111" fmla="*/ 875259 w 2268643"/>
              <a:gd name="connsiteY111" fmla="*/ 38728 h 958667"/>
              <a:gd name="connsiteX112" fmla="*/ 856743 w 2268643"/>
              <a:gd name="connsiteY112" fmla="*/ 38728 h 958667"/>
              <a:gd name="connsiteX113" fmla="*/ 856743 w 2268643"/>
              <a:gd name="connsiteY113" fmla="*/ 59004 h 958667"/>
              <a:gd name="connsiteX114" fmla="*/ 845445 w 2268643"/>
              <a:gd name="connsiteY114" fmla="*/ 59004 h 958667"/>
              <a:gd name="connsiteX115" fmla="*/ 824733 w 2268643"/>
              <a:gd name="connsiteY115" fmla="*/ 56166 h 958667"/>
              <a:gd name="connsiteX116" fmla="*/ 802765 w 2268643"/>
              <a:gd name="connsiteY116" fmla="*/ 64073 h 958667"/>
              <a:gd name="connsiteX117" fmla="*/ 811552 w 2268643"/>
              <a:gd name="connsiteY117" fmla="*/ 65898 h 958667"/>
              <a:gd name="connsiteX118" fmla="*/ 820967 w 2268643"/>
              <a:gd name="connsiteY118" fmla="*/ 67115 h 958667"/>
              <a:gd name="connsiteX119" fmla="*/ 789585 w 2268643"/>
              <a:gd name="connsiteY119" fmla="*/ 83944 h 958667"/>
              <a:gd name="connsiteX120" fmla="*/ 777973 w 2268643"/>
              <a:gd name="connsiteY120" fmla="*/ 76847 h 958667"/>
              <a:gd name="connsiteX121" fmla="*/ 765106 w 2268643"/>
              <a:gd name="connsiteY121" fmla="*/ 80092 h 958667"/>
              <a:gd name="connsiteX122" fmla="*/ 755064 w 2268643"/>
              <a:gd name="connsiteY122" fmla="*/ 69548 h 958667"/>
              <a:gd name="connsiteX123" fmla="*/ 753495 w 2268643"/>
              <a:gd name="connsiteY123" fmla="*/ 80497 h 958667"/>
              <a:gd name="connsiteX124" fmla="*/ 747218 w 2268643"/>
              <a:gd name="connsiteY124" fmla="*/ 91244 h 958667"/>
              <a:gd name="connsiteX125" fmla="*/ 778601 w 2268643"/>
              <a:gd name="connsiteY125" fmla="*/ 89419 h 958667"/>
              <a:gd name="connsiteX126" fmla="*/ 809983 w 2268643"/>
              <a:gd name="connsiteY126" fmla="*/ 89419 h 958667"/>
              <a:gd name="connsiteX127" fmla="*/ 782994 w 2268643"/>
              <a:gd name="connsiteY127" fmla="*/ 93474 h 958667"/>
              <a:gd name="connsiteX128" fmla="*/ 776404 w 2268643"/>
              <a:gd name="connsiteY128" fmla="*/ 106451 h 958667"/>
              <a:gd name="connsiteX129" fmla="*/ 745021 w 2268643"/>
              <a:gd name="connsiteY129" fmla="*/ 114156 h 958667"/>
              <a:gd name="connsiteX130" fmla="*/ 745021 w 2268643"/>
              <a:gd name="connsiteY130" fmla="*/ 117400 h 958667"/>
              <a:gd name="connsiteX131" fmla="*/ 710501 w 2268643"/>
              <a:gd name="connsiteY131" fmla="*/ 135852 h 958667"/>
              <a:gd name="connsiteX132" fmla="*/ 684453 w 2268643"/>
              <a:gd name="connsiteY132" fmla="*/ 156128 h 958667"/>
              <a:gd name="connsiteX133" fmla="*/ 690730 w 2268643"/>
              <a:gd name="connsiteY133" fmla="*/ 160792 h 958667"/>
              <a:gd name="connsiteX134" fmla="*/ 656523 w 2268643"/>
              <a:gd name="connsiteY134" fmla="*/ 198911 h 958667"/>
              <a:gd name="connsiteX135" fmla="*/ 636752 w 2268643"/>
              <a:gd name="connsiteY135" fmla="*/ 206616 h 958667"/>
              <a:gd name="connsiteX136" fmla="*/ 628592 w 2268643"/>
              <a:gd name="connsiteY136" fmla="*/ 218377 h 958667"/>
              <a:gd name="connsiteX137" fmla="*/ 602231 w 2268643"/>
              <a:gd name="connsiteY137" fmla="*/ 224054 h 958667"/>
              <a:gd name="connsiteX138" fmla="*/ 583088 w 2268643"/>
              <a:gd name="connsiteY138" fmla="*/ 238856 h 958667"/>
              <a:gd name="connsiteX139" fmla="*/ 580891 w 2268643"/>
              <a:gd name="connsiteY139" fmla="*/ 246763 h 958667"/>
              <a:gd name="connsiteX140" fmla="*/ 569593 w 2268643"/>
              <a:gd name="connsiteY140" fmla="*/ 249399 h 958667"/>
              <a:gd name="connsiteX141" fmla="*/ 553748 w 2268643"/>
              <a:gd name="connsiteY141" fmla="*/ 250719 h 958667"/>
              <a:gd name="connsiteX142" fmla="*/ 551705 w 2268643"/>
              <a:gd name="connsiteY142" fmla="*/ 249399 h 958667"/>
              <a:gd name="connsiteX143" fmla="*/ 532875 w 2268643"/>
              <a:gd name="connsiteY143" fmla="*/ 267648 h 958667"/>
              <a:gd name="connsiteX144" fmla="*/ 506200 w 2268643"/>
              <a:gd name="connsiteY144" fmla="*/ 265620 h 958667"/>
              <a:gd name="connsiteX145" fmla="*/ 500865 w 2268643"/>
              <a:gd name="connsiteY145" fmla="*/ 270284 h 958667"/>
              <a:gd name="connsiteX146" fmla="*/ 518126 w 2268643"/>
              <a:gd name="connsiteY146" fmla="*/ 273528 h 958667"/>
              <a:gd name="connsiteX147" fmla="*/ 489568 w 2268643"/>
              <a:gd name="connsiteY147" fmla="*/ 277381 h 958667"/>
              <a:gd name="connsiteX148" fmla="*/ 456302 w 2268643"/>
              <a:gd name="connsiteY148" fmla="*/ 289749 h 958667"/>
              <a:gd name="connsiteX149" fmla="*/ 450026 w 2268643"/>
              <a:gd name="connsiteY149" fmla="*/ 292385 h 958667"/>
              <a:gd name="connsiteX150" fmla="*/ 441238 w 2268643"/>
              <a:gd name="connsiteY150" fmla="*/ 310026 h 958667"/>
              <a:gd name="connsiteX151" fmla="*/ 443435 w 2268643"/>
              <a:gd name="connsiteY151" fmla="*/ 319758 h 958667"/>
              <a:gd name="connsiteX152" fmla="*/ 441552 w 2268643"/>
              <a:gd name="connsiteY152" fmla="*/ 328883 h 958667"/>
              <a:gd name="connsiteX153" fmla="*/ 447515 w 2268643"/>
              <a:gd name="connsiteY153" fmla="*/ 346320 h 958667"/>
              <a:gd name="connsiteX154" fmla="*/ 466658 w 2268643"/>
              <a:gd name="connsiteY154" fmla="*/ 350781 h 958667"/>
              <a:gd name="connsiteX155" fmla="*/ 447829 w 2268643"/>
              <a:gd name="connsiteY155" fmla="*/ 371058 h 958667"/>
              <a:gd name="connsiteX156" fmla="*/ 455674 w 2268643"/>
              <a:gd name="connsiteY156" fmla="*/ 372071 h 958667"/>
              <a:gd name="connsiteX157" fmla="*/ 466658 w 2268643"/>
              <a:gd name="connsiteY157" fmla="*/ 375316 h 958667"/>
              <a:gd name="connsiteX158" fmla="*/ 463834 w 2268643"/>
              <a:gd name="connsiteY158" fmla="*/ 383223 h 958667"/>
              <a:gd name="connsiteX159" fmla="*/ 452850 w 2268643"/>
              <a:gd name="connsiteY159" fmla="*/ 389306 h 958667"/>
              <a:gd name="connsiteX160" fmla="*/ 455361 w 2268643"/>
              <a:gd name="connsiteY160" fmla="*/ 393767 h 958667"/>
              <a:gd name="connsiteX161" fmla="*/ 502434 w 2268643"/>
              <a:gd name="connsiteY161" fmla="*/ 409786 h 958667"/>
              <a:gd name="connsiteX162" fmla="*/ 520950 w 2268643"/>
              <a:gd name="connsiteY162" fmla="*/ 408772 h 958667"/>
              <a:gd name="connsiteX163" fmla="*/ 558295 w 2268643"/>
              <a:gd name="connsiteY163" fmla="*/ 393970 h 958667"/>
              <a:gd name="connsiteX164" fmla="*/ 585284 w 2268643"/>
              <a:gd name="connsiteY164" fmla="*/ 383629 h 958667"/>
              <a:gd name="connsiteX165" fmla="*/ 596896 w 2268643"/>
              <a:gd name="connsiteY165" fmla="*/ 377141 h 958667"/>
              <a:gd name="connsiteX166" fmla="*/ 605683 w 2268643"/>
              <a:gd name="connsiteY166" fmla="*/ 370855 h 958667"/>
              <a:gd name="connsiteX167" fmla="*/ 620119 w 2268643"/>
              <a:gd name="connsiteY167" fmla="*/ 382210 h 958667"/>
              <a:gd name="connsiteX168" fmla="*/ 637379 w 2268643"/>
              <a:gd name="connsiteY168" fmla="*/ 406744 h 958667"/>
              <a:gd name="connsiteX169" fmla="*/ 640204 w 2268643"/>
              <a:gd name="connsiteY169" fmla="*/ 413435 h 958667"/>
              <a:gd name="connsiteX170" fmla="*/ 650246 w 2268643"/>
              <a:gd name="connsiteY170" fmla="*/ 431481 h 958667"/>
              <a:gd name="connsiteX171" fmla="*/ 673783 w 2268643"/>
              <a:gd name="connsiteY171" fmla="*/ 455205 h 958667"/>
              <a:gd name="connsiteX172" fmla="*/ 669703 w 2268643"/>
              <a:gd name="connsiteY172" fmla="*/ 461085 h 958667"/>
              <a:gd name="connsiteX173" fmla="*/ 662172 w 2268643"/>
              <a:gd name="connsiteY173" fmla="*/ 465748 h 958667"/>
              <a:gd name="connsiteX174" fmla="*/ 680060 w 2268643"/>
              <a:gd name="connsiteY174" fmla="*/ 486025 h 958667"/>
              <a:gd name="connsiteX175" fmla="*/ 697006 w 2268643"/>
              <a:gd name="connsiteY175" fmla="*/ 484808 h 958667"/>
              <a:gd name="connsiteX176" fmla="*/ 709559 w 2268643"/>
              <a:gd name="connsiteY176" fmla="*/ 482780 h 958667"/>
              <a:gd name="connsiteX177" fmla="*/ 720543 w 2268643"/>
              <a:gd name="connsiteY177" fmla="*/ 469398 h 958667"/>
              <a:gd name="connsiteX178" fmla="*/ 745021 w 2268643"/>
              <a:gd name="connsiteY178" fmla="*/ 463518 h 958667"/>
              <a:gd name="connsiteX179" fmla="*/ 763537 w 2268643"/>
              <a:gd name="connsiteY179" fmla="*/ 463518 h 958667"/>
              <a:gd name="connsiteX180" fmla="*/ 784250 w 2268643"/>
              <a:gd name="connsiteY180" fmla="*/ 425601 h 958667"/>
              <a:gd name="connsiteX181" fmla="*/ 791781 w 2268643"/>
              <a:gd name="connsiteY181" fmla="*/ 400053 h 958667"/>
              <a:gd name="connsiteX182" fmla="*/ 799627 w 2268643"/>
              <a:gd name="connsiteY182" fmla="*/ 393159 h 958667"/>
              <a:gd name="connsiteX183" fmla="*/ 813435 w 2268643"/>
              <a:gd name="connsiteY183" fmla="*/ 387684 h 958667"/>
              <a:gd name="connsiteX184" fmla="*/ 831951 w 2268643"/>
              <a:gd name="connsiteY184" fmla="*/ 380993 h 958667"/>
              <a:gd name="connsiteX185" fmla="*/ 842621 w 2268643"/>
              <a:gd name="connsiteY185" fmla="*/ 369638 h 958667"/>
              <a:gd name="connsiteX186" fmla="*/ 853291 w 2268643"/>
              <a:gd name="connsiteY186" fmla="*/ 356864 h 958667"/>
              <a:gd name="connsiteX187" fmla="*/ 818770 w 2268643"/>
              <a:gd name="connsiteY187" fmla="*/ 339426 h 958667"/>
              <a:gd name="connsiteX188" fmla="*/ 802451 w 2268643"/>
              <a:gd name="connsiteY188" fmla="*/ 324828 h 958667"/>
              <a:gd name="connsiteX189" fmla="*/ 812494 w 2268643"/>
              <a:gd name="connsiteY189" fmla="*/ 285491 h 958667"/>
              <a:gd name="connsiteX190" fmla="*/ 817201 w 2268643"/>
              <a:gd name="connsiteY190" fmla="*/ 281639 h 958667"/>
              <a:gd name="connsiteX191" fmla="*/ 829754 w 2268643"/>
              <a:gd name="connsiteY191" fmla="*/ 272514 h 958667"/>
              <a:gd name="connsiteX192" fmla="*/ 872121 w 2268643"/>
              <a:gd name="connsiteY192" fmla="*/ 251427 h 958667"/>
              <a:gd name="connsiteX193" fmla="*/ 929237 w 2268643"/>
              <a:gd name="connsiteY193" fmla="*/ 223446 h 958667"/>
              <a:gd name="connsiteX194" fmla="*/ 929237 w 2268643"/>
              <a:gd name="connsiteY194" fmla="*/ 221621 h 958667"/>
              <a:gd name="connsiteX195" fmla="*/ 926412 w 2268643"/>
              <a:gd name="connsiteY195" fmla="*/ 207225 h 958667"/>
              <a:gd name="connsiteX196" fmla="*/ 952146 w 2268643"/>
              <a:gd name="connsiteY196" fmla="*/ 183907 h 958667"/>
              <a:gd name="connsiteX197" fmla="*/ 964071 w 2268643"/>
              <a:gd name="connsiteY197" fmla="*/ 177013 h 958667"/>
              <a:gd name="connsiteX198" fmla="*/ 1005183 w 2268643"/>
              <a:gd name="connsiteY198" fmla="*/ 177013 h 958667"/>
              <a:gd name="connsiteX199" fmla="*/ 1041272 w 2268643"/>
              <a:gd name="connsiteY199" fmla="*/ 183704 h 958667"/>
              <a:gd name="connsiteX200" fmla="*/ 1050060 w 2268643"/>
              <a:gd name="connsiteY200" fmla="*/ 191814 h 958667"/>
              <a:gd name="connsiteX201" fmla="*/ 1050060 w 2268643"/>
              <a:gd name="connsiteY201" fmla="*/ 206008 h 958667"/>
              <a:gd name="connsiteX202" fmla="*/ 1021815 w 2268643"/>
              <a:gd name="connsiteY202" fmla="*/ 216552 h 958667"/>
              <a:gd name="connsiteX203" fmla="*/ 977566 w 2268643"/>
              <a:gd name="connsiteY203" fmla="*/ 242505 h 958667"/>
              <a:gd name="connsiteX204" fmla="*/ 959992 w 2268643"/>
              <a:gd name="connsiteY204" fmla="*/ 253049 h 958667"/>
              <a:gd name="connsiteX205" fmla="*/ 950263 w 2268643"/>
              <a:gd name="connsiteY205" fmla="*/ 258524 h 958667"/>
              <a:gd name="connsiteX206" fmla="*/ 931120 w 2268643"/>
              <a:gd name="connsiteY206" fmla="*/ 269676 h 958667"/>
              <a:gd name="connsiteX207" fmla="*/ 929237 w 2268643"/>
              <a:gd name="connsiteY207" fmla="*/ 287316 h 958667"/>
              <a:gd name="connsiteX208" fmla="*/ 932375 w 2268643"/>
              <a:gd name="connsiteY208" fmla="*/ 326855 h 958667"/>
              <a:gd name="connsiteX209" fmla="*/ 943045 w 2268643"/>
              <a:gd name="connsiteY209" fmla="*/ 339224 h 958667"/>
              <a:gd name="connsiteX210" fmla="*/ 966268 w 2268643"/>
              <a:gd name="connsiteY210" fmla="*/ 347132 h 958667"/>
              <a:gd name="connsiteX211" fmla="*/ 983215 w 2268643"/>
              <a:gd name="connsiteY211" fmla="*/ 354634 h 958667"/>
              <a:gd name="connsiteX212" fmla="*/ 1008635 w 2268643"/>
              <a:gd name="connsiteY212" fmla="*/ 355850 h 958667"/>
              <a:gd name="connsiteX213" fmla="*/ 1063868 w 2268643"/>
              <a:gd name="connsiteY213" fmla="*/ 346929 h 958667"/>
              <a:gd name="connsiteX214" fmla="*/ 1150798 w 2268643"/>
              <a:gd name="connsiteY214" fmla="*/ 338615 h 958667"/>
              <a:gd name="connsiteX215" fmla="*/ 1178728 w 2268643"/>
              <a:gd name="connsiteY215" fmla="*/ 351390 h 958667"/>
              <a:gd name="connsiteX216" fmla="*/ 1189084 w 2268643"/>
              <a:gd name="connsiteY216" fmla="*/ 352809 h 958667"/>
              <a:gd name="connsiteX217" fmla="*/ 1193792 w 2268643"/>
              <a:gd name="connsiteY217" fmla="*/ 359703 h 958667"/>
              <a:gd name="connsiteX218" fmla="*/ 1131027 w 2268643"/>
              <a:gd name="connsiteY218" fmla="*/ 372680 h 958667"/>
              <a:gd name="connsiteX219" fmla="*/ 1115649 w 2268643"/>
              <a:gd name="connsiteY219" fmla="*/ 374910 h 958667"/>
              <a:gd name="connsiteX220" fmla="*/ 1093995 w 2268643"/>
              <a:gd name="connsiteY220" fmla="*/ 372680 h 958667"/>
              <a:gd name="connsiteX221" fmla="*/ 999847 w 2268643"/>
              <a:gd name="connsiteY221" fmla="*/ 382615 h 958667"/>
              <a:gd name="connsiteX222" fmla="*/ 1003613 w 2268643"/>
              <a:gd name="connsiteY222" fmla="*/ 400458 h 958667"/>
              <a:gd name="connsiteX223" fmla="*/ 1025267 w 2268643"/>
              <a:gd name="connsiteY223" fmla="*/ 406136 h 958667"/>
              <a:gd name="connsiteX224" fmla="*/ 1025267 w 2268643"/>
              <a:gd name="connsiteY224" fmla="*/ 430265 h 958667"/>
              <a:gd name="connsiteX225" fmla="*/ 1009262 w 2268643"/>
              <a:gd name="connsiteY225" fmla="*/ 443039 h 958667"/>
              <a:gd name="connsiteX226" fmla="*/ 987922 w 2268643"/>
              <a:gd name="connsiteY226" fmla="*/ 438172 h 958667"/>
              <a:gd name="connsiteX227" fmla="*/ 968779 w 2268643"/>
              <a:gd name="connsiteY227" fmla="*/ 425196 h 958667"/>
              <a:gd name="connsiteX228" fmla="*/ 932689 w 2268643"/>
              <a:gd name="connsiteY228" fmla="*/ 439997 h 958667"/>
              <a:gd name="connsiteX229" fmla="*/ 925157 w 2268643"/>
              <a:gd name="connsiteY229" fmla="*/ 473656 h 958667"/>
              <a:gd name="connsiteX230" fmla="*/ 929237 w 2268643"/>
              <a:gd name="connsiteY230" fmla="*/ 487647 h 958667"/>
              <a:gd name="connsiteX231" fmla="*/ 922646 w 2268643"/>
              <a:gd name="connsiteY231" fmla="*/ 500826 h 958667"/>
              <a:gd name="connsiteX232" fmla="*/ 890950 w 2268643"/>
              <a:gd name="connsiteY232" fmla="*/ 500826 h 958667"/>
              <a:gd name="connsiteX233" fmla="*/ 890950 w 2268643"/>
              <a:gd name="connsiteY233" fmla="*/ 509545 h 958667"/>
              <a:gd name="connsiteX234" fmla="*/ 865530 w 2268643"/>
              <a:gd name="connsiteY234" fmla="*/ 517453 h 958667"/>
              <a:gd name="connsiteX235" fmla="*/ 836345 w 2268643"/>
              <a:gd name="connsiteY235" fmla="*/ 504476 h 958667"/>
              <a:gd name="connsiteX236" fmla="*/ 780484 w 2268643"/>
              <a:gd name="connsiteY236" fmla="*/ 514006 h 958667"/>
              <a:gd name="connsiteX237" fmla="*/ 756005 w 2268643"/>
              <a:gd name="connsiteY237" fmla="*/ 521103 h 958667"/>
              <a:gd name="connsiteX238" fmla="*/ 735293 w 2268643"/>
              <a:gd name="connsiteY238" fmla="*/ 525361 h 958667"/>
              <a:gd name="connsiteX239" fmla="*/ 716463 w 2268643"/>
              <a:gd name="connsiteY239" fmla="*/ 533471 h 958667"/>
              <a:gd name="connsiteX240" fmla="*/ 687278 w 2268643"/>
              <a:gd name="connsiteY240" fmla="*/ 518872 h 958667"/>
              <a:gd name="connsiteX241" fmla="*/ 687278 w 2268643"/>
              <a:gd name="connsiteY241" fmla="*/ 518872 h 958667"/>
              <a:gd name="connsiteX242" fmla="*/ 655895 w 2268643"/>
              <a:gd name="connsiteY242" fmla="*/ 518872 h 958667"/>
              <a:gd name="connsiteX243" fmla="*/ 631417 w 2268643"/>
              <a:gd name="connsiteY243" fmla="*/ 525766 h 958667"/>
              <a:gd name="connsiteX244" fmla="*/ 616039 w 2268643"/>
              <a:gd name="connsiteY244" fmla="*/ 525766 h 958667"/>
              <a:gd name="connsiteX245" fmla="*/ 612901 w 2268643"/>
              <a:gd name="connsiteY245" fmla="*/ 519075 h 958667"/>
              <a:gd name="connsiteX246" fmla="*/ 588109 w 2268643"/>
              <a:gd name="connsiteY246" fmla="*/ 513803 h 958667"/>
              <a:gd name="connsiteX247" fmla="*/ 576183 w 2268643"/>
              <a:gd name="connsiteY247" fmla="*/ 500015 h 958667"/>
              <a:gd name="connsiteX248" fmla="*/ 579108 w 2268643"/>
              <a:gd name="connsiteY248" fmla="*/ 488411 h 958667"/>
              <a:gd name="connsiteX249" fmla="*/ 579949 w 2268643"/>
              <a:gd name="connsiteY249" fmla="*/ 488052 h 958667"/>
              <a:gd name="connsiteX250" fmla="*/ 582460 w 2268643"/>
              <a:gd name="connsiteY250" fmla="*/ 479942 h 958667"/>
              <a:gd name="connsiteX251" fmla="*/ 594385 w 2268643"/>
              <a:gd name="connsiteY251" fmla="*/ 468587 h 958667"/>
              <a:gd name="connsiteX252" fmla="*/ 611332 w 2268643"/>
              <a:gd name="connsiteY252" fmla="*/ 461085 h 958667"/>
              <a:gd name="connsiteX253" fmla="*/ 598151 w 2268643"/>
              <a:gd name="connsiteY253" fmla="*/ 440808 h 958667"/>
              <a:gd name="connsiteX254" fmla="*/ 600976 w 2268643"/>
              <a:gd name="connsiteY254" fmla="*/ 435739 h 958667"/>
              <a:gd name="connsiteX255" fmla="*/ 596764 w 2268643"/>
              <a:gd name="connsiteY255" fmla="*/ 428491 h 958667"/>
              <a:gd name="connsiteX256" fmla="*/ 596582 w 2268643"/>
              <a:gd name="connsiteY256" fmla="*/ 428440 h 958667"/>
              <a:gd name="connsiteX257" fmla="*/ 584657 w 2268643"/>
              <a:gd name="connsiteY257" fmla="*/ 430265 h 958667"/>
              <a:gd name="connsiteX258" fmla="*/ 568024 w 2268643"/>
              <a:gd name="connsiteY258" fmla="*/ 441822 h 958667"/>
              <a:gd name="connsiteX259" fmla="*/ 545428 w 2268643"/>
              <a:gd name="connsiteY259" fmla="*/ 441822 h 958667"/>
              <a:gd name="connsiteX260" fmla="*/ 540093 w 2268643"/>
              <a:gd name="connsiteY260" fmla="*/ 446891 h 958667"/>
              <a:gd name="connsiteX261" fmla="*/ 548567 w 2268643"/>
              <a:gd name="connsiteY261" fmla="*/ 449122 h 958667"/>
              <a:gd name="connsiteX262" fmla="*/ 533817 w 2268643"/>
              <a:gd name="connsiteY262" fmla="*/ 459665 h 958667"/>
              <a:gd name="connsiteX263" fmla="*/ 544801 w 2268643"/>
              <a:gd name="connsiteY263" fmla="*/ 487039 h 958667"/>
              <a:gd name="connsiteX264" fmla="*/ 546684 w 2268643"/>
              <a:gd name="connsiteY264" fmla="*/ 490283 h 958667"/>
              <a:gd name="connsiteX265" fmla="*/ 555471 w 2268643"/>
              <a:gd name="connsiteY265" fmla="*/ 527591 h 958667"/>
              <a:gd name="connsiteX266" fmla="*/ 544487 w 2268643"/>
              <a:gd name="connsiteY266" fmla="*/ 532255 h 958667"/>
              <a:gd name="connsiteX267" fmla="*/ 534445 w 2268643"/>
              <a:gd name="connsiteY267" fmla="*/ 538743 h 958667"/>
              <a:gd name="connsiteX268" fmla="*/ 498041 w 2268643"/>
              <a:gd name="connsiteY268" fmla="*/ 538743 h 958667"/>
              <a:gd name="connsiteX269" fmla="*/ 487998 w 2268643"/>
              <a:gd name="connsiteY269" fmla="*/ 540163 h 958667"/>
              <a:gd name="connsiteX270" fmla="*/ 461009 w 2268643"/>
              <a:gd name="connsiteY270" fmla="*/ 542190 h 958667"/>
              <a:gd name="connsiteX271" fmla="*/ 452850 w 2268643"/>
              <a:gd name="connsiteY271" fmla="*/ 554153 h 958667"/>
              <a:gd name="connsiteX272" fmla="*/ 452850 w 2268643"/>
              <a:gd name="connsiteY272" fmla="*/ 561047 h 958667"/>
              <a:gd name="connsiteX273" fmla="*/ 429627 w 2268643"/>
              <a:gd name="connsiteY273" fmla="*/ 555370 h 958667"/>
              <a:gd name="connsiteX274" fmla="*/ 414249 w 2268643"/>
              <a:gd name="connsiteY274" fmla="*/ 573213 h 958667"/>
              <a:gd name="connsiteX275" fmla="*/ 407659 w 2268643"/>
              <a:gd name="connsiteY275" fmla="*/ 591867 h 958667"/>
              <a:gd name="connsiteX276" fmla="*/ 334224 w 2268643"/>
              <a:gd name="connsiteY276" fmla="*/ 607277 h 958667"/>
              <a:gd name="connsiteX277" fmla="*/ 332341 w 2268643"/>
              <a:gd name="connsiteY277" fmla="*/ 616402 h 958667"/>
              <a:gd name="connsiteX278" fmla="*/ 314767 w 2268643"/>
              <a:gd name="connsiteY278" fmla="*/ 630393 h 958667"/>
              <a:gd name="connsiteX279" fmla="*/ 283384 w 2268643"/>
              <a:gd name="connsiteY279" fmla="*/ 646411 h 958667"/>
              <a:gd name="connsiteX280" fmla="*/ 239449 w 2268643"/>
              <a:gd name="connsiteY280" fmla="*/ 638503 h 958667"/>
              <a:gd name="connsiteX281" fmla="*/ 229720 w 2268643"/>
              <a:gd name="connsiteY281" fmla="*/ 638503 h 958667"/>
              <a:gd name="connsiteX282" fmla="*/ 235055 w 2268643"/>
              <a:gd name="connsiteY282" fmla="*/ 662226 h 958667"/>
              <a:gd name="connsiteX283" fmla="*/ 191120 w 2268643"/>
              <a:gd name="connsiteY283" fmla="*/ 659996 h 958667"/>
              <a:gd name="connsiteX284" fmla="*/ 183274 w 2268643"/>
              <a:gd name="connsiteY284" fmla="*/ 659996 h 958667"/>
              <a:gd name="connsiteX285" fmla="*/ 149067 w 2268643"/>
              <a:gd name="connsiteY285" fmla="*/ 664862 h 958667"/>
              <a:gd name="connsiteX286" fmla="*/ 154402 w 2268643"/>
              <a:gd name="connsiteY286" fmla="*/ 679664 h 958667"/>
              <a:gd name="connsiteX287" fmla="*/ 193944 w 2268643"/>
              <a:gd name="connsiteY287" fmla="*/ 687572 h 958667"/>
              <a:gd name="connsiteX288" fmla="*/ 219992 w 2268643"/>
              <a:gd name="connsiteY288" fmla="*/ 701765 h 958667"/>
              <a:gd name="connsiteX289" fmla="*/ 249491 w 2268643"/>
              <a:gd name="connsiteY289" fmla="*/ 723664 h 958667"/>
              <a:gd name="connsiteX290" fmla="*/ 242587 w 2268643"/>
              <a:gd name="connsiteY290" fmla="*/ 781249 h 958667"/>
              <a:gd name="connsiteX291" fmla="*/ 217861 w 2268643"/>
              <a:gd name="connsiteY291" fmla="*/ 793869 h 958667"/>
              <a:gd name="connsiteX292" fmla="*/ 214343 w 2268643"/>
              <a:gd name="connsiteY292" fmla="*/ 793415 h 958667"/>
              <a:gd name="connsiteX293" fmla="*/ 149381 w 2268643"/>
              <a:gd name="connsiteY293" fmla="*/ 790981 h 958667"/>
              <a:gd name="connsiteX294" fmla="*/ 65589 w 2268643"/>
              <a:gd name="connsiteY294" fmla="*/ 786926 h 958667"/>
              <a:gd name="connsiteX295" fmla="*/ 52723 w 2268643"/>
              <a:gd name="connsiteY295" fmla="*/ 784493 h 958667"/>
              <a:gd name="connsiteX296" fmla="*/ 42053 w 2268643"/>
              <a:gd name="connsiteY296" fmla="*/ 784493 h 958667"/>
              <a:gd name="connsiteX297" fmla="*/ 7218 w 2268643"/>
              <a:gd name="connsiteY297" fmla="*/ 798484 h 958667"/>
              <a:gd name="connsiteX298" fmla="*/ 13494 w 2268643"/>
              <a:gd name="connsiteY298" fmla="*/ 807811 h 958667"/>
              <a:gd name="connsiteX299" fmla="*/ 17574 w 2268643"/>
              <a:gd name="connsiteY299" fmla="*/ 817746 h 958667"/>
              <a:gd name="connsiteX300" fmla="*/ 21026 w 2268643"/>
              <a:gd name="connsiteY300" fmla="*/ 840456 h 958667"/>
              <a:gd name="connsiteX301" fmla="*/ 21026 w 2268643"/>
              <a:gd name="connsiteY301" fmla="*/ 854244 h 958667"/>
              <a:gd name="connsiteX302" fmla="*/ 4080 w 2268643"/>
              <a:gd name="connsiteY302" fmla="*/ 885672 h 958667"/>
              <a:gd name="connsiteX303" fmla="*/ 0 w 2268643"/>
              <a:gd name="connsiteY303" fmla="*/ 896824 h 958667"/>
              <a:gd name="connsiteX304" fmla="*/ 18202 w 2268643"/>
              <a:gd name="connsiteY304" fmla="*/ 905340 h 958667"/>
              <a:gd name="connsiteX305" fmla="*/ 18202 w 2268643"/>
              <a:gd name="connsiteY305" fmla="*/ 935146 h 958667"/>
              <a:gd name="connsiteX306" fmla="*/ 56175 w 2268643"/>
              <a:gd name="connsiteY306" fmla="*/ 935146 h 958667"/>
              <a:gd name="connsiteX307" fmla="*/ 90068 w 2268643"/>
              <a:gd name="connsiteY307" fmla="*/ 945285 h 958667"/>
              <a:gd name="connsiteX308" fmla="*/ 95089 w 2268643"/>
              <a:gd name="connsiteY308" fmla="*/ 951368 h 958667"/>
              <a:gd name="connsiteX309" fmla="*/ 113919 w 2268643"/>
              <a:gd name="connsiteY309" fmla="*/ 958667 h 958667"/>
              <a:gd name="connsiteX310" fmla="*/ 181705 w 2268643"/>
              <a:gd name="connsiteY310" fmla="*/ 945285 h 958667"/>
              <a:gd name="connsiteX311" fmla="*/ 221561 w 2268643"/>
              <a:gd name="connsiteY311" fmla="*/ 942243 h 958667"/>
              <a:gd name="connsiteX312" fmla="*/ 250119 w 2268643"/>
              <a:gd name="connsiteY312" fmla="*/ 925819 h 958667"/>
              <a:gd name="connsiteX313" fmla="*/ 257964 w 2268643"/>
              <a:gd name="connsiteY313" fmla="*/ 921156 h 958667"/>
              <a:gd name="connsiteX314" fmla="*/ 282129 w 2268643"/>
              <a:gd name="connsiteY314" fmla="*/ 899663 h 958667"/>
              <a:gd name="connsiteX315" fmla="*/ 278991 w 2268643"/>
              <a:gd name="connsiteY315" fmla="*/ 895810 h 958667"/>
              <a:gd name="connsiteX316" fmla="*/ 281815 w 2268643"/>
              <a:gd name="connsiteY316" fmla="*/ 872898 h 958667"/>
              <a:gd name="connsiteX317" fmla="*/ 304724 w 2268643"/>
              <a:gd name="connsiteY317" fmla="*/ 852622 h 958667"/>
              <a:gd name="connsiteX318" fmla="*/ 324182 w 2268643"/>
              <a:gd name="connsiteY318" fmla="*/ 843903 h 958667"/>
              <a:gd name="connsiteX319" fmla="*/ 366234 w 2268643"/>
              <a:gd name="connsiteY319" fmla="*/ 831534 h 958667"/>
              <a:gd name="connsiteX320" fmla="*/ 377846 w 2268643"/>
              <a:gd name="connsiteY320" fmla="*/ 816935 h 958667"/>
              <a:gd name="connsiteX321" fmla="*/ 375963 w 2268643"/>
              <a:gd name="connsiteY321" fmla="*/ 811866 h 958667"/>
              <a:gd name="connsiteX322" fmla="*/ 390085 w 2268643"/>
              <a:gd name="connsiteY322" fmla="*/ 791590 h 958667"/>
              <a:gd name="connsiteX323" fmla="*/ 403893 w 2268643"/>
              <a:gd name="connsiteY323" fmla="*/ 787129 h 958667"/>
              <a:gd name="connsiteX324" fmla="*/ 431824 w 2268643"/>
              <a:gd name="connsiteY324" fmla="*/ 788954 h 958667"/>
              <a:gd name="connsiteX325" fmla="*/ 456616 w 2268643"/>
              <a:gd name="connsiteY325" fmla="*/ 795442 h 958667"/>
              <a:gd name="connsiteX326" fmla="*/ 484232 w 2268643"/>
              <a:gd name="connsiteY326" fmla="*/ 791995 h 958667"/>
              <a:gd name="connsiteX327" fmla="*/ 511849 w 2268643"/>
              <a:gd name="connsiteY327" fmla="*/ 781046 h 958667"/>
              <a:gd name="connsiteX328" fmla="*/ 536641 w 2268643"/>
              <a:gd name="connsiteY328" fmla="*/ 770908 h 958667"/>
              <a:gd name="connsiteX329" fmla="*/ 550136 w 2268643"/>
              <a:gd name="connsiteY329" fmla="*/ 766042 h 958667"/>
              <a:gd name="connsiteX330" fmla="*/ 585912 w 2268643"/>
              <a:gd name="connsiteY330" fmla="*/ 774152 h 958667"/>
              <a:gd name="connsiteX331" fmla="*/ 596268 w 2268643"/>
              <a:gd name="connsiteY331" fmla="*/ 784087 h 958667"/>
              <a:gd name="connsiteX332" fmla="*/ 620119 w 2268643"/>
              <a:gd name="connsiteY332" fmla="*/ 809027 h 958667"/>
              <a:gd name="connsiteX333" fmla="*/ 661230 w 2268643"/>
              <a:gd name="connsiteY333" fmla="*/ 831940 h 958667"/>
              <a:gd name="connsiteX334" fmla="*/ 677235 w 2268643"/>
              <a:gd name="connsiteY334" fmla="*/ 838023 h 958667"/>
              <a:gd name="connsiteX335" fmla="*/ 718032 w 2268643"/>
              <a:gd name="connsiteY335" fmla="*/ 851202 h 958667"/>
              <a:gd name="connsiteX336" fmla="*/ 740314 w 2268643"/>
              <a:gd name="connsiteY336" fmla="*/ 863368 h 958667"/>
              <a:gd name="connsiteX337" fmla="*/ 748473 w 2268643"/>
              <a:gd name="connsiteY337" fmla="*/ 867626 h 958667"/>
              <a:gd name="connsiteX338" fmla="*/ 773893 w 2268643"/>
              <a:gd name="connsiteY338" fmla="*/ 896216 h 958667"/>
              <a:gd name="connsiteX339" fmla="*/ 761968 w 2268643"/>
              <a:gd name="connsiteY339" fmla="*/ 908990 h 958667"/>
              <a:gd name="connsiteX340" fmla="*/ 757574 w 2268643"/>
              <a:gd name="connsiteY340" fmla="*/ 910409 h 958667"/>
              <a:gd name="connsiteX341" fmla="*/ 683825 w 2268643"/>
              <a:gd name="connsiteY341" fmla="*/ 914870 h 958667"/>
              <a:gd name="connsiteX342" fmla="*/ 665937 w 2268643"/>
              <a:gd name="connsiteY342" fmla="*/ 917506 h 958667"/>
              <a:gd name="connsiteX343" fmla="*/ 663427 w 2268643"/>
              <a:gd name="connsiteY343" fmla="*/ 922372 h 958667"/>
              <a:gd name="connsiteX344" fmla="*/ 726192 w 2268643"/>
              <a:gd name="connsiteY344" fmla="*/ 943865 h 958667"/>
              <a:gd name="connsiteX345" fmla="*/ 740273 w 2268643"/>
              <a:gd name="connsiteY345" fmla="*/ 941264 h 958667"/>
              <a:gd name="connsiteX346" fmla="*/ 741569 w 2268643"/>
              <a:gd name="connsiteY346" fmla="*/ 937782 h 958667"/>
              <a:gd name="connsiteX347" fmla="*/ 740000 w 2268643"/>
              <a:gd name="connsiteY347" fmla="*/ 930888 h 958667"/>
              <a:gd name="connsiteX348" fmla="*/ 751298 w 2268643"/>
              <a:gd name="connsiteY348" fmla="*/ 915478 h 958667"/>
              <a:gd name="connsiteX349" fmla="*/ 766675 w 2268643"/>
              <a:gd name="connsiteY349" fmla="*/ 915478 h 958667"/>
              <a:gd name="connsiteX350" fmla="*/ 776718 w 2268643"/>
              <a:gd name="connsiteY350" fmla="*/ 908787 h 958667"/>
              <a:gd name="connsiteX351" fmla="*/ 796175 w 2268643"/>
              <a:gd name="connsiteY351" fmla="*/ 892566 h 958667"/>
              <a:gd name="connsiteX352" fmla="*/ 796175 w 2268643"/>
              <a:gd name="connsiteY352" fmla="*/ 883239 h 958667"/>
              <a:gd name="connsiteX353" fmla="*/ 783308 w 2268643"/>
              <a:gd name="connsiteY353" fmla="*/ 875737 h 958667"/>
              <a:gd name="connsiteX354" fmla="*/ 799941 w 2268643"/>
              <a:gd name="connsiteY354" fmla="*/ 859110 h 958667"/>
              <a:gd name="connsiteX355" fmla="*/ 822536 w 2268643"/>
              <a:gd name="connsiteY355" fmla="*/ 863976 h 958667"/>
              <a:gd name="connsiteX356" fmla="*/ 838541 w 2268643"/>
              <a:gd name="connsiteY356" fmla="*/ 873506 h 958667"/>
              <a:gd name="connsiteX357" fmla="*/ 838541 w 2268643"/>
              <a:gd name="connsiteY357" fmla="*/ 864990 h 958667"/>
              <a:gd name="connsiteX358" fmla="*/ 817829 w 2268643"/>
              <a:gd name="connsiteY358" fmla="*/ 853838 h 958667"/>
              <a:gd name="connsiteX359" fmla="*/ 766048 w 2268643"/>
              <a:gd name="connsiteY359" fmla="*/ 836198 h 958667"/>
              <a:gd name="connsiteX360" fmla="*/ 766048 w 2268643"/>
              <a:gd name="connsiteY360" fmla="*/ 826668 h 958667"/>
              <a:gd name="connsiteX361" fmla="*/ 698889 w 2268643"/>
              <a:gd name="connsiteY361" fmla="*/ 795442 h 958667"/>
              <a:gd name="connsiteX362" fmla="*/ 683825 w 2268643"/>
              <a:gd name="connsiteY362" fmla="*/ 783479 h 958667"/>
              <a:gd name="connsiteX363" fmla="*/ 667820 w 2268643"/>
              <a:gd name="connsiteY363" fmla="*/ 776788 h 958667"/>
              <a:gd name="connsiteX364" fmla="*/ 654326 w 2268643"/>
              <a:gd name="connsiteY364" fmla="*/ 760567 h 958667"/>
              <a:gd name="connsiteX365" fmla="*/ 654326 w 2268643"/>
              <a:gd name="connsiteY365" fmla="*/ 740290 h 958667"/>
              <a:gd name="connsiteX366" fmla="*/ 697948 w 2268643"/>
              <a:gd name="connsiteY366" fmla="*/ 733802 h 958667"/>
              <a:gd name="connsiteX367" fmla="*/ 705479 w 2268643"/>
              <a:gd name="connsiteY367" fmla="*/ 751645 h 958667"/>
              <a:gd name="connsiteX368" fmla="*/ 720229 w 2268643"/>
              <a:gd name="connsiteY368" fmla="*/ 743737 h 958667"/>
              <a:gd name="connsiteX369" fmla="*/ 735607 w 2268643"/>
              <a:gd name="connsiteY369" fmla="*/ 753673 h 958667"/>
              <a:gd name="connsiteX370" fmla="*/ 787388 w 2268643"/>
              <a:gd name="connsiteY370" fmla="*/ 788346 h 958667"/>
              <a:gd name="connsiteX371" fmla="*/ 806531 w 2268643"/>
              <a:gd name="connsiteY371" fmla="*/ 794631 h 958667"/>
              <a:gd name="connsiteX372" fmla="*/ 837914 w 2268643"/>
              <a:gd name="connsiteY372" fmla="*/ 808419 h 958667"/>
              <a:gd name="connsiteX373" fmla="*/ 877142 w 2268643"/>
              <a:gd name="connsiteY373" fmla="*/ 829912 h 958667"/>
              <a:gd name="connsiteX374" fmla="*/ 874004 w 2268643"/>
              <a:gd name="connsiteY374" fmla="*/ 850188 h 958667"/>
              <a:gd name="connsiteX375" fmla="*/ 880908 w 2268643"/>
              <a:gd name="connsiteY375" fmla="*/ 866410 h 958667"/>
              <a:gd name="connsiteX376" fmla="*/ 890636 w 2268643"/>
              <a:gd name="connsiteY376" fmla="*/ 874723 h 958667"/>
              <a:gd name="connsiteX377" fmla="*/ 916370 w 2268643"/>
              <a:gd name="connsiteY377" fmla="*/ 892160 h 958667"/>
              <a:gd name="connsiteX378" fmla="*/ 920450 w 2268643"/>
              <a:gd name="connsiteY378" fmla="*/ 895810 h 958667"/>
              <a:gd name="connsiteX379" fmla="*/ 935827 w 2268643"/>
              <a:gd name="connsiteY379" fmla="*/ 907773 h 958667"/>
              <a:gd name="connsiteX380" fmla="*/ 938652 w 2268643"/>
              <a:gd name="connsiteY380" fmla="*/ 910612 h 958667"/>
              <a:gd name="connsiteX381" fmla="*/ 927668 w 2268643"/>
              <a:gd name="connsiteY381" fmla="*/ 919534 h 958667"/>
              <a:gd name="connsiteX382" fmla="*/ 943359 w 2268643"/>
              <a:gd name="connsiteY382" fmla="*/ 939810 h 958667"/>
              <a:gd name="connsiteX383" fmla="*/ 979449 w 2268643"/>
              <a:gd name="connsiteY383" fmla="*/ 941229 h 958667"/>
              <a:gd name="connsiteX384" fmla="*/ 975055 w 2268643"/>
              <a:gd name="connsiteY384" fmla="*/ 928455 h 958667"/>
              <a:gd name="connsiteX385" fmla="*/ 980390 w 2268643"/>
              <a:gd name="connsiteY385" fmla="*/ 917303 h 958667"/>
              <a:gd name="connsiteX386" fmla="*/ 1009262 w 2268643"/>
              <a:gd name="connsiteY386" fmla="*/ 917303 h 958667"/>
              <a:gd name="connsiteX387" fmla="*/ 1014911 w 2268643"/>
              <a:gd name="connsiteY387" fmla="*/ 909598 h 958667"/>
              <a:gd name="connsiteX388" fmla="*/ 1014911 w 2268643"/>
              <a:gd name="connsiteY388" fmla="*/ 909598 h 958667"/>
              <a:gd name="connsiteX389" fmla="*/ 1000475 w 2268643"/>
              <a:gd name="connsiteY389" fmla="*/ 901690 h 958667"/>
              <a:gd name="connsiteX390" fmla="*/ 977252 w 2268643"/>
              <a:gd name="connsiteY390" fmla="*/ 898446 h 958667"/>
              <a:gd name="connsiteX391" fmla="*/ 980390 w 2268643"/>
              <a:gd name="connsiteY391" fmla="*/ 882022 h 958667"/>
              <a:gd name="connsiteX392" fmla="*/ 973486 w 2268643"/>
              <a:gd name="connsiteY392" fmla="*/ 858907 h 958667"/>
              <a:gd name="connsiteX393" fmla="*/ 987294 w 2268643"/>
              <a:gd name="connsiteY393" fmla="*/ 863165 h 958667"/>
              <a:gd name="connsiteX394" fmla="*/ 1000475 w 2268643"/>
              <a:gd name="connsiteY394" fmla="*/ 863165 h 958667"/>
              <a:gd name="connsiteX395" fmla="*/ 1005183 w 2268643"/>
              <a:gd name="connsiteY395" fmla="*/ 857488 h 958667"/>
              <a:gd name="connsiteX396" fmla="*/ 1014911 w 2268643"/>
              <a:gd name="connsiteY396" fmla="*/ 852419 h 958667"/>
              <a:gd name="connsiteX397" fmla="*/ 1077676 w 2268643"/>
              <a:gd name="connsiteY397" fmla="*/ 854244 h 958667"/>
              <a:gd name="connsiteX398" fmla="*/ 1110314 w 2268643"/>
              <a:gd name="connsiteY398" fmla="*/ 854041 h 958667"/>
              <a:gd name="connsiteX399" fmla="*/ 1157388 w 2268643"/>
              <a:gd name="connsiteY399" fmla="*/ 849377 h 958667"/>
              <a:gd name="connsiteX400" fmla="*/ 1167744 w 2268643"/>
              <a:gd name="connsiteY400" fmla="*/ 844511 h 958667"/>
              <a:gd name="connsiteX401" fmla="*/ 1142952 w 2268643"/>
              <a:gd name="connsiteY401" fmla="*/ 839036 h 958667"/>
              <a:gd name="connsiteX402" fmla="*/ 1131968 w 2268643"/>
              <a:gd name="connsiteY402" fmla="*/ 831534 h 958667"/>
              <a:gd name="connsiteX403" fmla="*/ 1118787 w 2268643"/>
              <a:gd name="connsiteY403" fmla="*/ 814299 h 958667"/>
              <a:gd name="connsiteX404" fmla="*/ 1146404 w 2268643"/>
              <a:gd name="connsiteY404" fmla="*/ 788954 h 958667"/>
              <a:gd name="connsiteX405" fmla="*/ 1177787 w 2268643"/>
              <a:gd name="connsiteY405" fmla="*/ 755092 h 958667"/>
              <a:gd name="connsiteX406" fmla="*/ 1181552 w 2268643"/>
              <a:gd name="connsiteY406" fmla="*/ 740696 h 958667"/>
              <a:gd name="connsiteX407" fmla="*/ 1219211 w 2268643"/>
              <a:gd name="connsiteY407" fmla="*/ 715959 h 958667"/>
              <a:gd name="connsiteX408" fmla="*/ 1255301 w 2268643"/>
              <a:gd name="connsiteY408" fmla="*/ 715959 h 958667"/>
              <a:gd name="connsiteX409" fmla="*/ 1272248 w 2268643"/>
              <a:gd name="connsiteY409" fmla="*/ 727111 h 958667"/>
              <a:gd name="connsiteX410" fmla="*/ 1301120 w 2268643"/>
              <a:gd name="connsiteY410" fmla="*/ 730558 h 958667"/>
              <a:gd name="connsiteX411" fmla="*/ 1276641 w 2268643"/>
              <a:gd name="connsiteY411" fmla="*/ 744346 h 958667"/>
              <a:gd name="connsiteX412" fmla="*/ 1298923 w 2268643"/>
              <a:gd name="connsiteY412" fmla="*/ 752862 h 958667"/>
              <a:gd name="connsiteX413" fmla="*/ 1302689 w 2268643"/>
              <a:gd name="connsiteY413" fmla="*/ 767258 h 958667"/>
              <a:gd name="connsiteX414" fmla="*/ 1316183 w 2268643"/>
              <a:gd name="connsiteY414" fmla="*/ 767258 h 958667"/>
              <a:gd name="connsiteX415" fmla="*/ 1347566 w 2268643"/>
              <a:gd name="connsiteY415" fmla="*/ 756714 h 958667"/>
              <a:gd name="connsiteX416" fmla="*/ 1373300 w 2268643"/>
              <a:gd name="connsiteY416" fmla="*/ 753876 h 958667"/>
              <a:gd name="connsiteX417" fmla="*/ 1381773 w 2268643"/>
              <a:gd name="connsiteY417" fmla="*/ 746576 h 958667"/>
              <a:gd name="connsiteX418" fmla="*/ 1372044 w 2268643"/>
              <a:gd name="connsiteY418" fmla="*/ 746576 h 958667"/>
              <a:gd name="connsiteX419" fmla="*/ 1338967 w 2268643"/>
              <a:gd name="connsiteY419" fmla="*/ 734854 h 958667"/>
              <a:gd name="connsiteX420" fmla="*/ 1338151 w 2268643"/>
              <a:gd name="connsiteY420" fmla="*/ 732383 h 958667"/>
              <a:gd name="connsiteX421" fmla="*/ 1343800 w 2268643"/>
              <a:gd name="connsiteY421" fmla="*/ 723258 h 958667"/>
              <a:gd name="connsiteX422" fmla="*/ 1351018 w 2268643"/>
              <a:gd name="connsiteY422" fmla="*/ 720825 h 958667"/>
              <a:gd name="connsiteX423" fmla="*/ 1465564 w 2268643"/>
              <a:gd name="connsiteY423" fmla="*/ 700549 h 958667"/>
              <a:gd name="connsiteX424" fmla="*/ 1469644 w 2268643"/>
              <a:gd name="connsiteY424" fmla="*/ 702374 h 958667"/>
              <a:gd name="connsiteX425" fmla="*/ 1435123 w 2268643"/>
              <a:gd name="connsiteY425" fmla="*/ 717986 h 958667"/>
              <a:gd name="connsiteX426" fmla="*/ 1441086 w 2268643"/>
              <a:gd name="connsiteY426" fmla="*/ 726503 h 958667"/>
              <a:gd name="connsiteX427" fmla="*/ 1404682 w 2268643"/>
              <a:gd name="connsiteY427" fmla="*/ 749820 h 958667"/>
              <a:gd name="connsiteX428" fmla="*/ 1425081 w 2268643"/>
              <a:gd name="connsiteY428" fmla="*/ 762392 h 958667"/>
              <a:gd name="connsiteX429" fmla="*/ 1460229 w 2268643"/>
              <a:gd name="connsiteY429" fmla="*/ 774558 h 958667"/>
              <a:gd name="connsiteX430" fmla="*/ 1525819 w 2268643"/>
              <a:gd name="connsiteY430" fmla="*/ 776382 h 958667"/>
              <a:gd name="connsiteX431" fmla="*/ 1654801 w 2268643"/>
              <a:gd name="connsiteY431" fmla="*/ 796659 h 958667"/>
              <a:gd name="connsiteX432" fmla="*/ 1703130 w 2268643"/>
              <a:gd name="connsiteY432" fmla="*/ 810852 h 958667"/>
              <a:gd name="connsiteX433" fmla="*/ 1729805 w 2268643"/>
              <a:gd name="connsiteY433" fmla="*/ 812474 h 958667"/>
              <a:gd name="connsiteX434" fmla="*/ 1729805 w 2268643"/>
              <a:gd name="connsiteY434" fmla="*/ 812474 h 958667"/>
              <a:gd name="connsiteX435" fmla="*/ 1721018 w 2268643"/>
              <a:gd name="connsiteY435" fmla="*/ 798078 h 958667"/>
              <a:gd name="connsiteX436" fmla="*/ 1696540 w 2268643"/>
              <a:gd name="connsiteY436" fmla="*/ 768677 h 958667"/>
              <a:gd name="connsiteX437" fmla="*/ 1725098 w 2268643"/>
              <a:gd name="connsiteY437" fmla="*/ 739479 h 958667"/>
              <a:gd name="connsiteX438" fmla="*/ 1776251 w 2268643"/>
              <a:gd name="connsiteY438" fmla="*/ 720622 h 958667"/>
              <a:gd name="connsiteX439" fmla="*/ 1827719 w 2268643"/>
              <a:gd name="connsiteY439" fmla="*/ 705010 h 958667"/>
              <a:gd name="connsiteX440" fmla="*/ 1843724 w 2268643"/>
              <a:gd name="connsiteY440" fmla="*/ 705010 h 958667"/>
              <a:gd name="connsiteX441" fmla="*/ 1849687 w 2268643"/>
              <a:gd name="connsiteY441" fmla="*/ 706632 h 958667"/>
              <a:gd name="connsiteX442" fmla="*/ 1871654 w 2268643"/>
              <a:gd name="connsiteY442" fmla="*/ 643572 h 958667"/>
              <a:gd name="connsiteX443" fmla="*/ 1925318 w 2268643"/>
              <a:gd name="connsiteY443" fmla="*/ 594706 h 958667"/>
              <a:gd name="connsiteX444" fmla="*/ 2012248 w 2268643"/>
              <a:gd name="connsiteY444" fmla="*/ 585582 h 958667"/>
              <a:gd name="connsiteX445" fmla="*/ 2048652 w 2268643"/>
              <a:gd name="connsiteY445" fmla="*/ 585582 h 958667"/>
              <a:gd name="connsiteX446" fmla="*/ 2058067 w 2268643"/>
              <a:gd name="connsiteY446" fmla="*/ 573213 h 958667"/>
              <a:gd name="connsiteX447" fmla="*/ 2052104 w 2268643"/>
              <a:gd name="connsiteY447" fmla="*/ 541176 h 958667"/>
              <a:gd name="connsiteX448" fmla="*/ 2053987 w 2268643"/>
              <a:gd name="connsiteY448" fmla="*/ 508734 h 958667"/>
              <a:gd name="connsiteX449" fmla="*/ 2020407 w 2268643"/>
              <a:gd name="connsiteY449" fmla="*/ 476900 h 958667"/>
              <a:gd name="connsiteX450" fmla="*/ 2051790 w 2268643"/>
              <a:gd name="connsiteY450" fmla="*/ 434320 h 958667"/>
              <a:gd name="connsiteX451" fmla="*/ 2071247 w 2268643"/>
              <a:gd name="connsiteY451" fmla="*/ 414044 h 958667"/>
              <a:gd name="connsiteX452" fmla="*/ 2092273 w 2268643"/>
              <a:gd name="connsiteY452" fmla="*/ 388495 h 958667"/>
              <a:gd name="connsiteX453" fmla="*/ 2137150 w 2268643"/>
              <a:gd name="connsiteY453" fmla="*/ 330505 h 958667"/>
              <a:gd name="connsiteX454" fmla="*/ 2168533 w 2268643"/>
              <a:gd name="connsiteY454" fmla="*/ 269676 h 958667"/>
              <a:gd name="connsiteX455" fmla="*/ 2172613 w 2268643"/>
              <a:gd name="connsiteY455" fmla="*/ 238856 h 958667"/>
              <a:gd name="connsiteX456" fmla="*/ 2166336 w 2268643"/>
              <a:gd name="connsiteY456" fmla="*/ 207225 h 958667"/>
              <a:gd name="connsiteX457" fmla="*/ 2181086 w 2268643"/>
              <a:gd name="connsiteY457" fmla="*/ 162819 h 958667"/>
              <a:gd name="connsiteX458" fmla="*/ 2204937 w 2268643"/>
              <a:gd name="connsiteY458" fmla="*/ 151059 h 958667"/>
              <a:gd name="connsiteX459" fmla="*/ 2234436 w 2268643"/>
              <a:gd name="connsiteY459" fmla="*/ 130783 h 958667"/>
              <a:gd name="connsiteX460" fmla="*/ 2268643 w 2268643"/>
              <a:gd name="connsiteY460" fmla="*/ 68331 h 958667"/>
              <a:gd name="connsiteX461" fmla="*/ 2268643 w 2268643"/>
              <a:gd name="connsiteY461" fmla="*/ 68331 h 958667"/>
              <a:gd name="connsiteX462" fmla="*/ 2227218 w 2268643"/>
              <a:gd name="connsiteY462" fmla="*/ 54746 h 958667"/>
              <a:gd name="connsiteX463" fmla="*/ 584657 w 2268643"/>
              <a:gd name="connsiteY463" fmla="*/ 254063 h 958667"/>
              <a:gd name="connsiteX464" fmla="*/ 580891 w 2268643"/>
              <a:gd name="connsiteY464" fmla="*/ 248588 h 958667"/>
              <a:gd name="connsiteX465" fmla="*/ 612273 w 2268643"/>
              <a:gd name="connsiteY465" fmla="*/ 245750 h 958667"/>
              <a:gd name="connsiteX466" fmla="*/ 584657 w 2268643"/>
              <a:gd name="connsiteY466" fmla="*/ 254063 h 958667"/>
              <a:gd name="connsiteX467" fmla="*/ 616039 w 2268643"/>
              <a:gd name="connsiteY467" fmla="*/ 244736 h 958667"/>
              <a:gd name="connsiteX468" fmla="*/ 616039 w 2268643"/>
              <a:gd name="connsiteY468" fmla="*/ 237639 h 958667"/>
              <a:gd name="connsiteX469" fmla="*/ 622316 w 2268643"/>
              <a:gd name="connsiteY469" fmla="*/ 236017 h 958667"/>
              <a:gd name="connsiteX470" fmla="*/ 623885 w 2268643"/>
              <a:gd name="connsiteY470" fmla="*/ 240275 h 958667"/>
              <a:gd name="connsiteX471" fmla="*/ 615098 w 2268643"/>
              <a:gd name="connsiteY471" fmla="*/ 245750 h 958667"/>
              <a:gd name="connsiteX472" fmla="*/ 815004 w 2268643"/>
              <a:gd name="connsiteY472" fmla="*/ 370044 h 958667"/>
              <a:gd name="connsiteX473" fmla="*/ 820653 w 2268643"/>
              <a:gd name="connsiteY473" fmla="*/ 375113 h 958667"/>
              <a:gd name="connsiteX474" fmla="*/ 809669 w 2268643"/>
              <a:gd name="connsiteY474" fmla="*/ 377749 h 958667"/>
              <a:gd name="connsiteX475" fmla="*/ 789585 w 2268643"/>
              <a:gd name="connsiteY475" fmla="*/ 370247 h 958667"/>
              <a:gd name="connsiteX476" fmla="*/ 814063 w 2268643"/>
              <a:gd name="connsiteY476" fmla="*/ 370044 h 958667"/>
              <a:gd name="connsiteX477" fmla="*/ 567082 w 2268643"/>
              <a:gd name="connsiteY477" fmla="*/ 440403 h 958667"/>
              <a:gd name="connsiteX478" fmla="*/ 567082 w 2268643"/>
              <a:gd name="connsiteY478" fmla="*/ 440403 h 958667"/>
              <a:gd name="connsiteX479" fmla="*/ 567082 w 2268643"/>
              <a:gd name="connsiteY479" fmla="*/ 440403 h 958667"/>
              <a:gd name="connsiteX480" fmla="*/ 979135 w 2268643"/>
              <a:gd name="connsiteY480" fmla="*/ 914870 h 958667"/>
              <a:gd name="connsiteX481" fmla="*/ 979135 w 2268643"/>
              <a:gd name="connsiteY481" fmla="*/ 919331 h 958667"/>
              <a:gd name="connsiteX482" fmla="*/ 955598 w 2268643"/>
              <a:gd name="connsiteY482" fmla="*/ 912031 h 958667"/>
              <a:gd name="connsiteX483" fmla="*/ 979135 w 2268643"/>
              <a:gd name="connsiteY483" fmla="*/ 914870 h 958667"/>
              <a:gd name="connsiteX484" fmla="*/ 1268796 w 2268643"/>
              <a:gd name="connsiteY484" fmla="*/ 351390 h 958667"/>
              <a:gd name="connsiteX485" fmla="*/ 1248083 w 2268643"/>
              <a:gd name="connsiteY485" fmla="*/ 351390 h 958667"/>
              <a:gd name="connsiteX486" fmla="*/ 1231764 w 2268643"/>
              <a:gd name="connsiteY486" fmla="*/ 358486 h 958667"/>
              <a:gd name="connsiteX487" fmla="*/ 1222977 w 2268643"/>
              <a:gd name="connsiteY487" fmla="*/ 352201 h 958667"/>
              <a:gd name="connsiteX488" fmla="*/ 1191595 w 2268643"/>
              <a:gd name="connsiteY488" fmla="*/ 319758 h 958667"/>
              <a:gd name="connsiteX489" fmla="*/ 1198499 w 2268643"/>
              <a:gd name="connsiteY489" fmla="*/ 313473 h 958667"/>
              <a:gd name="connsiteX490" fmla="*/ 1219211 w 2268643"/>
              <a:gd name="connsiteY490" fmla="*/ 303943 h 958667"/>
              <a:gd name="connsiteX491" fmla="*/ 1267227 w 2268643"/>
              <a:gd name="connsiteY491" fmla="*/ 322597 h 958667"/>
              <a:gd name="connsiteX492" fmla="*/ 1281663 w 2268643"/>
              <a:gd name="connsiteY492" fmla="*/ 335777 h 958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</a:cxnLst>
            <a:rect l="l" t="t" r="r" b="b"/>
            <a:pathLst>
              <a:path w="2268643" h="958667">
                <a:moveTo>
                  <a:pt x="2227218" y="54746"/>
                </a:moveTo>
                <a:cubicBezTo>
                  <a:pt x="2221883" y="54746"/>
                  <a:pt x="2216862" y="52516"/>
                  <a:pt x="2211527" y="51705"/>
                </a:cubicBezTo>
                <a:cubicBezTo>
                  <a:pt x="2198033" y="50083"/>
                  <a:pt x="2184852" y="48663"/>
                  <a:pt x="2171358" y="47447"/>
                </a:cubicBezTo>
                <a:lnTo>
                  <a:pt x="2131502" y="42986"/>
                </a:lnTo>
                <a:lnTo>
                  <a:pt x="2111731" y="52719"/>
                </a:lnTo>
                <a:lnTo>
                  <a:pt x="2131188" y="71373"/>
                </a:lnTo>
                <a:cubicBezTo>
                  <a:pt x="2131188" y="72995"/>
                  <a:pt x="2131188" y="73603"/>
                  <a:pt x="2129305" y="74009"/>
                </a:cubicBezTo>
                <a:cubicBezTo>
                  <a:pt x="2124805" y="78504"/>
                  <a:pt x="2117445" y="81475"/>
                  <a:pt x="2109220" y="82119"/>
                </a:cubicBezTo>
                <a:cubicBezTo>
                  <a:pt x="2097922" y="82119"/>
                  <a:pt x="2100119" y="90635"/>
                  <a:pt x="2092273" y="92055"/>
                </a:cubicBezTo>
                <a:cubicBezTo>
                  <a:pt x="2088078" y="92872"/>
                  <a:pt x="2083602" y="92872"/>
                  <a:pt x="2079407" y="92055"/>
                </a:cubicBezTo>
                <a:cubicBezTo>
                  <a:pt x="2074699" y="90635"/>
                  <a:pt x="2074385" y="87391"/>
                  <a:pt x="2075955" y="84350"/>
                </a:cubicBezTo>
                <a:cubicBezTo>
                  <a:pt x="2077524" y="81308"/>
                  <a:pt x="2078779" y="80700"/>
                  <a:pt x="2079721" y="79078"/>
                </a:cubicBezTo>
                <a:cubicBezTo>
                  <a:pt x="2073130" y="74617"/>
                  <a:pt x="2067167" y="72589"/>
                  <a:pt x="2059008" y="74617"/>
                </a:cubicBezTo>
                <a:cubicBezTo>
                  <a:pt x="2054640" y="75485"/>
                  <a:pt x="2050343" y="76499"/>
                  <a:pt x="2046141" y="77658"/>
                </a:cubicBezTo>
                <a:cubicBezTo>
                  <a:pt x="2037122" y="81337"/>
                  <a:pt x="2027421" y="84265"/>
                  <a:pt x="2017269" y="86377"/>
                </a:cubicBezTo>
                <a:cubicBezTo>
                  <a:pt x="2005573" y="86984"/>
                  <a:pt x="1993817" y="86984"/>
                  <a:pt x="1982121" y="86377"/>
                </a:cubicBezTo>
                <a:cubicBezTo>
                  <a:pt x="1966473" y="85313"/>
                  <a:pt x="1951413" y="90540"/>
                  <a:pt x="1944148" y="99557"/>
                </a:cubicBezTo>
                <a:lnTo>
                  <a:pt x="1925632" y="99557"/>
                </a:lnTo>
                <a:cubicBezTo>
                  <a:pt x="1917473" y="99557"/>
                  <a:pt x="1909627" y="98543"/>
                  <a:pt x="1901468" y="97732"/>
                </a:cubicBezTo>
                <a:cubicBezTo>
                  <a:pt x="1901468" y="97732"/>
                  <a:pt x="1901468" y="95907"/>
                  <a:pt x="1901468" y="94893"/>
                </a:cubicBezTo>
                <a:lnTo>
                  <a:pt x="1914962" y="90635"/>
                </a:lnTo>
                <a:cubicBezTo>
                  <a:pt x="1914677" y="88050"/>
                  <a:pt x="1914153" y="85477"/>
                  <a:pt x="1913393" y="82930"/>
                </a:cubicBezTo>
                <a:cubicBezTo>
                  <a:pt x="1911510" y="77456"/>
                  <a:pt x="1907744" y="75631"/>
                  <a:pt x="1900212" y="77658"/>
                </a:cubicBezTo>
                <a:cubicBezTo>
                  <a:pt x="1894149" y="78731"/>
                  <a:pt x="1888488" y="80595"/>
                  <a:pt x="1883580" y="83133"/>
                </a:cubicBezTo>
                <a:cubicBezTo>
                  <a:pt x="1880369" y="86394"/>
                  <a:pt x="1877937" y="89948"/>
                  <a:pt x="1876362" y="93677"/>
                </a:cubicBezTo>
                <a:cubicBezTo>
                  <a:pt x="1856531" y="88429"/>
                  <a:pt x="1833961" y="89871"/>
                  <a:pt x="1816107" y="97529"/>
                </a:cubicBezTo>
                <a:cubicBezTo>
                  <a:pt x="1804496" y="101990"/>
                  <a:pt x="1791629" y="105234"/>
                  <a:pt x="1779703" y="109087"/>
                </a:cubicBezTo>
                <a:lnTo>
                  <a:pt x="1738906" y="121861"/>
                </a:lnTo>
                <a:lnTo>
                  <a:pt x="1729177" y="141124"/>
                </a:lnTo>
                <a:cubicBezTo>
                  <a:pt x="1720858" y="143127"/>
                  <a:pt x="1712231" y="144554"/>
                  <a:pt x="1703444" y="145382"/>
                </a:cubicBezTo>
                <a:cubicBezTo>
                  <a:pt x="1692733" y="147085"/>
                  <a:pt x="1681413" y="145915"/>
                  <a:pt x="1672061" y="142137"/>
                </a:cubicBezTo>
                <a:cubicBezTo>
                  <a:pt x="1662960" y="137474"/>
                  <a:pt x="1655115" y="132202"/>
                  <a:pt x="1646328" y="126727"/>
                </a:cubicBezTo>
                <a:cubicBezTo>
                  <a:pt x="1654487" y="112939"/>
                  <a:pt x="1675199" y="112534"/>
                  <a:pt x="1693088" y="109290"/>
                </a:cubicBezTo>
                <a:cubicBezTo>
                  <a:pt x="1693088" y="107059"/>
                  <a:pt x="1693088" y="105032"/>
                  <a:pt x="1693088" y="103815"/>
                </a:cubicBezTo>
                <a:cubicBezTo>
                  <a:pt x="1683849" y="94936"/>
                  <a:pt x="1668531" y="89496"/>
                  <a:pt x="1651976" y="89216"/>
                </a:cubicBezTo>
                <a:lnTo>
                  <a:pt x="1611807" y="89216"/>
                </a:lnTo>
                <a:cubicBezTo>
                  <a:pt x="1637541" y="102801"/>
                  <a:pt x="1616514" y="115778"/>
                  <a:pt x="1613690" y="128349"/>
                </a:cubicBezTo>
                <a:cubicBezTo>
                  <a:pt x="1636913" y="144976"/>
                  <a:pt x="1636913" y="150451"/>
                  <a:pt x="1613690" y="167280"/>
                </a:cubicBezTo>
                <a:cubicBezTo>
                  <a:pt x="1597892" y="161741"/>
                  <a:pt x="1580459" y="158423"/>
                  <a:pt x="1562536" y="157547"/>
                </a:cubicBezTo>
                <a:cubicBezTo>
                  <a:pt x="1551684" y="164346"/>
                  <a:pt x="1538598" y="169476"/>
                  <a:pt x="1524250" y="172552"/>
                </a:cubicBezTo>
                <a:cubicBezTo>
                  <a:pt x="1513636" y="175756"/>
                  <a:pt x="1503719" y="179847"/>
                  <a:pt x="1494750" y="184718"/>
                </a:cubicBezTo>
                <a:cubicBezTo>
                  <a:pt x="1490134" y="186983"/>
                  <a:pt x="1489158" y="191212"/>
                  <a:pt x="1492553" y="194248"/>
                </a:cubicBezTo>
                <a:cubicBezTo>
                  <a:pt x="1496947" y="197897"/>
                  <a:pt x="1502596" y="201142"/>
                  <a:pt x="1506362" y="204994"/>
                </a:cubicBezTo>
                <a:cubicBezTo>
                  <a:pt x="1508505" y="207531"/>
                  <a:pt x="1509280" y="210457"/>
                  <a:pt x="1508558" y="213307"/>
                </a:cubicBezTo>
                <a:cubicBezTo>
                  <a:pt x="1508558" y="216349"/>
                  <a:pt x="1502909" y="217363"/>
                  <a:pt x="1497574" y="217160"/>
                </a:cubicBezTo>
                <a:cubicBezTo>
                  <a:pt x="1492240" y="216957"/>
                  <a:pt x="1485021" y="217160"/>
                  <a:pt x="1478745" y="217160"/>
                </a:cubicBezTo>
                <a:cubicBezTo>
                  <a:pt x="1469475" y="215114"/>
                  <a:pt x="1459906" y="213687"/>
                  <a:pt x="1450187" y="212902"/>
                </a:cubicBezTo>
                <a:cubicBezTo>
                  <a:pt x="1436379" y="212902"/>
                  <a:pt x="1431985" y="205805"/>
                  <a:pt x="1421943" y="203575"/>
                </a:cubicBezTo>
                <a:lnTo>
                  <a:pt x="1406251" y="200331"/>
                </a:lnTo>
                <a:lnTo>
                  <a:pt x="1394326" y="209455"/>
                </a:lnTo>
                <a:cubicBezTo>
                  <a:pt x="1401472" y="219471"/>
                  <a:pt x="1417888" y="225309"/>
                  <a:pt x="1434809" y="223851"/>
                </a:cubicBezTo>
                <a:lnTo>
                  <a:pt x="1437006" y="236220"/>
                </a:lnTo>
                <a:cubicBezTo>
                  <a:pt x="1429032" y="240597"/>
                  <a:pt x="1418202" y="242118"/>
                  <a:pt x="1408134" y="240275"/>
                </a:cubicBezTo>
                <a:cubicBezTo>
                  <a:pt x="1395701" y="238977"/>
                  <a:pt x="1384073" y="235466"/>
                  <a:pt x="1374555" y="230137"/>
                </a:cubicBezTo>
                <a:cubicBezTo>
                  <a:pt x="1368843" y="227617"/>
                  <a:pt x="1362278" y="226017"/>
                  <a:pt x="1355412" y="225473"/>
                </a:cubicBezTo>
                <a:cubicBezTo>
                  <a:pt x="1345997" y="223648"/>
                  <a:pt x="1338151" y="220607"/>
                  <a:pt x="1338151" y="213713"/>
                </a:cubicBezTo>
                <a:cubicBezTo>
                  <a:pt x="1338151" y="206819"/>
                  <a:pt x="1329678" y="199722"/>
                  <a:pt x="1326854" y="193437"/>
                </a:cubicBezTo>
                <a:cubicBezTo>
                  <a:pt x="1338151" y="176810"/>
                  <a:pt x="1336582" y="173160"/>
                  <a:pt x="1313045" y="165861"/>
                </a:cubicBezTo>
                <a:cubicBezTo>
                  <a:pt x="1313045" y="165861"/>
                  <a:pt x="1311162" y="165861"/>
                  <a:pt x="1310535" y="165861"/>
                </a:cubicBezTo>
                <a:cubicBezTo>
                  <a:pt x="1297354" y="159778"/>
                  <a:pt x="1284173" y="153695"/>
                  <a:pt x="1271620" y="147206"/>
                </a:cubicBezTo>
                <a:cubicBezTo>
                  <a:pt x="1266012" y="144976"/>
                  <a:pt x="1264264" y="140229"/>
                  <a:pt x="1267719" y="136606"/>
                </a:cubicBezTo>
                <a:cubicBezTo>
                  <a:pt x="1268039" y="136269"/>
                  <a:pt x="1268400" y="135949"/>
                  <a:pt x="1268796" y="135649"/>
                </a:cubicBezTo>
                <a:cubicBezTo>
                  <a:pt x="1272154" y="136154"/>
                  <a:pt x="1275345" y="137046"/>
                  <a:pt x="1278211" y="138285"/>
                </a:cubicBezTo>
                <a:cubicBezTo>
                  <a:pt x="1285218" y="143680"/>
                  <a:pt x="1295276" y="147038"/>
                  <a:pt x="1306141" y="147612"/>
                </a:cubicBezTo>
                <a:cubicBezTo>
                  <a:pt x="1312339" y="148451"/>
                  <a:pt x="1318424" y="149605"/>
                  <a:pt x="1324343" y="151059"/>
                </a:cubicBezTo>
                <a:cubicBezTo>
                  <a:pt x="1341603" y="154506"/>
                  <a:pt x="1358864" y="157953"/>
                  <a:pt x="1376438" y="160792"/>
                </a:cubicBezTo>
                <a:cubicBezTo>
                  <a:pt x="1394012" y="163630"/>
                  <a:pt x="1403113" y="163833"/>
                  <a:pt x="1415980" y="166469"/>
                </a:cubicBezTo>
                <a:cubicBezTo>
                  <a:pt x="1444133" y="171877"/>
                  <a:pt x="1474502" y="169452"/>
                  <a:pt x="1499771" y="159778"/>
                </a:cubicBezTo>
                <a:cubicBezTo>
                  <a:pt x="1509707" y="155767"/>
                  <a:pt x="1518692" y="150850"/>
                  <a:pt x="1526446" y="145179"/>
                </a:cubicBezTo>
                <a:cubicBezTo>
                  <a:pt x="1531599" y="141612"/>
                  <a:pt x="1532729" y="136336"/>
                  <a:pt x="1529271" y="131999"/>
                </a:cubicBezTo>
                <a:cubicBezTo>
                  <a:pt x="1525819" y="127336"/>
                  <a:pt x="1523308" y="122267"/>
                  <a:pt x="1520797" y="117806"/>
                </a:cubicBezTo>
                <a:cubicBezTo>
                  <a:pt x="1510893" y="113294"/>
                  <a:pt x="1500393" y="109359"/>
                  <a:pt x="1489415" y="106045"/>
                </a:cubicBezTo>
                <a:cubicBezTo>
                  <a:pt x="1465674" y="99794"/>
                  <a:pt x="1442790" y="92266"/>
                  <a:pt x="1421001" y="83539"/>
                </a:cubicBezTo>
                <a:cubicBezTo>
                  <a:pt x="1407036" y="78032"/>
                  <a:pt x="1392333" y="73348"/>
                  <a:pt x="1377066" y="69548"/>
                </a:cubicBezTo>
                <a:cubicBezTo>
                  <a:pt x="1356494" y="66069"/>
                  <a:pt x="1335493" y="63763"/>
                  <a:pt x="1314301" y="62654"/>
                </a:cubicBezTo>
                <a:cubicBezTo>
                  <a:pt x="1311162" y="62654"/>
                  <a:pt x="1307396" y="63871"/>
                  <a:pt x="1303944" y="64479"/>
                </a:cubicBezTo>
                <a:cubicBezTo>
                  <a:pt x="1300492" y="65087"/>
                  <a:pt x="1297354" y="64479"/>
                  <a:pt x="1297040" y="64479"/>
                </a:cubicBezTo>
                <a:cubicBezTo>
                  <a:pt x="1290764" y="55760"/>
                  <a:pt x="1274759" y="60626"/>
                  <a:pt x="1265658" y="55152"/>
                </a:cubicBezTo>
                <a:cubicBezTo>
                  <a:pt x="1265658" y="55152"/>
                  <a:pt x="1262519" y="53935"/>
                  <a:pt x="1261578" y="52921"/>
                </a:cubicBezTo>
                <a:cubicBezTo>
                  <a:pt x="1261233" y="51989"/>
                  <a:pt x="1261233" y="51015"/>
                  <a:pt x="1261578" y="50083"/>
                </a:cubicBezTo>
                <a:cubicBezTo>
                  <a:pt x="1267540" y="50083"/>
                  <a:pt x="1274131" y="52313"/>
                  <a:pt x="1280721" y="47447"/>
                </a:cubicBezTo>
                <a:cubicBezTo>
                  <a:pt x="1273381" y="44928"/>
                  <a:pt x="1265579" y="43022"/>
                  <a:pt x="1257498" y="41769"/>
                </a:cubicBezTo>
                <a:lnTo>
                  <a:pt x="1242121" y="47447"/>
                </a:lnTo>
                <a:lnTo>
                  <a:pt x="1185005" y="44203"/>
                </a:lnTo>
                <a:cubicBezTo>
                  <a:pt x="1181625" y="41909"/>
                  <a:pt x="1177953" y="39807"/>
                  <a:pt x="1174021" y="37917"/>
                </a:cubicBezTo>
                <a:cubicBezTo>
                  <a:pt x="1167019" y="35642"/>
                  <a:pt x="1159782" y="33677"/>
                  <a:pt x="1152367" y="32037"/>
                </a:cubicBezTo>
                <a:cubicBezTo>
                  <a:pt x="1198499" y="33862"/>
                  <a:pt x="1198499" y="33862"/>
                  <a:pt x="1215132" y="22710"/>
                </a:cubicBezTo>
                <a:cubicBezTo>
                  <a:pt x="1201791" y="16874"/>
                  <a:pt x="1186894" y="12681"/>
                  <a:pt x="1171196" y="10341"/>
                </a:cubicBezTo>
                <a:cubicBezTo>
                  <a:pt x="1157388" y="7097"/>
                  <a:pt x="1157702" y="6894"/>
                  <a:pt x="1149228" y="14193"/>
                </a:cubicBezTo>
                <a:cubicBezTo>
                  <a:pt x="1147345" y="15613"/>
                  <a:pt x="1146404" y="17235"/>
                  <a:pt x="1144521" y="18451"/>
                </a:cubicBezTo>
                <a:cubicBezTo>
                  <a:pt x="1142638" y="19668"/>
                  <a:pt x="1136675" y="18451"/>
                  <a:pt x="1134792" y="15613"/>
                </a:cubicBezTo>
                <a:cubicBezTo>
                  <a:pt x="1134422" y="14273"/>
                  <a:pt x="1134422" y="12898"/>
                  <a:pt x="1134792" y="11558"/>
                </a:cubicBezTo>
                <a:cubicBezTo>
                  <a:pt x="1138558" y="8516"/>
                  <a:pt x="1142010" y="6691"/>
                  <a:pt x="1142324" y="4866"/>
                </a:cubicBezTo>
                <a:cubicBezTo>
                  <a:pt x="1142638" y="3041"/>
                  <a:pt x="1137617" y="203"/>
                  <a:pt x="1133223" y="0"/>
                </a:cubicBezTo>
                <a:lnTo>
                  <a:pt x="1121612" y="0"/>
                </a:lnTo>
                <a:cubicBezTo>
                  <a:pt x="1116227" y="5941"/>
                  <a:pt x="1110361" y="11693"/>
                  <a:pt x="1104038" y="17235"/>
                </a:cubicBezTo>
                <a:cubicBezTo>
                  <a:pt x="1101841" y="19060"/>
                  <a:pt x="1097133" y="19465"/>
                  <a:pt x="1092426" y="20885"/>
                </a:cubicBezTo>
                <a:cubicBezTo>
                  <a:pt x="1090543" y="15816"/>
                  <a:pt x="1088974" y="12166"/>
                  <a:pt x="1087091" y="7502"/>
                </a:cubicBezTo>
                <a:cubicBezTo>
                  <a:pt x="1074193" y="13490"/>
                  <a:pt x="1063039" y="20903"/>
                  <a:pt x="1054139" y="29401"/>
                </a:cubicBezTo>
                <a:cubicBezTo>
                  <a:pt x="1051315" y="31834"/>
                  <a:pt x="1047549" y="33659"/>
                  <a:pt x="1042842" y="29401"/>
                </a:cubicBezTo>
                <a:cubicBezTo>
                  <a:pt x="1043846" y="25441"/>
                  <a:pt x="1045531" y="21564"/>
                  <a:pt x="1047863" y="17843"/>
                </a:cubicBezTo>
                <a:cubicBezTo>
                  <a:pt x="1051936" y="13865"/>
                  <a:pt x="1056559" y="10132"/>
                  <a:pt x="1061671" y="6691"/>
                </a:cubicBezTo>
                <a:lnTo>
                  <a:pt x="1034368" y="4055"/>
                </a:lnTo>
                <a:cubicBezTo>
                  <a:pt x="1028092" y="8313"/>
                  <a:pt x="1025267" y="15816"/>
                  <a:pt x="1015853" y="13585"/>
                </a:cubicBezTo>
                <a:cubicBezTo>
                  <a:pt x="1006438" y="11355"/>
                  <a:pt x="1004869" y="17438"/>
                  <a:pt x="1000475" y="19871"/>
                </a:cubicBezTo>
                <a:lnTo>
                  <a:pt x="989177" y="36700"/>
                </a:lnTo>
                <a:cubicBezTo>
                  <a:pt x="973486" y="29603"/>
                  <a:pt x="957795" y="23521"/>
                  <a:pt x="938965" y="29603"/>
                </a:cubicBezTo>
                <a:lnTo>
                  <a:pt x="950263" y="37917"/>
                </a:lnTo>
                <a:cubicBezTo>
                  <a:pt x="932353" y="37448"/>
                  <a:pt x="914917" y="41692"/>
                  <a:pt x="901934" y="49677"/>
                </a:cubicBezTo>
                <a:cubicBezTo>
                  <a:pt x="900098" y="47351"/>
                  <a:pt x="898002" y="45115"/>
                  <a:pt x="895658" y="42986"/>
                </a:cubicBezTo>
                <a:cubicBezTo>
                  <a:pt x="891462" y="44152"/>
                  <a:pt x="887018" y="44904"/>
                  <a:pt x="882477" y="45216"/>
                </a:cubicBezTo>
                <a:cubicBezTo>
                  <a:pt x="877769" y="45216"/>
                  <a:pt x="877456" y="41364"/>
                  <a:pt x="875259" y="38728"/>
                </a:cubicBezTo>
                <a:cubicBezTo>
                  <a:pt x="873062" y="36092"/>
                  <a:pt x="866158" y="33659"/>
                  <a:pt x="856743" y="38728"/>
                </a:cubicBezTo>
                <a:cubicBezTo>
                  <a:pt x="864881" y="44464"/>
                  <a:pt x="864881" y="53268"/>
                  <a:pt x="856743" y="59004"/>
                </a:cubicBezTo>
                <a:cubicBezTo>
                  <a:pt x="852977" y="60626"/>
                  <a:pt x="849211" y="62046"/>
                  <a:pt x="845445" y="59004"/>
                </a:cubicBezTo>
                <a:cubicBezTo>
                  <a:pt x="841680" y="55963"/>
                  <a:pt x="831637" y="56774"/>
                  <a:pt x="824733" y="56166"/>
                </a:cubicBezTo>
                <a:cubicBezTo>
                  <a:pt x="815381" y="54888"/>
                  <a:pt x="806007" y="58264"/>
                  <a:pt x="802765" y="64073"/>
                </a:cubicBezTo>
                <a:lnTo>
                  <a:pt x="811552" y="65898"/>
                </a:lnTo>
                <a:lnTo>
                  <a:pt x="820967" y="67115"/>
                </a:lnTo>
                <a:cubicBezTo>
                  <a:pt x="818143" y="80700"/>
                  <a:pt x="804334" y="83336"/>
                  <a:pt x="789585" y="83944"/>
                </a:cubicBezTo>
                <a:lnTo>
                  <a:pt x="777973" y="76847"/>
                </a:lnTo>
                <a:lnTo>
                  <a:pt x="765106" y="80092"/>
                </a:lnTo>
                <a:lnTo>
                  <a:pt x="755064" y="69548"/>
                </a:lnTo>
                <a:cubicBezTo>
                  <a:pt x="754879" y="73214"/>
                  <a:pt x="754354" y="76872"/>
                  <a:pt x="753495" y="80497"/>
                </a:cubicBezTo>
                <a:cubicBezTo>
                  <a:pt x="753495" y="83539"/>
                  <a:pt x="750043" y="86580"/>
                  <a:pt x="747218" y="91244"/>
                </a:cubicBezTo>
                <a:cubicBezTo>
                  <a:pt x="757603" y="90169"/>
                  <a:pt x="768088" y="89561"/>
                  <a:pt x="778601" y="89419"/>
                </a:cubicBezTo>
                <a:cubicBezTo>
                  <a:pt x="788643" y="89419"/>
                  <a:pt x="799313" y="85364"/>
                  <a:pt x="809983" y="89419"/>
                </a:cubicBezTo>
                <a:cubicBezTo>
                  <a:pt x="801824" y="94893"/>
                  <a:pt x="791781" y="90838"/>
                  <a:pt x="782994" y="93474"/>
                </a:cubicBezTo>
                <a:lnTo>
                  <a:pt x="776404" y="106451"/>
                </a:lnTo>
                <a:cubicBezTo>
                  <a:pt x="760713" y="102193"/>
                  <a:pt x="753181" y="110101"/>
                  <a:pt x="745021" y="114156"/>
                </a:cubicBezTo>
                <a:cubicBezTo>
                  <a:pt x="745021" y="115170"/>
                  <a:pt x="745021" y="116792"/>
                  <a:pt x="745021" y="117400"/>
                </a:cubicBezTo>
                <a:cubicBezTo>
                  <a:pt x="733724" y="123686"/>
                  <a:pt x="722740" y="130174"/>
                  <a:pt x="710501" y="135852"/>
                </a:cubicBezTo>
                <a:cubicBezTo>
                  <a:pt x="699171" y="140988"/>
                  <a:pt x="690177" y="147989"/>
                  <a:pt x="684453" y="156128"/>
                </a:cubicBezTo>
                <a:lnTo>
                  <a:pt x="690730" y="160792"/>
                </a:lnTo>
                <a:cubicBezTo>
                  <a:pt x="670212" y="169024"/>
                  <a:pt x="657386" y="183317"/>
                  <a:pt x="656523" y="198911"/>
                </a:cubicBezTo>
                <a:cubicBezTo>
                  <a:pt x="646480" y="198911"/>
                  <a:pt x="639890" y="200331"/>
                  <a:pt x="636752" y="206616"/>
                </a:cubicBezTo>
                <a:cubicBezTo>
                  <a:pt x="634520" y="210670"/>
                  <a:pt x="631790" y="214603"/>
                  <a:pt x="628592" y="218377"/>
                </a:cubicBezTo>
                <a:cubicBezTo>
                  <a:pt x="618832" y="216489"/>
                  <a:pt x="608288" y="218760"/>
                  <a:pt x="602231" y="224054"/>
                </a:cubicBezTo>
                <a:cubicBezTo>
                  <a:pt x="595424" y="228750"/>
                  <a:pt x="589031" y="233693"/>
                  <a:pt x="583088" y="238856"/>
                </a:cubicBezTo>
                <a:cubicBezTo>
                  <a:pt x="581493" y="241362"/>
                  <a:pt x="580746" y="244057"/>
                  <a:pt x="580891" y="246763"/>
                </a:cubicBezTo>
                <a:cubicBezTo>
                  <a:pt x="577125" y="246763"/>
                  <a:pt x="572104" y="246763"/>
                  <a:pt x="569593" y="249399"/>
                </a:cubicBezTo>
                <a:cubicBezTo>
                  <a:pt x="565780" y="252591"/>
                  <a:pt x="558688" y="253181"/>
                  <a:pt x="553748" y="250719"/>
                </a:cubicBezTo>
                <a:cubicBezTo>
                  <a:pt x="552982" y="250336"/>
                  <a:pt x="552295" y="249894"/>
                  <a:pt x="551705" y="249399"/>
                </a:cubicBezTo>
                <a:lnTo>
                  <a:pt x="532875" y="267648"/>
                </a:lnTo>
                <a:cubicBezTo>
                  <a:pt x="523775" y="267648"/>
                  <a:pt x="514987" y="266026"/>
                  <a:pt x="506200" y="265620"/>
                </a:cubicBezTo>
                <a:cubicBezTo>
                  <a:pt x="502434" y="265620"/>
                  <a:pt x="499296" y="266634"/>
                  <a:pt x="500865" y="270284"/>
                </a:cubicBezTo>
                <a:lnTo>
                  <a:pt x="518126" y="273528"/>
                </a:lnTo>
                <a:cubicBezTo>
                  <a:pt x="509338" y="279611"/>
                  <a:pt x="498355" y="275961"/>
                  <a:pt x="489568" y="277381"/>
                </a:cubicBezTo>
                <a:cubicBezTo>
                  <a:pt x="478898" y="282044"/>
                  <a:pt x="471993" y="290763"/>
                  <a:pt x="456302" y="289749"/>
                </a:cubicBezTo>
                <a:cubicBezTo>
                  <a:pt x="453672" y="289920"/>
                  <a:pt x="451334" y="290901"/>
                  <a:pt x="450026" y="292385"/>
                </a:cubicBezTo>
                <a:cubicBezTo>
                  <a:pt x="443081" y="297089"/>
                  <a:pt x="439845" y="303588"/>
                  <a:pt x="441238" y="310026"/>
                </a:cubicBezTo>
                <a:cubicBezTo>
                  <a:pt x="442808" y="313270"/>
                  <a:pt x="441238" y="318745"/>
                  <a:pt x="443435" y="319758"/>
                </a:cubicBezTo>
                <a:cubicBezTo>
                  <a:pt x="455674" y="324016"/>
                  <a:pt x="437786" y="324828"/>
                  <a:pt x="441552" y="328883"/>
                </a:cubicBezTo>
                <a:cubicBezTo>
                  <a:pt x="444810" y="334483"/>
                  <a:pt x="446818" y="340355"/>
                  <a:pt x="447515" y="346320"/>
                </a:cubicBezTo>
                <a:lnTo>
                  <a:pt x="466658" y="350781"/>
                </a:lnTo>
                <a:cubicBezTo>
                  <a:pt x="463828" y="358649"/>
                  <a:pt x="457240" y="365741"/>
                  <a:pt x="447829" y="371058"/>
                </a:cubicBezTo>
                <a:cubicBezTo>
                  <a:pt x="450390" y="371550"/>
                  <a:pt x="453016" y="371891"/>
                  <a:pt x="455674" y="372071"/>
                </a:cubicBezTo>
                <a:cubicBezTo>
                  <a:pt x="460382" y="372071"/>
                  <a:pt x="465717" y="372071"/>
                  <a:pt x="466658" y="375316"/>
                </a:cubicBezTo>
                <a:cubicBezTo>
                  <a:pt x="467145" y="378083"/>
                  <a:pt x="466150" y="380873"/>
                  <a:pt x="463834" y="383223"/>
                </a:cubicBezTo>
                <a:cubicBezTo>
                  <a:pt x="460633" y="385576"/>
                  <a:pt x="456936" y="387623"/>
                  <a:pt x="452850" y="389306"/>
                </a:cubicBezTo>
                <a:cubicBezTo>
                  <a:pt x="452850" y="391537"/>
                  <a:pt x="452850" y="392956"/>
                  <a:pt x="455361" y="393767"/>
                </a:cubicBezTo>
                <a:cubicBezTo>
                  <a:pt x="468745" y="401553"/>
                  <a:pt x="484926" y="407058"/>
                  <a:pt x="502434" y="409786"/>
                </a:cubicBezTo>
                <a:cubicBezTo>
                  <a:pt x="508632" y="410558"/>
                  <a:pt x="515041" y="410207"/>
                  <a:pt x="520950" y="408772"/>
                </a:cubicBezTo>
                <a:cubicBezTo>
                  <a:pt x="535157" y="405988"/>
                  <a:pt x="548014" y="400890"/>
                  <a:pt x="558295" y="393970"/>
                </a:cubicBezTo>
                <a:cubicBezTo>
                  <a:pt x="565827" y="389104"/>
                  <a:pt x="572417" y="383629"/>
                  <a:pt x="585284" y="383629"/>
                </a:cubicBezTo>
                <a:cubicBezTo>
                  <a:pt x="589050" y="383629"/>
                  <a:pt x="593444" y="379777"/>
                  <a:pt x="596896" y="377141"/>
                </a:cubicBezTo>
                <a:cubicBezTo>
                  <a:pt x="600348" y="374505"/>
                  <a:pt x="596896" y="371058"/>
                  <a:pt x="605683" y="370855"/>
                </a:cubicBezTo>
                <a:cubicBezTo>
                  <a:pt x="611235" y="374221"/>
                  <a:pt x="616086" y="378039"/>
                  <a:pt x="620119" y="382210"/>
                </a:cubicBezTo>
                <a:cubicBezTo>
                  <a:pt x="625454" y="390523"/>
                  <a:pt x="623571" y="400661"/>
                  <a:pt x="637379" y="406744"/>
                </a:cubicBezTo>
                <a:cubicBezTo>
                  <a:pt x="639576" y="407758"/>
                  <a:pt x="638948" y="411205"/>
                  <a:pt x="640204" y="413435"/>
                </a:cubicBezTo>
                <a:cubicBezTo>
                  <a:pt x="642752" y="419624"/>
                  <a:pt x="646110" y="425662"/>
                  <a:pt x="650246" y="431481"/>
                </a:cubicBezTo>
                <a:cubicBezTo>
                  <a:pt x="657150" y="439592"/>
                  <a:pt x="665623" y="447094"/>
                  <a:pt x="673783" y="455205"/>
                </a:cubicBezTo>
                <a:cubicBezTo>
                  <a:pt x="672917" y="457293"/>
                  <a:pt x="671539" y="459278"/>
                  <a:pt x="669703" y="461085"/>
                </a:cubicBezTo>
                <a:cubicBezTo>
                  <a:pt x="667510" y="462841"/>
                  <a:pt x="664977" y="464406"/>
                  <a:pt x="662172" y="465748"/>
                </a:cubicBezTo>
                <a:cubicBezTo>
                  <a:pt x="671483" y="471020"/>
                  <a:pt x="677781" y="478162"/>
                  <a:pt x="680060" y="486025"/>
                </a:cubicBezTo>
                <a:cubicBezTo>
                  <a:pt x="686650" y="486025"/>
                  <a:pt x="691985" y="486025"/>
                  <a:pt x="697006" y="484808"/>
                </a:cubicBezTo>
                <a:cubicBezTo>
                  <a:pt x="701246" y="484281"/>
                  <a:pt x="705435" y="483604"/>
                  <a:pt x="709559" y="482780"/>
                </a:cubicBezTo>
                <a:cubicBezTo>
                  <a:pt x="712223" y="478007"/>
                  <a:pt x="715923" y="473502"/>
                  <a:pt x="720543" y="469398"/>
                </a:cubicBezTo>
                <a:cubicBezTo>
                  <a:pt x="726694" y="464941"/>
                  <a:pt x="735858" y="462741"/>
                  <a:pt x="745021" y="463518"/>
                </a:cubicBezTo>
                <a:cubicBezTo>
                  <a:pt x="751188" y="463721"/>
                  <a:pt x="757370" y="463721"/>
                  <a:pt x="763537" y="463518"/>
                </a:cubicBezTo>
                <a:cubicBezTo>
                  <a:pt x="776743" y="452707"/>
                  <a:pt x="784027" y="439373"/>
                  <a:pt x="784250" y="425601"/>
                </a:cubicBezTo>
                <a:cubicBezTo>
                  <a:pt x="786095" y="417008"/>
                  <a:pt x="788609" y="408482"/>
                  <a:pt x="791781" y="400053"/>
                </a:cubicBezTo>
                <a:cubicBezTo>
                  <a:pt x="793307" y="397312"/>
                  <a:pt x="796031" y="394917"/>
                  <a:pt x="799627" y="393159"/>
                </a:cubicBezTo>
                <a:cubicBezTo>
                  <a:pt x="803920" y="391028"/>
                  <a:pt x="808549" y="389193"/>
                  <a:pt x="813435" y="387684"/>
                </a:cubicBezTo>
                <a:cubicBezTo>
                  <a:pt x="820000" y="385943"/>
                  <a:pt x="826217" y="383696"/>
                  <a:pt x="831951" y="380993"/>
                </a:cubicBezTo>
                <a:cubicBezTo>
                  <a:pt x="836658" y="378154"/>
                  <a:pt x="838227" y="373085"/>
                  <a:pt x="842621" y="369638"/>
                </a:cubicBezTo>
                <a:cubicBezTo>
                  <a:pt x="847015" y="366191"/>
                  <a:pt x="853291" y="363353"/>
                  <a:pt x="853291" y="356864"/>
                </a:cubicBezTo>
                <a:cubicBezTo>
                  <a:pt x="844645" y="349011"/>
                  <a:pt x="832651" y="342953"/>
                  <a:pt x="818770" y="339426"/>
                </a:cubicBezTo>
                <a:cubicBezTo>
                  <a:pt x="807786" y="337602"/>
                  <a:pt x="804648" y="331519"/>
                  <a:pt x="802451" y="324828"/>
                </a:cubicBezTo>
                <a:cubicBezTo>
                  <a:pt x="797744" y="310634"/>
                  <a:pt x="811552" y="298874"/>
                  <a:pt x="812494" y="285491"/>
                </a:cubicBezTo>
                <a:cubicBezTo>
                  <a:pt x="812494" y="284072"/>
                  <a:pt x="815632" y="282855"/>
                  <a:pt x="817201" y="281639"/>
                </a:cubicBezTo>
                <a:cubicBezTo>
                  <a:pt x="821720" y="278798"/>
                  <a:pt x="825916" y="275749"/>
                  <a:pt x="829754" y="272514"/>
                </a:cubicBezTo>
                <a:cubicBezTo>
                  <a:pt x="840048" y="262753"/>
                  <a:pt x="854888" y="255369"/>
                  <a:pt x="872121" y="251427"/>
                </a:cubicBezTo>
                <a:cubicBezTo>
                  <a:pt x="895083" y="246025"/>
                  <a:pt x="914989" y="236272"/>
                  <a:pt x="929237" y="223446"/>
                </a:cubicBezTo>
                <a:cubicBezTo>
                  <a:pt x="929507" y="222850"/>
                  <a:pt x="929507" y="222217"/>
                  <a:pt x="929237" y="221621"/>
                </a:cubicBezTo>
                <a:cubicBezTo>
                  <a:pt x="929237" y="215943"/>
                  <a:pt x="923588" y="210469"/>
                  <a:pt x="926412" y="207225"/>
                </a:cubicBezTo>
                <a:cubicBezTo>
                  <a:pt x="933003" y="198911"/>
                  <a:pt x="935827" y="188367"/>
                  <a:pt x="952146" y="183907"/>
                </a:cubicBezTo>
                <a:cubicBezTo>
                  <a:pt x="956540" y="182893"/>
                  <a:pt x="959992" y="179649"/>
                  <a:pt x="964071" y="177013"/>
                </a:cubicBezTo>
                <a:lnTo>
                  <a:pt x="1005183" y="177013"/>
                </a:lnTo>
                <a:cubicBezTo>
                  <a:pt x="1017987" y="176812"/>
                  <a:pt x="1030580" y="179146"/>
                  <a:pt x="1041272" y="183704"/>
                </a:cubicBezTo>
                <a:cubicBezTo>
                  <a:pt x="1045675" y="185598"/>
                  <a:pt x="1048814" y="188493"/>
                  <a:pt x="1050060" y="191814"/>
                </a:cubicBezTo>
                <a:cubicBezTo>
                  <a:pt x="1050857" y="196531"/>
                  <a:pt x="1050857" y="201292"/>
                  <a:pt x="1050060" y="206008"/>
                </a:cubicBezTo>
                <a:cubicBezTo>
                  <a:pt x="1038878" y="207010"/>
                  <a:pt x="1028745" y="210793"/>
                  <a:pt x="1021815" y="216552"/>
                </a:cubicBezTo>
                <a:cubicBezTo>
                  <a:pt x="1008920" y="226438"/>
                  <a:pt x="994039" y="235165"/>
                  <a:pt x="977566" y="242505"/>
                </a:cubicBezTo>
                <a:cubicBezTo>
                  <a:pt x="971264" y="245699"/>
                  <a:pt x="965386" y="249225"/>
                  <a:pt x="959992" y="253049"/>
                </a:cubicBezTo>
                <a:cubicBezTo>
                  <a:pt x="956853" y="255077"/>
                  <a:pt x="953401" y="258524"/>
                  <a:pt x="950263" y="258524"/>
                </a:cubicBezTo>
                <a:cubicBezTo>
                  <a:pt x="937710" y="258524"/>
                  <a:pt x="937710" y="266229"/>
                  <a:pt x="931120" y="269676"/>
                </a:cubicBezTo>
                <a:cubicBezTo>
                  <a:pt x="924529" y="273123"/>
                  <a:pt x="927040" y="281233"/>
                  <a:pt x="929237" y="287316"/>
                </a:cubicBezTo>
                <a:cubicBezTo>
                  <a:pt x="937403" y="299853"/>
                  <a:pt x="938514" y="313844"/>
                  <a:pt x="932375" y="326855"/>
                </a:cubicBezTo>
                <a:cubicBezTo>
                  <a:pt x="928609" y="332330"/>
                  <a:pt x="932375" y="336182"/>
                  <a:pt x="943045" y="339224"/>
                </a:cubicBezTo>
                <a:lnTo>
                  <a:pt x="966268" y="347132"/>
                </a:lnTo>
                <a:cubicBezTo>
                  <a:pt x="966268" y="355850"/>
                  <a:pt x="977880" y="351390"/>
                  <a:pt x="983215" y="354634"/>
                </a:cubicBezTo>
                <a:cubicBezTo>
                  <a:pt x="988550" y="357878"/>
                  <a:pt x="999534" y="357472"/>
                  <a:pt x="1008635" y="355850"/>
                </a:cubicBezTo>
                <a:cubicBezTo>
                  <a:pt x="1026836" y="352606"/>
                  <a:pt x="1045666" y="350376"/>
                  <a:pt x="1063868" y="346929"/>
                </a:cubicBezTo>
                <a:cubicBezTo>
                  <a:pt x="1092545" y="342981"/>
                  <a:pt x="1121580" y="340203"/>
                  <a:pt x="1150798" y="338615"/>
                </a:cubicBezTo>
                <a:cubicBezTo>
                  <a:pt x="1153613" y="346890"/>
                  <a:pt x="1165711" y="352424"/>
                  <a:pt x="1178728" y="351390"/>
                </a:cubicBezTo>
                <a:cubicBezTo>
                  <a:pt x="1182315" y="351256"/>
                  <a:pt x="1185889" y="351746"/>
                  <a:pt x="1189084" y="352809"/>
                </a:cubicBezTo>
                <a:cubicBezTo>
                  <a:pt x="1192850" y="354228"/>
                  <a:pt x="1196616" y="356256"/>
                  <a:pt x="1193792" y="359703"/>
                </a:cubicBezTo>
                <a:cubicBezTo>
                  <a:pt x="1170986" y="358186"/>
                  <a:pt x="1148234" y="362888"/>
                  <a:pt x="1131027" y="372680"/>
                </a:cubicBezTo>
                <a:cubicBezTo>
                  <a:pt x="1126278" y="374255"/>
                  <a:pt x="1120984" y="375024"/>
                  <a:pt x="1115649" y="374910"/>
                </a:cubicBezTo>
                <a:cubicBezTo>
                  <a:pt x="1108328" y="374679"/>
                  <a:pt x="1101066" y="373931"/>
                  <a:pt x="1093995" y="372680"/>
                </a:cubicBezTo>
                <a:cubicBezTo>
                  <a:pt x="1061800" y="368118"/>
                  <a:pt x="1028123" y="371670"/>
                  <a:pt x="999847" y="382615"/>
                </a:cubicBezTo>
                <a:cubicBezTo>
                  <a:pt x="998344" y="388672"/>
                  <a:pt x="999656" y="394882"/>
                  <a:pt x="1003613" y="400458"/>
                </a:cubicBezTo>
                <a:cubicBezTo>
                  <a:pt x="1008635" y="406947"/>
                  <a:pt x="1020246" y="403297"/>
                  <a:pt x="1025267" y="406136"/>
                </a:cubicBezTo>
                <a:lnTo>
                  <a:pt x="1025267" y="430265"/>
                </a:lnTo>
                <a:cubicBezTo>
                  <a:pt x="1025198" y="436415"/>
                  <a:pt x="1018558" y="441715"/>
                  <a:pt x="1009262" y="443039"/>
                </a:cubicBezTo>
                <a:cubicBezTo>
                  <a:pt x="1001263" y="444900"/>
                  <a:pt x="992341" y="442864"/>
                  <a:pt x="987922" y="438172"/>
                </a:cubicBezTo>
                <a:cubicBezTo>
                  <a:pt x="981646" y="433509"/>
                  <a:pt x="974428" y="429048"/>
                  <a:pt x="968779" y="425196"/>
                </a:cubicBezTo>
                <a:cubicBezTo>
                  <a:pt x="953185" y="424871"/>
                  <a:pt x="938871" y="430741"/>
                  <a:pt x="932689" y="439997"/>
                </a:cubicBezTo>
                <a:cubicBezTo>
                  <a:pt x="924074" y="450284"/>
                  <a:pt x="921404" y="462214"/>
                  <a:pt x="925157" y="473656"/>
                </a:cubicBezTo>
                <a:cubicBezTo>
                  <a:pt x="925157" y="478320"/>
                  <a:pt x="928295" y="482983"/>
                  <a:pt x="929237" y="487647"/>
                </a:cubicBezTo>
                <a:cubicBezTo>
                  <a:pt x="931079" y="492491"/>
                  <a:pt x="928528" y="497592"/>
                  <a:pt x="922646" y="500826"/>
                </a:cubicBezTo>
                <a:lnTo>
                  <a:pt x="890950" y="500826"/>
                </a:lnTo>
                <a:cubicBezTo>
                  <a:pt x="890950" y="504273"/>
                  <a:pt x="892833" y="507923"/>
                  <a:pt x="890950" y="509545"/>
                </a:cubicBezTo>
                <a:cubicBezTo>
                  <a:pt x="885267" y="514923"/>
                  <a:pt x="875579" y="517936"/>
                  <a:pt x="865530" y="517453"/>
                </a:cubicBezTo>
                <a:cubicBezTo>
                  <a:pt x="852958" y="516723"/>
                  <a:pt x="841893" y="511802"/>
                  <a:pt x="836345" y="504476"/>
                </a:cubicBezTo>
                <a:cubicBezTo>
                  <a:pt x="816730" y="504324"/>
                  <a:pt x="797424" y="507619"/>
                  <a:pt x="780484" y="514006"/>
                </a:cubicBezTo>
                <a:cubicBezTo>
                  <a:pt x="772531" y="516660"/>
                  <a:pt x="764359" y="519031"/>
                  <a:pt x="756005" y="521103"/>
                </a:cubicBezTo>
                <a:cubicBezTo>
                  <a:pt x="749101" y="522725"/>
                  <a:pt x="741883" y="523333"/>
                  <a:pt x="735293" y="525361"/>
                </a:cubicBezTo>
                <a:cubicBezTo>
                  <a:pt x="728803" y="527851"/>
                  <a:pt x="722517" y="530558"/>
                  <a:pt x="716463" y="533471"/>
                </a:cubicBezTo>
                <a:lnTo>
                  <a:pt x="687278" y="518872"/>
                </a:lnTo>
                <a:lnTo>
                  <a:pt x="687278" y="518872"/>
                </a:lnTo>
                <a:cubicBezTo>
                  <a:pt x="677835" y="514659"/>
                  <a:pt x="665338" y="514659"/>
                  <a:pt x="655895" y="518872"/>
                </a:cubicBezTo>
                <a:cubicBezTo>
                  <a:pt x="648184" y="521784"/>
                  <a:pt x="639968" y="524098"/>
                  <a:pt x="631417" y="525766"/>
                </a:cubicBezTo>
                <a:cubicBezTo>
                  <a:pt x="626430" y="526863"/>
                  <a:pt x="621026" y="526863"/>
                  <a:pt x="616039" y="525766"/>
                </a:cubicBezTo>
                <a:cubicBezTo>
                  <a:pt x="614156" y="525766"/>
                  <a:pt x="614156" y="521711"/>
                  <a:pt x="612901" y="519075"/>
                </a:cubicBezTo>
                <a:lnTo>
                  <a:pt x="588109" y="513803"/>
                </a:lnTo>
                <a:cubicBezTo>
                  <a:pt x="584029" y="509140"/>
                  <a:pt x="579635" y="504679"/>
                  <a:pt x="576183" y="500015"/>
                </a:cubicBezTo>
                <a:cubicBezTo>
                  <a:pt x="572031" y="496289"/>
                  <a:pt x="573343" y="491094"/>
                  <a:pt x="579108" y="488411"/>
                </a:cubicBezTo>
                <a:cubicBezTo>
                  <a:pt x="579381" y="488285"/>
                  <a:pt x="579664" y="488166"/>
                  <a:pt x="579949" y="488052"/>
                </a:cubicBezTo>
                <a:cubicBezTo>
                  <a:pt x="580147" y="485283"/>
                  <a:pt x="580991" y="482547"/>
                  <a:pt x="582460" y="479942"/>
                </a:cubicBezTo>
                <a:cubicBezTo>
                  <a:pt x="585699" y="475854"/>
                  <a:pt x="589703" y="472042"/>
                  <a:pt x="594385" y="468587"/>
                </a:cubicBezTo>
                <a:cubicBezTo>
                  <a:pt x="599676" y="465765"/>
                  <a:pt x="605347" y="463254"/>
                  <a:pt x="611332" y="461085"/>
                </a:cubicBezTo>
                <a:cubicBezTo>
                  <a:pt x="593130" y="452569"/>
                  <a:pt x="592816" y="451960"/>
                  <a:pt x="598151" y="440808"/>
                </a:cubicBezTo>
                <a:cubicBezTo>
                  <a:pt x="598951" y="439087"/>
                  <a:pt x="599896" y="437396"/>
                  <a:pt x="600976" y="435739"/>
                </a:cubicBezTo>
                <a:cubicBezTo>
                  <a:pt x="602909" y="432986"/>
                  <a:pt x="601023" y="429742"/>
                  <a:pt x="596764" y="428491"/>
                </a:cubicBezTo>
                <a:cubicBezTo>
                  <a:pt x="596704" y="428474"/>
                  <a:pt x="596642" y="428456"/>
                  <a:pt x="596582" y="428440"/>
                </a:cubicBezTo>
                <a:cubicBezTo>
                  <a:pt x="592386" y="427929"/>
                  <a:pt x="588052" y="428592"/>
                  <a:pt x="584657" y="430265"/>
                </a:cubicBezTo>
                <a:cubicBezTo>
                  <a:pt x="578710" y="433868"/>
                  <a:pt x="573152" y="437728"/>
                  <a:pt x="568024" y="441822"/>
                </a:cubicBezTo>
                <a:cubicBezTo>
                  <a:pt x="560498" y="441514"/>
                  <a:pt x="552954" y="441514"/>
                  <a:pt x="545428" y="441822"/>
                </a:cubicBezTo>
                <a:cubicBezTo>
                  <a:pt x="543232" y="441822"/>
                  <a:pt x="541976" y="445066"/>
                  <a:pt x="540093" y="446891"/>
                </a:cubicBezTo>
                <a:lnTo>
                  <a:pt x="548567" y="449122"/>
                </a:lnTo>
                <a:cubicBezTo>
                  <a:pt x="552646" y="457232"/>
                  <a:pt x="537897" y="454596"/>
                  <a:pt x="533817" y="459665"/>
                </a:cubicBezTo>
                <a:cubicBezTo>
                  <a:pt x="537583" y="468182"/>
                  <a:pt x="529110" y="479942"/>
                  <a:pt x="544801" y="487039"/>
                </a:cubicBezTo>
                <a:cubicBezTo>
                  <a:pt x="546050" y="487923"/>
                  <a:pt x="546725" y="489084"/>
                  <a:pt x="546684" y="490283"/>
                </a:cubicBezTo>
                <a:cubicBezTo>
                  <a:pt x="550861" y="502582"/>
                  <a:pt x="553795" y="515046"/>
                  <a:pt x="555471" y="527591"/>
                </a:cubicBezTo>
                <a:cubicBezTo>
                  <a:pt x="551705" y="529213"/>
                  <a:pt x="547939" y="530430"/>
                  <a:pt x="544487" y="532255"/>
                </a:cubicBezTo>
                <a:lnTo>
                  <a:pt x="534445" y="538743"/>
                </a:lnTo>
                <a:cubicBezTo>
                  <a:pt x="521578" y="532863"/>
                  <a:pt x="509338" y="531444"/>
                  <a:pt x="498041" y="538743"/>
                </a:cubicBezTo>
                <a:cubicBezTo>
                  <a:pt x="496158" y="540163"/>
                  <a:pt x="491450" y="539757"/>
                  <a:pt x="487998" y="540163"/>
                </a:cubicBezTo>
                <a:cubicBezTo>
                  <a:pt x="478954" y="540526"/>
                  <a:pt x="469944" y="541203"/>
                  <a:pt x="461009" y="542190"/>
                </a:cubicBezTo>
                <a:cubicBezTo>
                  <a:pt x="451595" y="543407"/>
                  <a:pt x="450026" y="546651"/>
                  <a:pt x="452850" y="554153"/>
                </a:cubicBezTo>
                <a:cubicBezTo>
                  <a:pt x="453371" y="556438"/>
                  <a:pt x="453371" y="558762"/>
                  <a:pt x="452850" y="561047"/>
                </a:cubicBezTo>
                <a:lnTo>
                  <a:pt x="429627" y="555370"/>
                </a:lnTo>
                <a:cubicBezTo>
                  <a:pt x="425616" y="561692"/>
                  <a:pt x="420454" y="567682"/>
                  <a:pt x="414249" y="573213"/>
                </a:cubicBezTo>
                <a:cubicBezTo>
                  <a:pt x="406090" y="578891"/>
                  <a:pt x="416446" y="586190"/>
                  <a:pt x="407659" y="591867"/>
                </a:cubicBezTo>
                <a:cubicBezTo>
                  <a:pt x="382007" y="594278"/>
                  <a:pt x="357174" y="599489"/>
                  <a:pt x="334224" y="607277"/>
                </a:cubicBezTo>
                <a:cubicBezTo>
                  <a:pt x="333348" y="610295"/>
                  <a:pt x="332721" y="613342"/>
                  <a:pt x="332341" y="616402"/>
                </a:cubicBezTo>
                <a:cubicBezTo>
                  <a:pt x="332661" y="623235"/>
                  <a:pt x="325183" y="629190"/>
                  <a:pt x="314767" y="630393"/>
                </a:cubicBezTo>
                <a:cubicBezTo>
                  <a:pt x="301040" y="632317"/>
                  <a:pt x="289457" y="638227"/>
                  <a:pt x="283384" y="646411"/>
                </a:cubicBezTo>
                <a:cubicBezTo>
                  <a:pt x="267643" y="648185"/>
                  <a:pt x="251503" y="645281"/>
                  <a:pt x="239449" y="638503"/>
                </a:cubicBezTo>
                <a:cubicBezTo>
                  <a:pt x="239449" y="638503"/>
                  <a:pt x="233486" y="638503"/>
                  <a:pt x="229720" y="638503"/>
                </a:cubicBezTo>
                <a:cubicBezTo>
                  <a:pt x="234428" y="646816"/>
                  <a:pt x="241646" y="653305"/>
                  <a:pt x="235055" y="662226"/>
                </a:cubicBezTo>
                <a:cubicBezTo>
                  <a:pt x="220619" y="662226"/>
                  <a:pt x="205556" y="666687"/>
                  <a:pt x="191120" y="659996"/>
                </a:cubicBezTo>
                <a:cubicBezTo>
                  <a:pt x="188622" y="659284"/>
                  <a:pt x="185772" y="659284"/>
                  <a:pt x="183274" y="659996"/>
                </a:cubicBezTo>
                <a:lnTo>
                  <a:pt x="149067" y="664862"/>
                </a:lnTo>
                <a:lnTo>
                  <a:pt x="154402" y="679664"/>
                </a:lnTo>
                <a:cubicBezTo>
                  <a:pt x="167897" y="682503"/>
                  <a:pt x="180763" y="685544"/>
                  <a:pt x="193944" y="687572"/>
                </a:cubicBezTo>
                <a:cubicBezTo>
                  <a:pt x="205807" y="689121"/>
                  <a:pt x="215626" y="694472"/>
                  <a:pt x="219992" y="701765"/>
                </a:cubicBezTo>
                <a:cubicBezTo>
                  <a:pt x="225791" y="710977"/>
                  <a:pt x="236169" y="718682"/>
                  <a:pt x="249491" y="723664"/>
                </a:cubicBezTo>
                <a:cubicBezTo>
                  <a:pt x="252730" y="742969"/>
                  <a:pt x="250389" y="762495"/>
                  <a:pt x="242587" y="781249"/>
                </a:cubicBezTo>
                <a:cubicBezTo>
                  <a:pt x="241153" y="789144"/>
                  <a:pt x="230081" y="794795"/>
                  <a:pt x="217861" y="793869"/>
                </a:cubicBezTo>
                <a:cubicBezTo>
                  <a:pt x="216671" y="793780"/>
                  <a:pt x="215494" y="793627"/>
                  <a:pt x="214343" y="793415"/>
                </a:cubicBezTo>
                <a:cubicBezTo>
                  <a:pt x="192780" y="791798"/>
                  <a:pt x="171088" y="790985"/>
                  <a:pt x="149381" y="790981"/>
                </a:cubicBezTo>
                <a:cubicBezTo>
                  <a:pt x="121450" y="789968"/>
                  <a:pt x="93834" y="787129"/>
                  <a:pt x="65589" y="786926"/>
                </a:cubicBezTo>
                <a:cubicBezTo>
                  <a:pt x="61196" y="786926"/>
                  <a:pt x="57116" y="784898"/>
                  <a:pt x="52723" y="784493"/>
                </a:cubicBezTo>
                <a:cubicBezTo>
                  <a:pt x="49230" y="783870"/>
                  <a:pt x="45546" y="783870"/>
                  <a:pt x="42053" y="784493"/>
                </a:cubicBezTo>
                <a:cubicBezTo>
                  <a:pt x="30755" y="788751"/>
                  <a:pt x="19457" y="793415"/>
                  <a:pt x="7218" y="798484"/>
                </a:cubicBezTo>
                <a:cubicBezTo>
                  <a:pt x="9415" y="801525"/>
                  <a:pt x="11612" y="804567"/>
                  <a:pt x="13494" y="807811"/>
                </a:cubicBezTo>
                <a:cubicBezTo>
                  <a:pt x="15971" y="810887"/>
                  <a:pt x="17364" y="814281"/>
                  <a:pt x="17574" y="817746"/>
                </a:cubicBezTo>
                <a:cubicBezTo>
                  <a:pt x="16498" y="825388"/>
                  <a:pt x="17668" y="833093"/>
                  <a:pt x="21026" y="840456"/>
                </a:cubicBezTo>
                <a:cubicBezTo>
                  <a:pt x="22439" y="845006"/>
                  <a:pt x="22439" y="849694"/>
                  <a:pt x="21026" y="854244"/>
                </a:cubicBezTo>
                <a:cubicBezTo>
                  <a:pt x="18663" y="865343"/>
                  <a:pt x="12905" y="876027"/>
                  <a:pt x="4080" y="885672"/>
                </a:cubicBezTo>
                <a:cubicBezTo>
                  <a:pt x="1732" y="889208"/>
                  <a:pt x="352" y="892982"/>
                  <a:pt x="0" y="896824"/>
                </a:cubicBezTo>
                <a:lnTo>
                  <a:pt x="18202" y="905340"/>
                </a:lnTo>
                <a:lnTo>
                  <a:pt x="18202" y="935146"/>
                </a:lnTo>
                <a:cubicBezTo>
                  <a:pt x="30607" y="937450"/>
                  <a:pt x="43769" y="937450"/>
                  <a:pt x="56175" y="935146"/>
                </a:cubicBezTo>
                <a:cubicBezTo>
                  <a:pt x="71866" y="932105"/>
                  <a:pt x="80653" y="935146"/>
                  <a:pt x="90068" y="945285"/>
                </a:cubicBezTo>
                <a:cubicBezTo>
                  <a:pt x="91951" y="947312"/>
                  <a:pt x="93520" y="949340"/>
                  <a:pt x="95089" y="951368"/>
                </a:cubicBezTo>
                <a:cubicBezTo>
                  <a:pt x="98849" y="955828"/>
                  <a:pt x="106057" y="958622"/>
                  <a:pt x="113919" y="958667"/>
                </a:cubicBezTo>
                <a:cubicBezTo>
                  <a:pt x="132359" y="947971"/>
                  <a:pt x="157161" y="943076"/>
                  <a:pt x="181705" y="945285"/>
                </a:cubicBezTo>
                <a:cubicBezTo>
                  <a:pt x="195118" y="945173"/>
                  <a:pt x="208477" y="944153"/>
                  <a:pt x="221561" y="942243"/>
                </a:cubicBezTo>
                <a:cubicBezTo>
                  <a:pt x="226886" y="934325"/>
                  <a:pt x="237330" y="928319"/>
                  <a:pt x="250119" y="925819"/>
                </a:cubicBezTo>
                <a:cubicBezTo>
                  <a:pt x="253364" y="924777"/>
                  <a:pt x="256085" y="923159"/>
                  <a:pt x="257964" y="921156"/>
                </a:cubicBezTo>
                <a:lnTo>
                  <a:pt x="282129" y="899663"/>
                </a:lnTo>
                <a:cubicBezTo>
                  <a:pt x="281263" y="898320"/>
                  <a:pt x="280212" y="897031"/>
                  <a:pt x="278991" y="895810"/>
                </a:cubicBezTo>
                <a:cubicBezTo>
                  <a:pt x="271672" y="888661"/>
                  <a:pt x="272837" y="879208"/>
                  <a:pt x="281815" y="872898"/>
                </a:cubicBezTo>
                <a:cubicBezTo>
                  <a:pt x="289347" y="866410"/>
                  <a:pt x="297820" y="860124"/>
                  <a:pt x="304724" y="852622"/>
                </a:cubicBezTo>
                <a:cubicBezTo>
                  <a:pt x="308920" y="848015"/>
                  <a:pt x="316032" y="844827"/>
                  <a:pt x="324182" y="843903"/>
                </a:cubicBezTo>
                <a:cubicBezTo>
                  <a:pt x="339029" y="841076"/>
                  <a:pt x="353185" y="836913"/>
                  <a:pt x="366234" y="831534"/>
                </a:cubicBezTo>
                <a:cubicBezTo>
                  <a:pt x="374896" y="829010"/>
                  <a:pt x="379710" y="822955"/>
                  <a:pt x="377846" y="816935"/>
                </a:cubicBezTo>
                <a:cubicBezTo>
                  <a:pt x="377846" y="815313"/>
                  <a:pt x="377846" y="813691"/>
                  <a:pt x="375963" y="811866"/>
                </a:cubicBezTo>
                <a:cubicBezTo>
                  <a:pt x="372825" y="799903"/>
                  <a:pt x="374394" y="797673"/>
                  <a:pt x="390085" y="791590"/>
                </a:cubicBezTo>
                <a:lnTo>
                  <a:pt x="403893" y="787129"/>
                </a:lnTo>
                <a:cubicBezTo>
                  <a:pt x="413135" y="788118"/>
                  <a:pt x="422462" y="788727"/>
                  <a:pt x="431824" y="788954"/>
                </a:cubicBezTo>
                <a:cubicBezTo>
                  <a:pt x="441866" y="788954"/>
                  <a:pt x="447829" y="794023"/>
                  <a:pt x="456616" y="795442"/>
                </a:cubicBezTo>
                <a:cubicBezTo>
                  <a:pt x="466087" y="797778"/>
                  <a:pt x="476789" y="796442"/>
                  <a:pt x="484232" y="791995"/>
                </a:cubicBezTo>
                <a:cubicBezTo>
                  <a:pt x="492367" y="787322"/>
                  <a:pt x="501716" y="783615"/>
                  <a:pt x="511849" y="781046"/>
                </a:cubicBezTo>
                <a:cubicBezTo>
                  <a:pt x="521179" y="778901"/>
                  <a:pt x="529649" y="775437"/>
                  <a:pt x="536641" y="770908"/>
                </a:cubicBezTo>
                <a:cubicBezTo>
                  <a:pt x="540093" y="768475"/>
                  <a:pt x="546370" y="765433"/>
                  <a:pt x="550136" y="766042"/>
                </a:cubicBezTo>
                <a:cubicBezTo>
                  <a:pt x="562372" y="768136"/>
                  <a:pt x="574332" y="770849"/>
                  <a:pt x="585912" y="774152"/>
                </a:cubicBezTo>
                <a:cubicBezTo>
                  <a:pt x="592502" y="775977"/>
                  <a:pt x="594071" y="780032"/>
                  <a:pt x="596268" y="784087"/>
                </a:cubicBezTo>
                <a:cubicBezTo>
                  <a:pt x="600294" y="793723"/>
                  <a:pt x="608583" y="802391"/>
                  <a:pt x="620119" y="809027"/>
                </a:cubicBezTo>
                <a:cubicBezTo>
                  <a:pt x="634555" y="816124"/>
                  <a:pt x="647422" y="824437"/>
                  <a:pt x="661230" y="831940"/>
                </a:cubicBezTo>
                <a:cubicBezTo>
                  <a:pt x="665671" y="834819"/>
                  <a:pt x="671181" y="836913"/>
                  <a:pt x="677235" y="838023"/>
                </a:cubicBezTo>
                <a:cubicBezTo>
                  <a:pt x="692270" y="840243"/>
                  <a:pt x="706261" y="844762"/>
                  <a:pt x="718032" y="851202"/>
                </a:cubicBezTo>
                <a:cubicBezTo>
                  <a:pt x="726192" y="854649"/>
                  <a:pt x="735920" y="856677"/>
                  <a:pt x="740314" y="863368"/>
                </a:cubicBezTo>
                <a:cubicBezTo>
                  <a:pt x="742197" y="865349"/>
                  <a:pt x="745078" y="866854"/>
                  <a:pt x="748473" y="867626"/>
                </a:cubicBezTo>
                <a:cubicBezTo>
                  <a:pt x="769814" y="872695"/>
                  <a:pt x="768558" y="885672"/>
                  <a:pt x="773893" y="896216"/>
                </a:cubicBezTo>
                <a:lnTo>
                  <a:pt x="761968" y="908990"/>
                </a:lnTo>
                <a:cubicBezTo>
                  <a:pt x="759144" y="908990"/>
                  <a:pt x="758516" y="910409"/>
                  <a:pt x="757574" y="910409"/>
                </a:cubicBezTo>
                <a:cubicBezTo>
                  <a:pt x="734047" y="916119"/>
                  <a:pt x="708583" y="917660"/>
                  <a:pt x="683825" y="914870"/>
                </a:cubicBezTo>
                <a:cubicBezTo>
                  <a:pt x="678804" y="913654"/>
                  <a:pt x="671586" y="916087"/>
                  <a:pt x="665937" y="917506"/>
                </a:cubicBezTo>
                <a:cubicBezTo>
                  <a:pt x="660289" y="918925"/>
                  <a:pt x="664368" y="920547"/>
                  <a:pt x="663427" y="922372"/>
                </a:cubicBezTo>
                <a:lnTo>
                  <a:pt x="726192" y="943865"/>
                </a:lnTo>
                <a:cubicBezTo>
                  <a:pt x="731191" y="945660"/>
                  <a:pt x="737496" y="944494"/>
                  <a:pt x="740273" y="941264"/>
                </a:cubicBezTo>
                <a:cubicBezTo>
                  <a:pt x="741186" y="940201"/>
                  <a:pt x="741635" y="938997"/>
                  <a:pt x="741569" y="937782"/>
                </a:cubicBezTo>
                <a:cubicBezTo>
                  <a:pt x="741569" y="935349"/>
                  <a:pt x="740000" y="933119"/>
                  <a:pt x="740000" y="930888"/>
                </a:cubicBezTo>
                <a:cubicBezTo>
                  <a:pt x="739802" y="924889"/>
                  <a:pt x="743989" y="919179"/>
                  <a:pt x="751298" y="915478"/>
                </a:cubicBezTo>
                <a:lnTo>
                  <a:pt x="766675" y="915478"/>
                </a:lnTo>
                <a:lnTo>
                  <a:pt x="776718" y="908787"/>
                </a:lnTo>
                <a:cubicBezTo>
                  <a:pt x="783622" y="903718"/>
                  <a:pt x="783936" y="895810"/>
                  <a:pt x="796175" y="892566"/>
                </a:cubicBezTo>
                <a:cubicBezTo>
                  <a:pt x="800882" y="891349"/>
                  <a:pt x="799313" y="886078"/>
                  <a:pt x="796175" y="883239"/>
                </a:cubicBezTo>
                <a:cubicBezTo>
                  <a:pt x="792205" y="880518"/>
                  <a:pt x="787902" y="878010"/>
                  <a:pt x="783308" y="875737"/>
                </a:cubicBezTo>
                <a:cubicBezTo>
                  <a:pt x="783612" y="868624"/>
                  <a:pt x="790027" y="862212"/>
                  <a:pt x="799941" y="859110"/>
                </a:cubicBezTo>
                <a:cubicBezTo>
                  <a:pt x="807652" y="860365"/>
                  <a:pt x="815202" y="861991"/>
                  <a:pt x="822536" y="863976"/>
                </a:cubicBezTo>
                <a:cubicBezTo>
                  <a:pt x="828380" y="866776"/>
                  <a:pt x="833746" y="869970"/>
                  <a:pt x="838541" y="873506"/>
                </a:cubicBezTo>
                <a:cubicBezTo>
                  <a:pt x="838541" y="868843"/>
                  <a:pt x="840424" y="866004"/>
                  <a:pt x="838541" y="864990"/>
                </a:cubicBezTo>
                <a:cubicBezTo>
                  <a:pt x="832456" y="860681"/>
                  <a:pt x="825486" y="856928"/>
                  <a:pt x="817829" y="853838"/>
                </a:cubicBezTo>
                <a:cubicBezTo>
                  <a:pt x="800882" y="847350"/>
                  <a:pt x="782994" y="841875"/>
                  <a:pt x="766048" y="836198"/>
                </a:cubicBezTo>
                <a:lnTo>
                  <a:pt x="766048" y="826668"/>
                </a:lnTo>
                <a:cubicBezTo>
                  <a:pt x="734709" y="828614"/>
                  <a:pt x="705985" y="815260"/>
                  <a:pt x="698889" y="795442"/>
                </a:cubicBezTo>
                <a:cubicBezTo>
                  <a:pt x="696504" y="790329"/>
                  <a:pt x="691090" y="786030"/>
                  <a:pt x="683825" y="783479"/>
                </a:cubicBezTo>
                <a:lnTo>
                  <a:pt x="667820" y="776788"/>
                </a:lnTo>
                <a:cubicBezTo>
                  <a:pt x="658795" y="773554"/>
                  <a:pt x="653522" y="767213"/>
                  <a:pt x="654326" y="760567"/>
                </a:cubicBezTo>
                <a:cubicBezTo>
                  <a:pt x="655001" y="753815"/>
                  <a:pt x="655001" y="747042"/>
                  <a:pt x="654326" y="740290"/>
                </a:cubicBezTo>
                <a:cubicBezTo>
                  <a:pt x="669076" y="737655"/>
                  <a:pt x="681315" y="730355"/>
                  <a:pt x="697948" y="733802"/>
                </a:cubicBezTo>
                <a:cubicBezTo>
                  <a:pt x="700144" y="740290"/>
                  <a:pt x="691671" y="747793"/>
                  <a:pt x="705479" y="751645"/>
                </a:cubicBezTo>
                <a:lnTo>
                  <a:pt x="720229" y="743737"/>
                </a:lnTo>
                <a:cubicBezTo>
                  <a:pt x="728097" y="744609"/>
                  <a:pt x="734257" y="748590"/>
                  <a:pt x="735607" y="753673"/>
                </a:cubicBezTo>
                <a:cubicBezTo>
                  <a:pt x="741036" y="770729"/>
                  <a:pt x="761202" y="784231"/>
                  <a:pt x="787388" y="788346"/>
                </a:cubicBezTo>
                <a:cubicBezTo>
                  <a:pt x="794157" y="789907"/>
                  <a:pt x="800587" y="792020"/>
                  <a:pt x="806531" y="794631"/>
                </a:cubicBezTo>
                <a:cubicBezTo>
                  <a:pt x="816887" y="799092"/>
                  <a:pt x="826616" y="804567"/>
                  <a:pt x="837914" y="808419"/>
                </a:cubicBezTo>
                <a:cubicBezTo>
                  <a:pt x="853147" y="813758"/>
                  <a:pt x="866503" y="821076"/>
                  <a:pt x="877142" y="829912"/>
                </a:cubicBezTo>
                <a:cubicBezTo>
                  <a:pt x="877142" y="836400"/>
                  <a:pt x="877142" y="842889"/>
                  <a:pt x="874004" y="850188"/>
                </a:cubicBezTo>
                <a:cubicBezTo>
                  <a:pt x="871967" y="856002"/>
                  <a:pt x="874559" y="862087"/>
                  <a:pt x="880908" y="866410"/>
                </a:cubicBezTo>
                <a:cubicBezTo>
                  <a:pt x="884664" y="868914"/>
                  <a:pt x="887931" y="871706"/>
                  <a:pt x="890636" y="874723"/>
                </a:cubicBezTo>
                <a:cubicBezTo>
                  <a:pt x="896376" y="882043"/>
                  <a:pt x="905327" y="888107"/>
                  <a:pt x="916370" y="892160"/>
                </a:cubicBezTo>
                <a:cubicBezTo>
                  <a:pt x="918253" y="892160"/>
                  <a:pt x="920764" y="894594"/>
                  <a:pt x="920450" y="895810"/>
                </a:cubicBezTo>
                <a:cubicBezTo>
                  <a:pt x="918567" y="903718"/>
                  <a:pt x="927040" y="905543"/>
                  <a:pt x="935827" y="907773"/>
                </a:cubicBezTo>
                <a:cubicBezTo>
                  <a:pt x="935827" y="907773"/>
                  <a:pt x="937710" y="909598"/>
                  <a:pt x="938652" y="910612"/>
                </a:cubicBezTo>
                <a:lnTo>
                  <a:pt x="927668" y="919534"/>
                </a:lnTo>
                <a:cubicBezTo>
                  <a:pt x="937155" y="924526"/>
                  <a:pt x="942869" y="931910"/>
                  <a:pt x="943359" y="939810"/>
                </a:cubicBezTo>
                <a:cubicBezTo>
                  <a:pt x="956540" y="935552"/>
                  <a:pt x="965327" y="948326"/>
                  <a:pt x="979449" y="941229"/>
                </a:cubicBezTo>
                <a:lnTo>
                  <a:pt x="975055" y="928455"/>
                </a:lnTo>
                <a:cubicBezTo>
                  <a:pt x="986667" y="925819"/>
                  <a:pt x="983842" y="921561"/>
                  <a:pt x="980390" y="917303"/>
                </a:cubicBezTo>
                <a:lnTo>
                  <a:pt x="1009262" y="917303"/>
                </a:lnTo>
                <a:lnTo>
                  <a:pt x="1014911" y="909598"/>
                </a:lnTo>
                <a:lnTo>
                  <a:pt x="1014911" y="909598"/>
                </a:lnTo>
                <a:cubicBezTo>
                  <a:pt x="1013028" y="902501"/>
                  <a:pt x="1009262" y="899663"/>
                  <a:pt x="1000475" y="901690"/>
                </a:cubicBezTo>
                <a:cubicBezTo>
                  <a:pt x="992419" y="903641"/>
                  <a:pt x="983343" y="902372"/>
                  <a:pt x="977252" y="898446"/>
                </a:cubicBezTo>
                <a:cubicBezTo>
                  <a:pt x="977252" y="893174"/>
                  <a:pt x="979135" y="887497"/>
                  <a:pt x="980390" y="882022"/>
                </a:cubicBezTo>
                <a:cubicBezTo>
                  <a:pt x="975055" y="874926"/>
                  <a:pt x="962816" y="868843"/>
                  <a:pt x="973486" y="858907"/>
                </a:cubicBezTo>
                <a:cubicBezTo>
                  <a:pt x="977902" y="860566"/>
                  <a:pt x="982521" y="861991"/>
                  <a:pt x="987294" y="863165"/>
                </a:cubicBezTo>
                <a:cubicBezTo>
                  <a:pt x="991597" y="863976"/>
                  <a:pt x="996173" y="863976"/>
                  <a:pt x="1000475" y="863165"/>
                </a:cubicBezTo>
                <a:cubicBezTo>
                  <a:pt x="1002986" y="863165"/>
                  <a:pt x="1004555" y="859515"/>
                  <a:pt x="1005183" y="857488"/>
                </a:cubicBezTo>
                <a:cubicBezTo>
                  <a:pt x="1005810" y="855460"/>
                  <a:pt x="1010518" y="853230"/>
                  <a:pt x="1014911" y="852419"/>
                </a:cubicBezTo>
                <a:cubicBezTo>
                  <a:pt x="1035131" y="846681"/>
                  <a:pt x="1058335" y="847354"/>
                  <a:pt x="1077676" y="854244"/>
                </a:cubicBezTo>
                <a:cubicBezTo>
                  <a:pt x="1087628" y="858425"/>
                  <a:pt x="1100488" y="858346"/>
                  <a:pt x="1110314" y="854041"/>
                </a:cubicBezTo>
                <a:cubicBezTo>
                  <a:pt x="1123595" y="847175"/>
                  <a:pt x="1141533" y="845397"/>
                  <a:pt x="1157388" y="849377"/>
                </a:cubicBezTo>
                <a:cubicBezTo>
                  <a:pt x="1160410" y="847404"/>
                  <a:pt x="1163909" y="845762"/>
                  <a:pt x="1167744" y="844511"/>
                </a:cubicBezTo>
                <a:cubicBezTo>
                  <a:pt x="1159268" y="843114"/>
                  <a:pt x="1150976" y="841283"/>
                  <a:pt x="1142952" y="839036"/>
                </a:cubicBezTo>
                <a:cubicBezTo>
                  <a:pt x="1138351" y="837189"/>
                  <a:pt x="1134566" y="834606"/>
                  <a:pt x="1131968" y="831534"/>
                </a:cubicBezTo>
                <a:cubicBezTo>
                  <a:pt x="1127261" y="826060"/>
                  <a:pt x="1123181" y="820179"/>
                  <a:pt x="1118787" y="814299"/>
                </a:cubicBezTo>
                <a:cubicBezTo>
                  <a:pt x="1132910" y="794023"/>
                  <a:pt x="1132910" y="794023"/>
                  <a:pt x="1146404" y="788954"/>
                </a:cubicBezTo>
                <a:cubicBezTo>
                  <a:pt x="1143347" y="774316"/>
                  <a:pt x="1156374" y="760261"/>
                  <a:pt x="1177787" y="755092"/>
                </a:cubicBezTo>
                <a:lnTo>
                  <a:pt x="1181552" y="740696"/>
                </a:lnTo>
                <a:lnTo>
                  <a:pt x="1219211" y="715959"/>
                </a:lnTo>
                <a:cubicBezTo>
                  <a:pt x="1230914" y="713394"/>
                  <a:pt x="1243599" y="713394"/>
                  <a:pt x="1255301" y="715959"/>
                </a:cubicBezTo>
                <a:cubicBezTo>
                  <a:pt x="1257184" y="725691"/>
                  <a:pt x="1259695" y="727516"/>
                  <a:pt x="1272248" y="727111"/>
                </a:cubicBezTo>
                <a:cubicBezTo>
                  <a:pt x="1284801" y="726705"/>
                  <a:pt x="1292019" y="724678"/>
                  <a:pt x="1301120" y="730558"/>
                </a:cubicBezTo>
                <a:cubicBezTo>
                  <a:pt x="1298295" y="738466"/>
                  <a:pt x="1282290" y="736641"/>
                  <a:pt x="1276641" y="744346"/>
                </a:cubicBezTo>
                <a:lnTo>
                  <a:pt x="1298923" y="752862"/>
                </a:lnTo>
                <a:lnTo>
                  <a:pt x="1302689" y="767258"/>
                </a:lnTo>
                <a:cubicBezTo>
                  <a:pt x="1308024" y="767258"/>
                  <a:pt x="1313673" y="767258"/>
                  <a:pt x="1316183" y="767258"/>
                </a:cubicBezTo>
                <a:cubicBezTo>
                  <a:pt x="1326069" y="763069"/>
                  <a:pt x="1336582" y="759537"/>
                  <a:pt x="1347566" y="756714"/>
                </a:cubicBezTo>
                <a:cubicBezTo>
                  <a:pt x="1355440" y="753987"/>
                  <a:pt x="1364472" y="752989"/>
                  <a:pt x="1373300" y="753876"/>
                </a:cubicBezTo>
                <a:cubicBezTo>
                  <a:pt x="1379576" y="753876"/>
                  <a:pt x="1383656" y="752254"/>
                  <a:pt x="1381773" y="746576"/>
                </a:cubicBezTo>
                <a:lnTo>
                  <a:pt x="1372044" y="746576"/>
                </a:lnTo>
                <a:cubicBezTo>
                  <a:pt x="1357900" y="749240"/>
                  <a:pt x="1343094" y="743993"/>
                  <a:pt x="1338967" y="734854"/>
                </a:cubicBezTo>
                <a:cubicBezTo>
                  <a:pt x="1338603" y="734045"/>
                  <a:pt x="1338330" y="733218"/>
                  <a:pt x="1338151" y="732383"/>
                </a:cubicBezTo>
                <a:cubicBezTo>
                  <a:pt x="1336645" y="728867"/>
                  <a:pt x="1338955" y="725132"/>
                  <a:pt x="1343800" y="723258"/>
                </a:cubicBezTo>
                <a:cubicBezTo>
                  <a:pt x="1346141" y="722368"/>
                  <a:pt x="1348548" y="721555"/>
                  <a:pt x="1351018" y="720825"/>
                </a:cubicBezTo>
                <a:cubicBezTo>
                  <a:pt x="1387359" y="710302"/>
                  <a:pt x="1425997" y="703462"/>
                  <a:pt x="1465564" y="700549"/>
                </a:cubicBezTo>
                <a:cubicBezTo>
                  <a:pt x="1465564" y="700549"/>
                  <a:pt x="1468075" y="701765"/>
                  <a:pt x="1469644" y="702374"/>
                </a:cubicBezTo>
                <a:cubicBezTo>
                  <a:pt x="1460292" y="709328"/>
                  <a:pt x="1448439" y="714690"/>
                  <a:pt x="1435123" y="717986"/>
                </a:cubicBezTo>
                <a:lnTo>
                  <a:pt x="1441086" y="726503"/>
                </a:lnTo>
                <a:cubicBezTo>
                  <a:pt x="1429474" y="734410"/>
                  <a:pt x="1424453" y="746779"/>
                  <a:pt x="1404682" y="749820"/>
                </a:cubicBezTo>
                <a:cubicBezTo>
                  <a:pt x="1414725" y="758945"/>
                  <a:pt x="1414725" y="758945"/>
                  <a:pt x="1425081" y="762392"/>
                </a:cubicBezTo>
                <a:cubicBezTo>
                  <a:pt x="1435437" y="765839"/>
                  <a:pt x="1448932" y="770097"/>
                  <a:pt x="1460229" y="774558"/>
                </a:cubicBezTo>
                <a:cubicBezTo>
                  <a:pt x="1482197" y="774558"/>
                  <a:pt x="1503851" y="774558"/>
                  <a:pt x="1525819" y="776382"/>
                </a:cubicBezTo>
                <a:cubicBezTo>
                  <a:pt x="1570407" y="777820"/>
                  <a:pt x="1614173" y="784702"/>
                  <a:pt x="1654801" y="796659"/>
                </a:cubicBezTo>
                <a:cubicBezTo>
                  <a:pt x="1670175" y="802373"/>
                  <a:pt x="1686359" y="807123"/>
                  <a:pt x="1703130" y="810852"/>
                </a:cubicBezTo>
                <a:cubicBezTo>
                  <a:pt x="1711810" y="812385"/>
                  <a:pt x="1720836" y="812935"/>
                  <a:pt x="1729805" y="812474"/>
                </a:cubicBezTo>
                <a:lnTo>
                  <a:pt x="1729805" y="812474"/>
                </a:lnTo>
                <a:cubicBezTo>
                  <a:pt x="1724953" y="808263"/>
                  <a:pt x="1721919" y="803295"/>
                  <a:pt x="1721018" y="798078"/>
                </a:cubicBezTo>
                <a:cubicBezTo>
                  <a:pt x="1723284" y="785923"/>
                  <a:pt x="1713489" y="774156"/>
                  <a:pt x="1696540" y="768677"/>
                </a:cubicBezTo>
                <a:lnTo>
                  <a:pt x="1725098" y="739479"/>
                </a:lnTo>
                <a:cubicBezTo>
                  <a:pt x="1743808" y="735292"/>
                  <a:pt x="1761153" y="728899"/>
                  <a:pt x="1776251" y="720622"/>
                </a:cubicBezTo>
                <a:cubicBezTo>
                  <a:pt x="1792398" y="714128"/>
                  <a:pt x="1809671" y="708886"/>
                  <a:pt x="1827719" y="705010"/>
                </a:cubicBezTo>
                <a:cubicBezTo>
                  <a:pt x="1832891" y="703801"/>
                  <a:pt x="1838552" y="703801"/>
                  <a:pt x="1843724" y="705010"/>
                </a:cubicBezTo>
                <a:lnTo>
                  <a:pt x="1849687" y="706632"/>
                </a:lnTo>
                <a:cubicBezTo>
                  <a:pt x="1851306" y="684948"/>
                  <a:pt x="1858737" y="663613"/>
                  <a:pt x="1871654" y="643572"/>
                </a:cubicBezTo>
                <a:cubicBezTo>
                  <a:pt x="1880736" y="623914"/>
                  <a:pt x="1899600" y="606738"/>
                  <a:pt x="1925318" y="594706"/>
                </a:cubicBezTo>
                <a:cubicBezTo>
                  <a:pt x="1952791" y="587311"/>
                  <a:pt x="1982566" y="584187"/>
                  <a:pt x="2012248" y="585582"/>
                </a:cubicBezTo>
                <a:cubicBezTo>
                  <a:pt x="2024358" y="586291"/>
                  <a:pt x="2036541" y="586291"/>
                  <a:pt x="2048652" y="585582"/>
                </a:cubicBezTo>
                <a:cubicBezTo>
                  <a:pt x="2058067" y="584365"/>
                  <a:pt x="2058067" y="578485"/>
                  <a:pt x="2058067" y="573213"/>
                </a:cubicBezTo>
                <a:cubicBezTo>
                  <a:pt x="2057803" y="562430"/>
                  <a:pt x="2055804" y="551694"/>
                  <a:pt x="2052104" y="541176"/>
                </a:cubicBezTo>
                <a:cubicBezTo>
                  <a:pt x="2047848" y="530473"/>
                  <a:pt x="2048504" y="519201"/>
                  <a:pt x="2053987" y="508734"/>
                </a:cubicBezTo>
                <a:cubicBezTo>
                  <a:pt x="2032860" y="504318"/>
                  <a:pt x="2019042" y="491220"/>
                  <a:pt x="2020407" y="476900"/>
                </a:cubicBezTo>
                <a:cubicBezTo>
                  <a:pt x="2025789" y="461365"/>
                  <a:pt x="2036516" y="446812"/>
                  <a:pt x="2051790" y="434320"/>
                </a:cubicBezTo>
                <a:cubicBezTo>
                  <a:pt x="2058380" y="427831"/>
                  <a:pt x="2064971" y="421343"/>
                  <a:pt x="2071247" y="414044"/>
                </a:cubicBezTo>
                <a:cubicBezTo>
                  <a:pt x="2077524" y="406744"/>
                  <a:pt x="2085369" y="397011"/>
                  <a:pt x="2092273" y="388495"/>
                </a:cubicBezTo>
                <a:cubicBezTo>
                  <a:pt x="2107965" y="369436"/>
                  <a:pt x="2123656" y="350173"/>
                  <a:pt x="2137150" y="330505"/>
                </a:cubicBezTo>
                <a:cubicBezTo>
                  <a:pt x="2151335" y="311111"/>
                  <a:pt x="2161871" y="290690"/>
                  <a:pt x="2168533" y="269676"/>
                </a:cubicBezTo>
                <a:cubicBezTo>
                  <a:pt x="2170981" y="259475"/>
                  <a:pt x="2172343" y="249176"/>
                  <a:pt x="2172613" y="238856"/>
                </a:cubicBezTo>
                <a:cubicBezTo>
                  <a:pt x="2172070" y="228209"/>
                  <a:pt x="2169967" y="217616"/>
                  <a:pt x="2166336" y="207225"/>
                </a:cubicBezTo>
                <a:cubicBezTo>
                  <a:pt x="2159718" y="191756"/>
                  <a:pt x="2165225" y="175172"/>
                  <a:pt x="2181086" y="162819"/>
                </a:cubicBezTo>
                <a:cubicBezTo>
                  <a:pt x="2188627" y="158565"/>
                  <a:pt x="2196595" y="154636"/>
                  <a:pt x="2204937" y="151059"/>
                </a:cubicBezTo>
                <a:cubicBezTo>
                  <a:pt x="2215999" y="145094"/>
                  <a:pt x="2225907" y="138285"/>
                  <a:pt x="2234436" y="130783"/>
                </a:cubicBezTo>
                <a:cubicBezTo>
                  <a:pt x="2254374" y="112347"/>
                  <a:pt x="2266195" y="90765"/>
                  <a:pt x="2268643" y="68331"/>
                </a:cubicBezTo>
                <a:lnTo>
                  <a:pt x="2268643" y="68331"/>
                </a:lnTo>
                <a:cubicBezTo>
                  <a:pt x="2254085" y="64830"/>
                  <a:pt x="2240189" y="60272"/>
                  <a:pt x="2227218" y="54746"/>
                </a:cubicBezTo>
                <a:close/>
                <a:moveTo>
                  <a:pt x="584657" y="254063"/>
                </a:moveTo>
                <a:cubicBezTo>
                  <a:pt x="583549" y="252198"/>
                  <a:pt x="582290" y="250371"/>
                  <a:pt x="580891" y="248588"/>
                </a:cubicBezTo>
                <a:lnTo>
                  <a:pt x="612273" y="245750"/>
                </a:lnTo>
                <a:cubicBezTo>
                  <a:pt x="607880" y="253455"/>
                  <a:pt x="596896" y="253657"/>
                  <a:pt x="584657" y="254063"/>
                </a:cubicBezTo>
                <a:close/>
                <a:moveTo>
                  <a:pt x="616039" y="244736"/>
                </a:moveTo>
                <a:cubicBezTo>
                  <a:pt x="615559" y="242380"/>
                  <a:pt x="615559" y="239995"/>
                  <a:pt x="616039" y="237639"/>
                </a:cubicBezTo>
                <a:cubicBezTo>
                  <a:pt x="616039" y="237639"/>
                  <a:pt x="620119" y="236423"/>
                  <a:pt x="622316" y="236017"/>
                </a:cubicBezTo>
                <a:cubicBezTo>
                  <a:pt x="624512" y="235611"/>
                  <a:pt x="624826" y="239667"/>
                  <a:pt x="623885" y="240275"/>
                </a:cubicBezTo>
                <a:cubicBezTo>
                  <a:pt x="621333" y="242337"/>
                  <a:pt x="618380" y="244176"/>
                  <a:pt x="615098" y="245750"/>
                </a:cubicBezTo>
                <a:close/>
                <a:moveTo>
                  <a:pt x="815004" y="370044"/>
                </a:moveTo>
                <a:cubicBezTo>
                  <a:pt x="817885" y="371161"/>
                  <a:pt x="819925" y="372994"/>
                  <a:pt x="820653" y="375113"/>
                </a:cubicBezTo>
                <a:cubicBezTo>
                  <a:pt x="820653" y="377141"/>
                  <a:pt x="813749" y="379168"/>
                  <a:pt x="809669" y="377749"/>
                </a:cubicBezTo>
                <a:cubicBezTo>
                  <a:pt x="805590" y="376329"/>
                  <a:pt x="797430" y="373085"/>
                  <a:pt x="789585" y="370247"/>
                </a:cubicBezTo>
                <a:cubicBezTo>
                  <a:pt x="797364" y="368041"/>
                  <a:pt x="806198" y="367968"/>
                  <a:pt x="814063" y="370044"/>
                </a:cubicBezTo>
                <a:close/>
                <a:moveTo>
                  <a:pt x="567082" y="440403"/>
                </a:moveTo>
                <a:lnTo>
                  <a:pt x="567082" y="440403"/>
                </a:lnTo>
                <a:cubicBezTo>
                  <a:pt x="570848" y="439997"/>
                  <a:pt x="568965" y="440200"/>
                  <a:pt x="567082" y="440403"/>
                </a:cubicBezTo>
                <a:close/>
                <a:moveTo>
                  <a:pt x="979135" y="914870"/>
                </a:moveTo>
                <a:cubicBezTo>
                  <a:pt x="979135" y="914870"/>
                  <a:pt x="979135" y="917709"/>
                  <a:pt x="979135" y="919331"/>
                </a:cubicBezTo>
                <a:cubicBezTo>
                  <a:pt x="970361" y="918425"/>
                  <a:pt x="962182" y="915888"/>
                  <a:pt x="955598" y="912031"/>
                </a:cubicBezTo>
                <a:cubicBezTo>
                  <a:pt x="967837" y="908179"/>
                  <a:pt x="973486" y="908787"/>
                  <a:pt x="979135" y="914870"/>
                </a:cubicBezTo>
                <a:close/>
                <a:moveTo>
                  <a:pt x="1268796" y="351390"/>
                </a:moveTo>
                <a:cubicBezTo>
                  <a:pt x="1261914" y="350879"/>
                  <a:pt x="1254966" y="350879"/>
                  <a:pt x="1248083" y="351390"/>
                </a:cubicBezTo>
                <a:cubicBezTo>
                  <a:pt x="1242224" y="353326"/>
                  <a:pt x="1236748" y="355708"/>
                  <a:pt x="1231764" y="358486"/>
                </a:cubicBezTo>
                <a:cubicBezTo>
                  <a:pt x="1228579" y="356546"/>
                  <a:pt x="1225642" y="354443"/>
                  <a:pt x="1222977" y="352201"/>
                </a:cubicBezTo>
                <a:lnTo>
                  <a:pt x="1191595" y="319758"/>
                </a:lnTo>
                <a:cubicBezTo>
                  <a:pt x="1193437" y="317467"/>
                  <a:pt x="1195759" y="315352"/>
                  <a:pt x="1198499" y="313473"/>
                </a:cubicBezTo>
                <a:cubicBezTo>
                  <a:pt x="1205133" y="310058"/>
                  <a:pt x="1212047" y="306877"/>
                  <a:pt x="1219211" y="303943"/>
                </a:cubicBezTo>
                <a:cubicBezTo>
                  <a:pt x="1235530" y="310026"/>
                  <a:pt x="1250594" y="315703"/>
                  <a:pt x="1267227" y="322597"/>
                </a:cubicBezTo>
                <a:cubicBezTo>
                  <a:pt x="1273503" y="325436"/>
                  <a:pt x="1276328" y="330910"/>
                  <a:pt x="1281663" y="335777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553D53E-3770-4043-BD30-97C57EBF7E73}"/>
              </a:ext>
            </a:extLst>
          </p:cNvPr>
          <p:cNvSpPr/>
          <p:nvPr/>
        </p:nvSpPr>
        <p:spPr>
          <a:xfrm>
            <a:off x="90157" y="942983"/>
            <a:ext cx="311628" cy="94884"/>
          </a:xfrm>
          <a:custGeom>
            <a:avLst/>
            <a:gdLst>
              <a:gd name="connsiteX0" fmla="*/ 284012 w 311628"/>
              <a:gd name="connsiteY0" fmla="*/ 23513 h 94884"/>
              <a:gd name="connsiteX1" fmla="*/ 269890 w 311628"/>
              <a:gd name="connsiteY1" fmla="*/ 12159 h 94884"/>
              <a:gd name="connsiteX2" fmla="*/ 252002 w 311628"/>
              <a:gd name="connsiteY2" fmla="*/ 7090 h 94884"/>
              <a:gd name="connsiteX3" fmla="*/ 237252 w 311628"/>
              <a:gd name="connsiteY3" fmla="*/ 196 h 94884"/>
              <a:gd name="connsiteX4" fmla="*/ 225013 w 311628"/>
              <a:gd name="connsiteY4" fmla="*/ 7901 h 94884"/>
              <a:gd name="connsiteX5" fmla="*/ 220619 w 311628"/>
              <a:gd name="connsiteY5" fmla="*/ 9725 h 94884"/>
              <a:gd name="connsiteX6" fmla="*/ 192689 w 311628"/>
              <a:gd name="connsiteY6" fmla="*/ 14389 h 94884"/>
              <a:gd name="connsiteX7" fmla="*/ 178253 w 311628"/>
              <a:gd name="connsiteY7" fmla="*/ 11145 h 94884"/>
              <a:gd name="connsiteX8" fmla="*/ 169779 w 311628"/>
              <a:gd name="connsiteY8" fmla="*/ 15606 h 94884"/>
              <a:gd name="connsiteX9" fmla="*/ 133376 w 311628"/>
              <a:gd name="connsiteY9" fmla="*/ 21688 h 94884"/>
              <a:gd name="connsiteX10" fmla="*/ 114232 w 311628"/>
              <a:gd name="connsiteY10" fmla="*/ 13172 h 94884"/>
              <a:gd name="connsiteX11" fmla="*/ 111408 w 311628"/>
              <a:gd name="connsiteY11" fmla="*/ 17430 h 94884"/>
              <a:gd name="connsiteX12" fmla="*/ 98541 w 311628"/>
              <a:gd name="connsiteY12" fmla="*/ 28380 h 94884"/>
              <a:gd name="connsiteX13" fmla="*/ 86302 w 311628"/>
              <a:gd name="connsiteY13" fmla="*/ 33043 h 94884"/>
              <a:gd name="connsiteX14" fmla="*/ 77201 w 311628"/>
              <a:gd name="connsiteY14" fmla="*/ 16214 h 94884"/>
              <a:gd name="connsiteX15" fmla="*/ 57744 w 311628"/>
              <a:gd name="connsiteY15" fmla="*/ 5873 h 94884"/>
              <a:gd name="connsiteX16" fmla="*/ 53350 w 311628"/>
              <a:gd name="connsiteY16" fmla="*/ 196 h 94884"/>
              <a:gd name="connsiteX17" fmla="*/ 53350 w 311628"/>
              <a:gd name="connsiteY17" fmla="*/ 196 h 94884"/>
              <a:gd name="connsiteX18" fmla="*/ 38287 w 311628"/>
              <a:gd name="connsiteY18" fmla="*/ 15606 h 94884"/>
              <a:gd name="connsiteX19" fmla="*/ 11925 w 311628"/>
              <a:gd name="connsiteY19" fmla="*/ 19458 h 94884"/>
              <a:gd name="connsiteX20" fmla="*/ 17888 w 311628"/>
              <a:gd name="connsiteY20" fmla="*/ 25541 h 94884"/>
              <a:gd name="connsiteX21" fmla="*/ 0 w 311628"/>
              <a:gd name="connsiteY21" fmla="*/ 31624 h 94884"/>
              <a:gd name="connsiteX22" fmla="*/ 20712 w 311628"/>
              <a:gd name="connsiteY22" fmla="*/ 30002 h 94884"/>
              <a:gd name="connsiteX23" fmla="*/ 57744 w 311628"/>
              <a:gd name="connsiteY23" fmla="*/ 31624 h 94884"/>
              <a:gd name="connsiteX24" fmla="*/ 60568 w 311628"/>
              <a:gd name="connsiteY24" fmla="*/ 34260 h 94884"/>
              <a:gd name="connsiteX25" fmla="*/ 54606 w 311628"/>
              <a:gd name="connsiteY25" fmla="*/ 39937 h 94884"/>
              <a:gd name="connsiteX26" fmla="*/ 60568 w 311628"/>
              <a:gd name="connsiteY26" fmla="*/ 45209 h 94884"/>
              <a:gd name="connsiteX27" fmla="*/ 13494 w 311628"/>
              <a:gd name="connsiteY27" fmla="*/ 51089 h 94884"/>
              <a:gd name="connsiteX28" fmla="*/ 13494 w 311628"/>
              <a:gd name="connsiteY28" fmla="*/ 52306 h 94884"/>
              <a:gd name="connsiteX29" fmla="*/ 42680 w 311628"/>
              <a:gd name="connsiteY29" fmla="*/ 53725 h 94884"/>
              <a:gd name="connsiteX30" fmla="*/ 62451 w 311628"/>
              <a:gd name="connsiteY30" fmla="*/ 65485 h 94884"/>
              <a:gd name="connsiteX31" fmla="*/ 63637 w 311628"/>
              <a:gd name="connsiteY31" fmla="*/ 75204 h 94884"/>
              <a:gd name="connsiteX32" fmla="*/ 58999 w 311628"/>
              <a:gd name="connsiteY32" fmla="*/ 77246 h 94884"/>
              <a:gd name="connsiteX33" fmla="*/ 41425 w 311628"/>
              <a:gd name="connsiteY33" fmla="*/ 82518 h 94884"/>
              <a:gd name="connsiteX34" fmla="*/ 49898 w 311628"/>
              <a:gd name="connsiteY34" fmla="*/ 82518 h 94884"/>
              <a:gd name="connsiteX35" fmla="*/ 112663 w 311628"/>
              <a:gd name="connsiteY35" fmla="*/ 89412 h 94884"/>
              <a:gd name="connsiteX36" fmla="*/ 189864 w 311628"/>
              <a:gd name="connsiteY36" fmla="*/ 86978 h 94884"/>
              <a:gd name="connsiteX37" fmla="*/ 202104 w 311628"/>
              <a:gd name="connsiteY37" fmla="*/ 83329 h 94884"/>
              <a:gd name="connsiteX38" fmla="*/ 249805 w 311628"/>
              <a:gd name="connsiteY38" fmla="*/ 71974 h 94884"/>
              <a:gd name="connsiteX39" fmla="*/ 295310 w 311628"/>
              <a:gd name="connsiteY39" fmla="*/ 55145 h 94884"/>
              <a:gd name="connsiteX40" fmla="*/ 311629 w 311628"/>
              <a:gd name="connsiteY40" fmla="*/ 42776 h 94884"/>
              <a:gd name="connsiteX41" fmla="*/ 307235 w 311628"/>
              <a:gd name="connsiteY41" fmla="*/ 29799 h 94884"/>
              <a:gd name="connsiteX42" fmla="*/ 284012 w 311628"/>
              <a:gd name="connsiteY42" fmla="*/ 23513 h 94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311628" h="94884">
                <a:moveTo>
                  <a:pt x="284012" y="23513"/>
                </a:moveTo>
                <a:cubicBezTo>
                  <a:pt x="274597" y="21688"/>
                  <a:pt x="281501" y="12159"/>
                  <a:pt x="269890" y="12159"/>
                </a:cubicBezTo>
                <a:cubicBezTo>
                  <a:pt x="267693" y="5062"/>
                  <a:pt x="257337" y="9928"/>
                  <a:pt x="252002" y="7090"/>
                </a:cubicBezTo>
                <a:cubicBezTo>
                  <a:pt x="247837" y="4186"/>
                  <a:pt x="242825" y="1842"/>
                  <a:pt x="237252" y="196"/>
                </a:cubicBezTo>
                <a:cubicBezTo>
                  <a:pt x="228465" y="-1224"/>
                  <a:pt x="229406" y="5467"/>
                  <a:pt x="225013" y="7901"/>
                </a:cubicBezTo>
                <a:cubicBezTo>
                  <a:pt x="220619" y="10334"/>
                  <a:pt x="222188" y="9725"/>
                  <a:pt x="220619" y="9725"/>
                </a:cubicBezTo>
                <a:cubicBezTo>
                  <a:pt x="211056" y="10559"/>
                  <a:pt x="201680" y="12124"/>
                  <a:pt x="192689" y="14389"/>
                </a:cubicBezTo>
                <a:cubicBezTo>
                  <a:pt x="188295" y="14389"/>
                  <a:pt x="182960" y="12361"/>
                  <a:pt x="178253" y="11145"/>
                </a:cubicBezTo>
                <a:lnTo>
                  <a:pt x="169779" y="15606"/>
                </a:lnTo>
                <a:cubicBezTo>
                  <a:pt x="149067" y="8103"/>
                  <a:pt x="148753" y="8103"/>
                  <a:pt x="133376" y="21688"/>
                </a:cubicBezTo>
                <a:lnTo>
                  <a:pt x="114232" y="13172"/>
                </a:lnTo>
                <a:cubicBezTo>
                  <a:pt x="114232" y="15403"/>
                  <a:pt x="111408" y="16417"/>
                  <a:pt x="111408" y="17430"/>
                </a:cubicBezTo>
                <a:cubicBezTo>
                  <a:pt x="111408" y="25744"/>
                  <a:pt x="111408" y="25541"/>
                  <a:pt x="98541" y="28380"/>
                </a:cubicBezTo>
                <a:cubicBezTo>
                  <a:pt x="94177" y="29598"/>
                  <a:pt x="90065" y="31166"/>
                  <a:pt x="86302" y="33043"/>
                </a:cubicBezTo>
                <a:cubicBezTo>
                  <a:pt x="73435" y="29191"/>
                  <a:pt x="74690" y="22702"/>
                  <a:pt x="77201" y="16214"/>
                </a:cubicBezTo>
                <a:cubicBezTo>
                  <a:pt x="70297" y="12564"/>
                  <a:pt x="63707" y="9523"/>
                  <a:pt x="57744" y="5873"/>
                </a:cubicBezTo>
                <a:cubicBezTo>
                  <a:pt x="55827" y="4141"/>
                  <a:pt x="54345" y="2225"/>
                  <a:pt x="53350" y="196"/>
                </a:cubicBezTo>
                <a:lnTo>
                  <a:pt x="53350" y="196"/>
                </a:lnTo>
                <a:lnTo>
                  <a:pt x="38287" y="15606"/>
                </a:lnTo>
                <a:cubicBezTo>
                  <a:pt x="30441" y="17228"/>
                  <a:pt x="16633" y="5670"/>
                  <a:pt x="11925" y="19458"/>
                </a:cubicBezTo>
                <a:cubicBezTo>
                  <a:pt x="11925" y="22094"/>
                  <a:pt x="21340" y="21283"/>
                  <a:pt x="17888" y="25541"/>
                </a:cubicBezTo>
                <a:cubicBezTo>
                  <a:pt x="14436" y="29799"/>
                  <a:pt x="2824" y="23311"/>
                  <a:pt x="0" y="31624"/>
                </a:cubicBezTo>
                <a:cubicBezTo>
                  <a:pt x="6981" y="31634"/>
                  <a:pt x="13938" y="31091"/>
                  <a:pt x="20712" y="30002"/>
                </a:cubicBezTo>
                <a:cubicBezTo>
                  <a:pt x="32924" y="27467"/>
                  <a:pt x="46174" y="28047"/>
                  <a:pt x="57744" y="31624"/>
                </a:cubicBezTo>
                <a:cubicBezTo>
                  <a:pt x="57744" y="31624"/>
                  <a:pt x="59627" y="33246"/>
                  <a:pt x="60568" y="34260"/>
                </a:cubicBezTo>
                <a:lnTo>
                  <a:pt x="54606" y="39937"/>
                </a:lnTo>
                <a:cubicBezTo>
                  <a:pt x="54606" y="43181"/>
                  <a:pt x="63079" y="41762"/>
                  <a:pt x="60568" y="45209"/>
                </a:cubicBezTo>
                <a:lnTo>
                  <a:pt x="13494" y="51089"/>
                </a:lnTo>
                <a:lnTo>
                  <a:pt x="13494" y="52306"/>
                </a:lnTo>
                <a:lnTo>
                  <a:pt x="42680" y="53725"/>
                </a:lnTo>
                <a:cubicBezTo>
                  <a:pt x="50526" y="58591"/>
                  <a:pt x="57116" y="61836"/>
                  <a:pt x="62451" y="65485"/>
                </a:cubicBezTo>
                <a:cubicBezTo>
                  <a:pt x="66933" y="67957"/>
                  <a:pt x="67463" y="72310"/>
                  <a:pt x="63637" y="75204"/>
                </a:cubicBezTo>
                <a:cubicBezTo>
                  <a:pt x="62400" y="76141"/>
                  <a:pt x="60799" y="76844"/>
                  <a:pt x="58999" y="77246"/>
                </a:cubicBezTo>
                <a:cubicBezTo>
                  <a:pt x="54292" y="79071"/>
                  <a:pt x="48957" y="80287"/>
                  <a:pt x="41425" y="82518"/>
                </a:cubicBezTo>
                <a:cubicBezTo>
                  <a:pt x="44246" y="82653"/>
                  <a:pt x="47078" y="82653"/>
                  <a:pt x="49898" y="82518"/>
                </a:cubicBezTo>
                <a:cubicBezTo>
                  <a:pt x="71375" y="78793"/>
                  <a:pt x="94298" y="81311"/>
                  <a:pt x="112663" y="89412"/>
                </a:cubicBezTo>
                <a:cubicBezTo>
                  <a:pt x="137246" y="97498"/>
                  <a:pt x="166616" y="96571"/>
                  <a:pt x="189864" y="86978"/>
                </a:cubicBezTo>
                <a:cubicBezTo>
                  <a:pt x="193487" y="85204"/>
                  <a:pt x="197663" y="83957"/>
                  <a:pt x="202104" y="83329"/>
                </a:cubicBezTo>
                <a:cubicBezTo>
                  <a:pt x="218321" y="80125"/>
                  <a:pt x="234245" y="76333"/>
                  <a:pt x="249805" y="71974"/>
                </a:cubicBezTo>
                <a:cubicBezTo>
                  <a:pt x="267134" y="69261"/>
                  <a:pt x="282914" y="63425"/>
                  <a:pt x="295310" y="55145"/>
                </a:cubicBezTo>
                <a:cubicBezTo>
                  <a:pt x="301272" y="51089"/>
                  <a:pt x="306607" y="46628"/>
                  <a:pt x="311629" y="42776"/>
                </a:cubicBezTo>
                <a:lnTo>
                  <a:pt x="307235" y="29799"/>
                </a:lnTo>
                <a:cubicBezTo>
                  <a:pt x="299750" y="27329"/>
                  <a:pt x="291986" y="25229"/>
                  <a:pt x="284012" y="23513"/>
                </a:cubicBezTo>
                <a:close/>
              </a:path>
            </a:pathLst>
          </a:custGeom>
          <a:solidFill>
            <a:srgbClr val="000000"/>
          </a:solidFill>
          <a:ln w="31353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3" name="Graphic 2" descr="Marker with solid fill">
            <a:extLst>
              <a:ext uri="{FF2B5EF4-FFF2-40B4-BE49-F238E27FC236}">
                <a16:creationId xmlns:a16="http://schemas.microsoft.com/office/drawing/2014/main" id="{2D28848E-B3B0-4742-A227-45F3893CCE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5389" y="919478"/>
            <a:ext cx="298890" cy="298890"/>
          </a:xfrm>
          <a:prstGeom prst="rect">
            <a:avLst/>
          </a:prstGeom>
        </p:spPr>
      </p:pic>
      <p:pic>
        <p:nvPicPr>
          <p:cNvPr id="19" name="Graphic 18" descr="Marker with solid fill">
            <a:extLst>
              <a:ext uri="{FF2B5EF4-FFF2-40B4-BE49-F238E27FC236}">
                <a16:creationId xmlns:a16="http://schemas.microsoft.com/office/drawing/2014/main" id="{D1AB7EBF-D114-4410-AE74-153288B45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45279" y="704996"/>
            <a:ext cx="298890" cy="298890"/>
          </a:xfrm>
          <a:prstGeom prst="rect">
            <a:avLst/>
          </a:prstGeom>
        </p:spPr>
      </p:pic>
      <p:pic>
        <p:nvPicPr>
          <p:cNvPr id="20" name="Graphic 19" descr="Marker with solid fill">
            <a:extLst>
              <a:ext uri="{FF2B5EF4-FFF2-40B4-BE49-F238E27FC236}">
                <a16:creationId xmlns:a16="http://schemas.microsoft.com/office/drawing/2014/main" id="{AAF82602-B014-4FFE-9F49-AEBBAE48D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51850" y="903602"/>
            <a:ext cx="298890" cy="298890"/>
          </a:xfrm>
          <a:prstGeom prst="rect">
            <a:avLst/>
          </a:prstGeom>
        </p:spPr>
      </p:pic>
      <p:pic>
        <p:nvPicPr>
          <p:cNvPr id="21" name="Graphic 20" descr="Marker with solid fill">
            <a:extLst>
              <a:ext uri="{FF2B5EF4-FFF2-40B4-BE49-F238E27FC236}">
                <a16:creationId xmlns:a16="http://schemas.microsoft.com/office/drawing/2014/main" id="{F764C612-54EE-432A-B8FA-099F5F0E2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35535" y="604712"/>
            <a:ext cx="298890" cy="298890"/>
          </a:xfrm>
          <a:prstGeom prst="rect">
            <a:avLst/>
          </a:prstGeom>
        </p:spPr>
      </p:pic>
      <p:pic>
        <p:nvPicPr>
          <p:cNvPr id="22" name="Graphic 21" descr="Marker with solid fill">
            <a:extLst>
              <a:ext uri="{FF2B5EF4-FFF2-40B4-BE49-F238E27FC236}">
                <a16:creationId xmlns:a16="http://schemas.microsoft.com/office/drawing/2014/main" id="{C7EE936D-22EE-49EE-BC98-8290B61DD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8863" y="1101379"/>
            <a:ext cx="298890" cy="298890"/>
          </a:xfrm>
          <a:prstGeom prst="rect">
            <a:avLst/>
          </a:prstGeom>
        </p:spPr>
      </p:pic>
      <p:pic>
        <p:nvPicPr>
          <p:cNvPr id="23" name="Graphic 22" descr="Marker with solid fill">
            <a:extLst>
              <a:ext uri="{FF2B5EF4-FFF2-40B4-BE49-F238E27FC236}">
                <a16:creationId xmlns:a16="http://schemas.microsoft.com/office/drawing/2014/main" id="{383F13D0-BCDE-4511-9558-1D362479D9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3816" y="981179"/>
            <a:ext cx="298890" cy="298890"/>
          </a:xfrm>
          <a:prstGeom prst="rect">
            <a:avLst/>
          </a:prstGeom>
        </p:spPr>
      </p:pic>
      <p:pic>
        <p:nvPicPr>
          <p:cNvPr id="24" name="Graphic 23" descr="Marker with solid fill">
            <a:extLst>
              <a:ext uri="{FF2B5EF4-FFF2-40B4-BE49-F238E27FC236}">
                <a16:creationId xmlns:a16="http://schemas.microsoft.com/office/drawing/2014/main" id="{5FC392C9-1CBD-477E-9469-0D532604F3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5631" y="151062"/>
            <a:ext cx="298890" cy="298890"/>
          </a:xfrm>
          <a:prstGeom prst="rect">
            <a:avLst/>
          </a:prstGeom>
        </p:spPr>
      </p:pic>
      <p:pic>
        <p:nvPicPr>
          <p:cNvPr id="25" name="Graphic 24" descr="Marker with solid fill">
            <a:extLst>
              <a:ext uri="{FF2B5EF4-FFF2-40B4-BE49-F238E27FC236}">
                <a16:creationId xmlns:a16="http://schemas.microsoft.com/office/drawing/2014/main" id="{D67E781A-CC88-45BE-AB09-5A7495C791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95" y="725932"/>
            <a:ext cx="298890" cy="298890"/>
          </a:xfrm>
          <a:prstGeom prst="rect">
            <a:avLst/>
          </a:prstGeom>
        </p:spPr>
      </p:pic>
      <p:pic>
        <p:nvPicPr>
          <p:cNvPr id="26" name="Graphic 25" descr="Marker with solid fill">
            <a:extLst>
              <a:ext uri="{FF2B5EF4-FFF2-40B4-BE49-F238E27FC236}">
                <a16:creationId xmlns:a16="http://schemas.microsoft.com/office/drawing/2014/main" id="{346A94C9-80FB-4DC3-8933-D7A855995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8165" y="1190648"/>
            <a:ext cx="298890" cy="298890"/>
          </a:xfrm>
          <a:prstGeom prst="rect">
            <a:avLst/>
          </a:prstGeom>
        </p:spPr>
      </p:pic>
      <p:pic>
        <p:nvPicPr>
          <p:cNvPr id="27" name="Graphic 26" descr="Marker with solid fill">
            <a:extLst>
              <a:ext uri="{FF2B5EF4-FFF2-40B4-BE49-F238E27FC236}">
                <a16:creationId xmlns:a16="http://schemas.microsoft.com/office/drawing/2014/main" id="{EEB798C1-759B-4619-98C3-CCC5A4E252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6139" y="1164860"/>
            <a:ext cx="298890" cy="29889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D343FCC-9FE7-493A-8BC6-BA7175003BC2}"/>
              </a:ext>
            </a:extLst>
          </p:cNvPr>
          <p:cNvSpPr txBox="1"/>
          <p:nvPr/>
        </p:nvSpPr>
        <p:spPr>
          <a:xfrm>
            <a:off x="6524250" y="4364831"/>
            <a:ext cx="2376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Presented by Eashal Yasin 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23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6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3" name="Google Shape;2183;p40"/>
          <p:cNvGrpSpPr/>
          <p:nvPr/>
        </p:nvGrpSpPr>
        <p:grpSpPr>
          <a:xfrm>
            <a:off x="1819024" y="3893816"/>
            <a:ext cx="175013" cy="27000"/>
            <a:chOff x="5662375" y="212375"/>
            <a:chExt cx="175013" cy="27000"/>
          </a:xfrm>
        </p:grpSpPr>
        <p:sp>
          <p:nvSpPr>
            <p:cNvPr id="2184" name="Google Shape;2184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187" name="Google Shape;2187;p40"/>
          <p:cNvGrpSpPr/>
          <p:nvPr/>
        </p:nvGrpSpPr>
        <p:grpSpPr>
          <a:xfrm>
            <a:off x="4484494" y="3893828"/>
            <a:ext cx="175013" cy="27000"/>
            <a:chOff x="5662375" y="212375"/>
            <a:chExt cx="175013" cy="27000"/>
          </a:xfrm>
        </p:grpSpPr>
        <p:sp>
          <p:nvSpPr>
            <p:cNvPr id="2188" name="Google Shape;2188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9" name="Google Shape;2189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0" name="Google Shape;2190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191" name="Google Shape;2191;p40"/>
          <p:cNvGrpSpPr/>
          <p:nvPr/>
        </p:nvGrpSpPr>
        <p:grpSpPr>
          <a:xfrm>
            <a:off x="7149964" y="3893816"/>
            <a:ext cx="175013" cy="27000"/>
            <a:chOff x="5662375" y="212375"/>
            <a:chExt cx="175013" cy="27000"/>
          </a:xfrm>
        </p:grpSpPr>
        <p:sp>
          <p:nvSpPr>
            <p:cNvPr id="2192" name="Google Shape;2192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95" name="Google Shape;2195;p40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GPS COMPONENTS</a:t>
            </a:r>
            <a:endParaRPr dirty="0"/>
          </a:p>
        </p:txBody>
      </p:sp>
      <p:sp>
        <p:nvSpPr>
          <p:cNvPr id="2196" name="Google Shape;2196;p40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Control Segment</a:t>
            </a:r>
            <a:endParaRPr dirty="0"/>
          </a:p>
        </p:txBody>
      </p:sp>
      <p:sp>
        <p:nvSpPr>
          <p:cNvPr id="2197" name="Google Shape;2197;p40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Space Segment</a:t>
            </a:r>
            <a:endParaRPr dirty="0"/>
          </a:p>
        </p:txBody>
      </p:sp>
      <p:sp>
        <p:nvSpPr>
          <p:cNvPr id="2198" name="Google Shape;2198;p40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Segment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0CFD0C-8291-4C91-B58C-AF9B4E1B9C26}"/>
              </a:ext>
            </a:extLst>
          </p:cNvPr>
          <p:cNvSpPr txBox="1"/>
          <p:nvPr/>
        </p:nvSpPr>
        <p:spPr>
          <a:xfrm>
            <a:off x="2693195" y="827008"/>
            <a:ext cx="3971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effectLst/>
                <a:latin typeface="Bahnschrift Light Condensed" panose="020B0502040204020203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 GPS system comprises three key segments:</a:t>
            </a:r>
            <a:endParaRPr lang="en-GB" sz="1800" dirty="0">
              <a:effectLst/>
              <a:latin typeface="Bahnschrift Light Condensed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pic>
        <p:nvPicPr>
          <p:cNvPr id="18" name="Graphic 17" descr="Rocket with solid fill">
            <a:extLst>
              <a:ext uri="{FF2B5EF4-FFF2-40B4-BE49-F238E27FC236}">
                <a16:creationId xmlns:a16="http://schemas.microsoft.com/office/drawing/2014/main" id="{D859AD9B-6D74-4B45-916D-91522F1CF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95879" y="1846436"/>
            <a:ext cx="594301" cy="594301"/>
          </a:xfrm>
          <a:prstGeom prst="rect">
            <a:avLst/>
          </a:prstGeom>
        </p:spPr>
      </p:pic>
      <p:pic>
        <p:nvPicPr>
          <p:cNvPr id="21" name="Graphic 20" descr="Call center with solid fill">
            <a:extLst>
              <a:ext uri="{FF2B5EF4-FFF2-40B4-BE49-F238E27FC236}">
                <a16:creationId xmlns:a16="http://schemas.microsoft.com/office/drawing/2014/main" id="{1D5905BC-E288-4EA3-AA12-3222BA4F33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65990" y="1777099"/>
            <a:ext cx="685302" cy="685302"/>
          </a:xfrm>
          <a:prstGeom prst="rect">
            <a:avLst/>
          </a:prstGeom>
        </p:spPr>
      </p:pic>
      <p:pic>
        <p:nvPicPr>
          <p:cNvPr id="23" name="Graphic 22" descr="Speaker phone with solid fill">
            <a:extLst>
              <a:ext uri="{FF2B5EF4-FFF2-40B4-BE49-F238E27FC236}">
                <a16:creationId xmlns:a16="http://schemas.microsoft.com/office/drawing/2014/main" id="{53AF6D13-90A0-4850-8E31-C8A75C4972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44654" y="1813118"/>
            <a:ext cx="758632" cy="758632"/>
          </a:xfrm>
          <a:prstGeom prst="rect">
            <a:avLst/>
          </a:prstGeom>
        </p:spPr>
      </p:pic>
      <p:grpSp>
        <p:nvGrpSpPr>
          <p:cNvPr id="62" name="Google Shape;2739;p51">
            <a:extLst>
              <a:ext uri="{FF2B5EF4-FFF2-40B4-BE49-F238E27FC236}">
                <a16:creationId xmlns:a16="http://schemas.microsoft.com/office/drawing/2014/main" id="{67A2AC48-3380-4F5B-ACC1-AA5A3B6DBD03}"/>
              </a:ext>
            </a:extLst>
          </p:cNvPr>
          <p:cNvGrpSpPr/>
          <p:nvPr/>
        </p:nvGrpSpPr>
        <p:grpSpPr>
          <a:xfrm>
            <a:off x="5930287" y="2830809"/>
            <a:ext cx="2641366" cy="1637677"/>
            <a:chOff x="277900" y="420125"/>
            <a:chExt cx="6852525" cy="4682425"/>
          </a:xfrm>
        </p:grpSpPr>
        <p:sp>
          <p:nvSpPr>
            <p:cNvPr id="63" name="Google Shape;2740;p51">
              <a:extLst>
                <a:ext uri="{FF2B5EF4-FFF2-40B4-BE49-F238E27FC236}">
                  <a16:creationId xmlns:a16="http://schemas.microsoft.com/office/drawing/2014/main" id="{C782ABBF-D7A4-4ADC-8153-D4E79D134EBD}"/>
                </a:ext>
              </a:extLst>
            </p:cNvPr>
            <p:cNvSpPr/>
            <p:nvPr/>
          </p:nvSpPr>
          <p:spPr>
            <a:xfrm>
              <a:off x="277900" y="420125"/>
              <a:ext cx="6852525" cy="4609425"/>
            </a:xfrm>
            <a:custGeom>
              <a:avLst/>
              <a:gdLst/>
              <a:ahLst/>
              <a:cxnLst/>
              <a:rect l="l" t="t" r="r" b="b"/>
              <a:pathLst>
                <a:path w="274101" h="184377" extrusionOk="0">
                  <a:moveTo>
                    <a:pt x="136337" y="1"/>
                  </a:moveTo>
                  <a:cubicBezTo>
                    <a:pt x="108563" y="1"/>
                    <a:pt x="91709" y="26310"/>
                    <a:pt x="78045" y="41336"/>
                  </a:cubicBezTo>
                  <a:cubicBezTo>
                    <a:pt x="62518" y="58454"/>
                    <a:pt x="45178" y="46845"/>
                    <a:pt x="22479" y="65183"/>
                  </a:cubicBezTo>
                  <a:cubicBezTo>
                    <a:pt x="0" y="83335"/>
                    <a:pt x="19077" y="165447"/>
                    <a:pt x="35677" y="184376"/>
                  </a:cubicBezTo>
                  <a:lnTo>
                    <a:pt x="253434" y="184376"/>
                  </a:lnTo>
                  <a:cubicBezTo>
                    <a:pt x="255208" y="177574"/>
                    <a:pt x="261124" y="154837"/>
                    <a:pt x="265116" y="131804"/>
                  </a:cubicBezTo>
                  <a:cubicBezTo>
                    <a:pt x="269923" y="104298"/>
                    <a:pt x="274100" y="66403"/>
                    <a:pt x="254987" y="50505"/>
                  </a:cubicBezTo>
                  <a:cubicBezTo>
                    <a:pt x="249034" y="45561"/>
                    <a:pt x="242499" y="43992"/>
                    <a:pt x="235926" y="43992"/>
                  </a:cubicBezTo>
                  <a:cubicBezTo>
                    <a:pt x="230211" y="43992"/>
                    <a:pt x="224467" y="45178"/>
                    <a:pt x="219051" y="46365"/>
                  </a:cubicBezTo>
                  <a:cubicBezTo>
                    <a:pt x="213642" y="47537"/>
                    <a:pt x="208543" y="48726"/>
                    <a:pt x="204134" y="48726"/>
                  </a:cubicBezTo>
                  <a:cubicBezTo>
                    <a:pt x="201733" y="48726"/>
                    <a:pt x="199538" y="48373"/>
                    <a:pt x="197608" y="47474"/>
                  </a:cubicBezTo>
                  <a:cubicBezTo>
                    <a:pt x="184447" y="41336"/>
                    <a:pt x="183855" y="10799"/>
                    <a:pt x="148585" y="1630"/>
                  </a:cubicBezTo>
                  <a:cubicBezTo>
                    <a:pt x="144277" y="510"/>
                    <a:pt x="140202" y="1"/>
                    <a:pt x="136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741;p51">
              <a:extLst>
                <a:ext uri="{FF2B5EF4-FFF2-40B4-BE49-F238E27FC236}">
                  <a16:creationId xmlns:a16="http://schemas.microsoft.com/office/drawing/2014/main" id="{ECE43EA4-2ACF-4414-B332-B9B3261FF29C}"/>
                </a:ext>
              </a:extLst>
            </p:cNvPr>
            <p:cNvSpPr/>
            <p:nvPr/>
          </p:nvSpPr>
          <p:spPr>
            <a:xfrm>
              <a:off x="482160" y="420200"/>
              <a:ext cx="6424600" cy="4609350"/>
            </a:xfrm>
            <a:custGeom>
              <a:avLst/>
              <a:gdLst/>
              <a:ahLst/>
              <a:cxnLst/>
              <a:rect l="l" t="t" r="r" b="b"/>
              <a:pathLst>
                <a:path w="256984" h="184374" extrusionOk="0">
                  <a:moveTo>
                    <a:pt x="124148" y="0"/>
                  </a:moveTo>
                  <a:cubicBezTo>
                    <a:pt x="96383" y="0"/>
                    <a:pt x="79487" y="26323"/>
                    <a:pt x="65845" y="41333"/>
                  </a:cubicBezTo>
                  <a:cubicBezTo>
                    <a:pt x="50318" y="58451"/>
                    <a:pt x="32978" y="46842"/>
                    <a:pt x="10279" y="65180"/>
                  </a:cubicBezTo>
                  <a:cubicBezTo>
                    <a:pt x="2921" y="71095"/>
                    <a:pt x="38" y="83887"/>
                    <a:pt x="38" y="99082"/>
                  </a:cubicBezTo>
                  <a:cubicBezTo>
                    <a:pt x="1" y="130285"/>
                    <a:pt x="12312" y="171618"/>
                    <a:pt x="23477" y="184373"/>
                  </a:cubicBezTo>
                  <a:lnTo>
                    <a:pt x="241234" y="184373"/>
                  </a:lnTo>
                  <a:cubicBezTo>
                    <a:pt x="243008" y="177571"/>
                    <a:pt x="248924" y="154834"/>
                    <a:pt x="252916" y="131801"/>
                  </a:cubicBezTo>
                  <a:cubicBezTo>
                    <a:pt x="254987" y="119896"/>
                    <a:pt x="256946" y="106032"/>
                    <a:pt x="256983" y="92834"/>
                  </a:cubicBezTo>
                  <a:cubicBezTo>
                    <a:pt x="256983" y="75605"/>
                    <a:pt x="253619" y="59523"/>
                    <a:pt x="242787" y="50502"/>
                  </a:cubicBezTo>
                  <a:cubicBezTo>
                    <a:pt x="236834" y="45548"/>
                    <a:pt x="230290" y="43995"/>
                    <a:pt x="223710" y="43995"/>
                  </a:cubicBezTo>
                  <a:cubicBezTo>
                    <a:pt x="218016" y="43995"/>
                    <a:pt x="212286" y="45178"/>
                    <a:pt x="206851" y="46362"/>
                  </a:cubicBezTo>
                  <a:cubicBezTo>
                    <a:pt x="201453" y="47545"/>
                    <a:pt x="196388" y="48728"/>
                    <a:pt x="191989" y="48728"/>
                  </a:cubicBezTo>
                  <a:cubicBezTo>
                    <a:pt x="189549" y="48728"/>
                    <a:pt x="187331" y="48358"/>
                    <a:pt x="185408" y="47471"/>
                  </a:cubicBezTo>
                  <a:cubicBezTo>
                    <a:pt x="172247" y="41333"/>
                    <a:pt x="171655" y="10796"/>
                    <a:pt x="136385" y="1627"/>
                  </a:cubicBezTo>
                  <a:cubicBezTo>
                    <a:pt x="132097" y="481"/>
                    <a:pt x="127993" y="0"/>
                    <a:pt x="1241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742;p51">
              <a:extLst>
                <a:ext uri="{FF2B5EF4-FFF2-40B4-BE49-F238E27FC236}">
                  <a16:creationId xmlns:a16="http://schemas.microsoft.com/office/drawing/2014/main" id="{1D901246-FB18-40CC-98A9-CC2014E42CC8}"/>
                </a:ext>
              </a:extLst>
            </p:cNvPr>
            <p:cNvSpPr/>
            <p:nvPr/>
          </p:nvSpPr>
          <p:spPr>
            <a:xfrm>
              <a:off x="702125" y="5036900"/>
              <a:ext cx="6191675" cy="65650"/>
            </a:xfrm>
            <a:custGeom>
              <a:avLst/>
              <a:gdLst/>
              <a:ahLst/>
              <a:cxnLst/>
              <a:rect l="l" t="t" r="r" b="b"/>
              <a:pathLst>
                <a:path w="247667" h="2626" extrusionOk="0">
                  <a:moveTo>
                    <a:pt x="1" y="1"/>
                  </a:moveTo>
                  <a:lnTo>
                    <a:pt x="1" y="2626"/>
                  </a:lnTo>
                  <a:lnTo>
                    <a:pt x="247667" y="2626"/>
                  </a:lnTo>
                  <a:lnTo>
                    <a:pt x="2476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743;p51">
              <a:extLst>
                <a:ext uri="{FF2B5EF4-FFF2-40B4-BE49-F238E27FC236}">
                  <a16:creationId xmlns:a16="http://schemas.microsoft.com/office/drawing/2014/main" id="{E70A84E7-8509-48A2-A687-9E4C2F9EAA10}"/>
                </a:ext>
              </a:extLst>
            </p:cNvPr>
            <p:cNvSpPr/>
            <p:nvPr/>
          </p:nvSpPr>
          <p:spPr>
            <a:xfrm>
              <a:off x="665175" y="3566050"/>
              <a:ext cx="125725" cy="97450"/>
            </a:xfrm>
            <a:custGeom>
              <a:avLst/>
              <a:gdLst/>
              <a:ahLst/>
              <a:cxnLst/>
              <a:rect l="l" t="t" r="r" b="b"/>
              <a:pathLst>
                <a:path w="5029" h="3898" extrusionOk="0">
                  <a:moveTo>
                    <a:pt x="1558" y="0"/>
                  </a:moveTo>
                  <a:cubicBezTo>
                    <a:pt x="1494" y="0"/>
                    <a:pt x="1431" y="5"/>
                    <a:pt x="1368" y="15"/>
                  </a:cubicBezTo>
                  <a:cubicBezTo>
                    <a:pt x="481" y="125"/>
                    <a:pt x="0" y="976"/>
                    <a:pt x="185" y="1789"/>
                  </a:cubicBezTo>
                  <a:cubicBezTo>
                    <a:pt x="407" y="2639"/>
                    <a:pt x="1257" y="3231"/>
                    <a:pt x="1996" y="3564"/>
                  </a:cubicBezTo>
                  <a:cubicBezTo>
                    <a:pt x="2705" y="3872"/>
                    <a:pt x="4312" y="3897"/>
                    <a:pt x="4828" y="3897"/>
                  </a:cubicBezTo>
                  <a:cubicBezTo>
                    <a:pt x="4932" y="3897"/>
                    <a:pt x="4991" y="3896"/>
                    <a:pt x="4991" y="3896"/>
                  </a:cubicBezTo>
                  <a:cubicBezTo>
                    <a:pt x="5028" y="3896"/>
                    <a:pt x="4547" y="2529"/>
                    <a:pt x="4510" y="2418"/>
                  </a:cubicBezTo>
                  <a:cubicBezTo>
                    <a:pt x="4055" y="1507"/>
                    <a:pt x="2705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744;p51">
              <a:extLst>
                <a:ext uri="{FF2B5EF4-FFF2-40B4-BE49-F238E27FC236}">
                  <a16:creationId xmlns:a16="http://schemas.microsoft.com/office/drawing/2014/main" id="{FBBF26E5-19B4-40DC-83CA-5504B0DE0176}"/>
                </a:ext>
              </a:extLst>
            </p:cNvPr>
            <p:cNvSpPr/>
            <p:nvPr/>
          </p:nvSpPr>
          <p:spPr>
            <a:xfrm>
              <a:off x="667950" y="3411900"/>
              <a:ext cx="777325" cy="1632425"/>
            </a:xfrm>
            <a:custGeom>
              <a:avLst/>
              <a:gdLst/>
              <a:ahLst/>
              <a:cxnLst/>
              <a:rect l="l" t="t" r="r" b="b"/>
              <a:pathLst>
                <a:path w="31093" h="65297" extrusionOk="0">
                  <a:moveTo>
                    <a:pt x="14640" y="31764"/>
                  </a:moveTo>
                  <a:cubicBezTo>
                    <a:pt x="15232" y="32430"/>
                    <a:pt x="16822" y="33206"/>
                    <a:pt x="17043" y="33317"/>
                  </a:cubicBezTo>
                  <a:cubicBezTo>
                    <a:pt x="16822" y="33835"/>
                    <a:pt x="16600" y="34352"/>
                    <a:pt x="16378" y="34833"/>
                  </a:cubicBezTo>
                  <a:cubicBezTo>
                    <a:pt x="15676" y="36533"/>
                    <a:pt x="15010" y="37901"/>
                    <a:pt x="14529" y="38826"/>
                  </a:cubicBezTo>
                  <a:cubicBezTo>
                    <a:pt x="14419" y="39011"/>
                    <a:pt x="14345" y="39195"/>
                    <a:pt x="14234" y="39343"/>
                  </a:cubicBezTo>
                  <a:lnTo>
                    <a:pt x="14160" y="39343"/>
                  </a:lnTo>
                  <a:cubicBezTo>
                    <a:pt x="14160" y="39158"/>
                    <a:pt x="14123" y="38974"/>
                    <a:pt x="14086" y="38752"/>
                  </a:cubicBezTo>
                  <a:cubicBezTo>
                    <a:pt x="13938" y="37680"/>
                    <a:pt x="13716" y="36164"/>
                    <a:pt x="13346" y="34352"/>
                  </a:cubicBezTo>
                  <a:cubicBezTo>
                    <a:pt x="13235" y="33761"/>
                    <a:pt x="13125" y="33169"/>
                    <a:pt x="12977" y="32541"/>
                  </a:cubicBezTo>
                  <a:cubicBezTo>
                    <a:pt x="13125" y="32467"/>
                    <a:pt x="13901" y="32171"/>
                    <a:pt x="14640" y="31764"/>
                  </a:cubicBezTo>
                  <a:close/>
                  <a:moveTo>
                    <a:pt x="6531" y="0"/>
                  </a:moveTo>
                  <a:cubicBezTo>
                    <a:pt x="6326" y="0"/>
                    <a:pt x="6117" y="49"/>
                    <a:pt x="5915" y="154"/>
                  </a:cubicBezTo>
                  <a:cubicBezTo>
                    <a:pt x="4843" y="709"/>
                    <a:pt x="4547" y="2853"/>
                    <a:pt x="4732" y="3925"/>
                  </a:cubicBezTo>
                  <a:cubicBezTo>
                    <a:pt x="4769" y="4036"/>
                    <a:pt x="5176" y="5441"/>
                    <a:pt x="5176" y="5441"/>
                  </a:cubicBezTo>
                  <a:lnTo>
                    <a:pt x="5213" y="5404"/>
                  </a:lnTo>
                  <a:lnTo>
                    <a:pt x="5213" y="5404"/>
                  </a:lnTo>
                  <a:cubicBezTo>
                    <a:pt x="5139" y="5737"/>
                    <a:pt x="5102" y="6107"/>
                    <a:pt x="5065" y="6513"/>
                  </a:cubicBezTo>
                  <a:cubicBezTo>
                    <a:pt x="4991" y="7253"/>
                    <a:pt x="4917" y="8103"/>
                    <a:pt x="4880" y="9027"/>
                  </a:cubicBezTo>
                  <a:cubicBezTo>
                    <a:pt x="4880" y="9952"/>
                    <a:pt x="4880" y="10950"/>
                    <a:pt x="4954" y="11985"/>
                  </a:cubicBezTo>
                  <a:cubicBezTo>
                    <a:pt x="5065" y="13057"/>
                    <a:pt x="5213" y="14166"/>
                    <a:pt x="5509" y="15275"/>
                  </a:cubicBezTo>
                  <a:lnTo>
                    <a:pt x="5509" y="15312"/>
                  </a:lnTo>
                  <a:cubicBezTo>
                    <a:pt x="5324" y="15017"/>
                    <a:pt x="4769" y="14203"/>
                    <a:pt x="4732" y="14129"/>
                  </a:cubicBezTo>
                  <a:cubicBezTo>
                    <a:pt x="4142" y="13446"/>
                    <a:pt x="2744" y="12502"/>
                    <a:pt x="1654" y="12502"/>
                  </a:cubicBezTo>
                  <a:cubicBezTo>
                    <a:pt x="1446" y="12502"/>
                    <a:pt x="1250" y="12536"/>
                    <a:pt x="1072" y="12613"/>
                  </a:cubicBezTo>
                  <a:cubicBezTo>
                    <a:pt x="259" y="12946"/>
                    <a:pt x="0" y="13907"/>
                    <a:pt x="407" y="14647"/>
                  </a:cubicBezTo>
                  <a:cubicBezTo>
                    <a:pt x="850" y="15423"/>
                    <a:pt x="1812" y="15793"/>
                    <a:pt x="2625" y="15904"/>
                  </a:cubicBezTo>
                  <a:cubicBezTo>
                    <a:pt x="2705" y="15914"/>
                    <a:pt x="2794" y="15918"/>
                    <a:pt x="2889" y="15918"/>
                  </a:cubicBezTo>
                  <a:cubicBezTo>
                    <a:pt x="3840" y="15918"/>
                    <a:pt x="5414" y="15457"/>
                    <a:pt x="5583" y="15423"/>
                  </a:cubicBezTo>
                  <a:cubicBezTo>
                    <a:pt x="5878" y="16495"/>
                    <a:pt x="6248" y="17568"/>
                    <a:pt x="6729" y="18603"/>
                  </a:cubicBezTo>
                  <a:cubicBezTo>
                    <a:pt x="6987" y="19231"/>
                    <a:pt x="7246" y="19823"/>
                    <a:pt x="7542" y="20414"/>
                  </a:cubicBezTo>
                  <a:cubicBezTo>
                    <a:pt x="7357" y="20155"/>
                    <a:pt x="7209" y="19934"/>
                    <a:pt x="7209" y="19897"/>
                  </a:cubicBezTo>
                  <a:cubicBezTo>
                    <a:pt x="6584" y="19208"/>
                    <a:pt x="5164" y="18282"/>
                    <a:pt x="4070" y="18282"/>
                  </a:cubicBezTo>
                  <a:cubicBezTo>
                    <a:pt x="3871" y="18282"/>
                    <a:pt x="3683" y="18313"/>
                    <a:pt x="3512" y="18381"/>
                  </a:cubicBezTo>
                  <a:cubicBezTo>
                    <a:pt x="2736" y="18751"/>
                    <a:pt x="2477" y="19712"/>
                    <a:pt x="2884" y="20451"/>
                  </a:cubicBezTo>
                  <a:cubicBezTo>
                    <a:pt x="3290" y="21191"/>
                    <a:pt x="4289" y="21560"/>
                    <a:pt x="5102" y="21671"/>
                  </a:cubicBezTo>
                  <a:cubicBezTo>
                    <a:pt x="5187" y="21683"/>
                    <a:pt x="5282" y="21689"/>
                    <a:pt x="5385" y="21689"/>
                  </a:cubicBezTo>
                  <a:cubicBezTo>
                    <a:pt x="6221" y="21689"/>
                    <a:pt x="7554" y="21326"/>
                    <a:pt x="7949" y="21228"/>
                  </a:cubicBezTo>
                  <a:cubicBezTo>
                    <a:pt x="8060" y="21449"/>
                    <a:pt x="8171" y="21671"/>
                    <a:pt x="8281" y="21930"/>
                  </a:cubicBezTo>
                  <a:cubicBezTo>
                    <a:pt x="8836" y="23002"/>
                    <a:pt x="9391" y="24111"/>
                    <a:pt x="9908" y="25183"/>
                  </a:cubicBezTo>
                  <a:cubicBezTo>
                    <a:pt x="10093" y="25553"/>
                    <a:pt x="10241" y="25960"/>
                    <a:pt x="10426" y="26330"/>
                  </a:cubicBezTo>
                  <a:cubicBezTo>
                    <a:pt x="10241" y="26108"/>
                    <a:pt x="10130" y="25923"/>
                    <a:pt x="10093" y="25886"/>
                  </a:cubicBezTo>
                  <a:cubicBezTo>
                    <a:pt x="9499" y="25198"/>
                    <a:pt x="8084" y="24271"/>
                    <a:pt x="6990" y="24271"/>
                  </a:cubicBezTo>
                  <a:cubicBezTo>
                    <a:pt x="6792" y="24271"/>
                    <a:pt x="6604" y="24302"/>
                    <a:pt x="6433" y="24370"/>
                  </a:cubicBezTo>
                  <a:cubicBezTo>
                    <a:pt x="5620" y="24740"/>
                    <a:pt x="5398" y="25701"/>
                    <a:pt x="5804" y="26404"/>
                  </a:cubicBezTo>
                  <a:cubicBezTo>
                    <a:pt x="6211" y="27180"/>
                    <a:pt x="7209" y="27550"/>
                    <a:pt x="7986" y="27661"/>
                  </a:cubicBezTo>
                  <a:cubicBezTo>
                    <a:pt x="8077" y="27674"/>
                    <a:pt x="8179" y="27680"/>
                    <a:pt x="8289" y="27680"/>
                  </a:cubicBezTo>
                  <a:cubicBezTo>
                    <a:pt x="9106" y="27680"/>
                    <a:pt x="10339" y="27352"/>
                    <a:pt x="10795" y="27254"/>
                  </a:cubicBezTo>
                  <a:cubicBezTo>
                    <a:pt x="10943" y="27624"/>
                    <a:pt x="11091" y="28030"/>
                    <a:pt x="11239" y="28437"/>
                  </a:cubicBezTo>
                  <a:cubicBezTo>
                    <a:pt x="11313" y="28696"/>
                    <a:pt x="11424" y="28955"/>
                    <a:pt x="11498" y="29213"/>
                  </a:cubicBezTo>
                  <a:cubicBezTo>
                    <a:pt x="11572" y="29509"/>
                    <a:pt x="11646" y="29768"/>
                    <a:pt x="11720" y="30027"/>
                  </a:cubicBezTo>
                  <a:cubicBezTo>
                    <a:pt x="11831" y="30544"/>
                    <a:pt x="11978" y="31062"/>
                    <a:pt x="12089" y="31579"/>
                  </a:cubicBezTo>
                  <a:cubicBezTo>
                    <a:pt x="12163" y="31949"/>
                    <a:pt x="12237" y="32282"/>
                    <a:pt x="12274" y="32615"/>
                  </a:cubicBezTo>
                  <a:cubicBezTo>
                    <a:pt x="12126" y="32245"/>
                    <a:pt x="11757" y="31505"/>
                    <a:pt x="11720" y="31432"/>
                  </a:cubicBezTo>
                  <a:cubicBezTo>
                    <a:pt x="11183" y="30593"/>
                    <a:pt x="9793" y="29358"/>
                    <a:pt x="8657" y="29358"/>
                  </a:cubicBezTo>
                  <a:cubicBezTo>
                    <a:pt x="8541" y="29358"/>
                    <a:pt x="8428" y="29371"/>
                    <a:pt x="8318" y="29398"/>
                  </a:cubicBezTo>
                  <a:cubicBezTo>
                    <a:pt x="7468" y="29583"/>
                    <a:pt x="7098" y="30507"/>
                    <a:pt x="7394" y="31284"/>
                  </a:cubicBezTo>
                  <a:cubicBezTo>
                    <a:pt x="7690" y="32097"/>
                    <a:pt x="8614" y="32615"/>
                    <a:pt x="9354" y="32836"/>
                  </a:cubicBezTo>
                  <a:cubicBezTo>
                    <a:pt x="9658" y="32929"/>
                    <a:pt x="10095" y="32960"/>
                    <a:pt x="10542" y="32960"/>
                  </a:cubicBezTo>
                  <a:cubicBezTo>
                    <a:pt x="11345" y="32960"/>
                    <a:pt x="12182" y="32860"/>
                    <a:pt x="12348" y="32836"/>
                  </a:cubicBezTo>
                  <a:cubicBezTo>
                    <a:pt x="12459" y="33391"/>
                    <a:pt x="12570" y="33946"/>
                    <a:pt x="12644" y="34463"/>
                  </a:cubicBezTo>
                  <a:cubicBezTo>
                    <a:pt x="12977" y="36275"/>
                    <a:pt x="13162" y="37791"/>
                    <a:pt x="13272" y="38826"/>
                  </a:cubicBezTo>
                  <a:cubicBezTo>
                    <a:pt x="13309" y="39011"/>
                    <a:pt x="13309" y="39195"/>
                    <a:pt x="13346" y="39343"/>
                  </a:cubicBezTo>
                  <a:lnTo>
                    <a:pt x="9686" y="39343"/>
                  </a:lnTo>
                  <a:lnTo>
                    <a:pt x="11017" y="65297"/>
                  </a:lnTo>
                  <a:lnTo>
                    <a:pt x="17228" y="65297"/>
                  </a:lnTo>
                  <a:lnTo>
                    <a:pt x="18559" y="39343"/>
                  </a:lnTo>
                  <a:lnTo>
                    <a:pt x="15158" y="39343"/>
                  </a:lnTo>
                  <a:lnTo>
                    <a:pt x="15232" y="39195"/>
                  </a:lnTo>
                  <a:cubicBezTo>
                    <a:pt x="15712" y="38234"/>
                    <a:pt x="16341" y="36829"/>
                    <a:pt x="17043" y="35129"/>
                  </a:cubicBezTo>
                  <a:cubicBezTo>
                    <a:pt x="17265" y="34574"/>
                    <a:pt x="17487" y="34019"/>
                    <a:pt x="17746" y="33391"/>
                  </a:cubicBezTo>
                  <a:cubicBezTo>
                    <a:pt x="17924" y="33450"/>
                    <a:pt x="19154" y="33701"/>
                    <a:pt x="20090" y="33701"/>
                  </a:cubicBezTo>
                  <a:cubicBezTo>
                    <a:pt x="20318" y="33701"/>
                    <a:pt x="20529" y="33686"/>
                    <a:pt x="20704" y="33650"/>
                  </a:cubicBezTo>
                  <a:cubicBezTo>
                    <a:pt x="21480" y="33465"/>
                    <a:pt x="22441" y="33021"/>
                    <a:pt x="22774" y="32245"/>
                  </a:cubicBezTo>
                  <a:cubicBezTo>
                    <a:pt x="23144" y="31469"/>
                    <a:pt x="22811" y="30544"/>
                    <a:pt x="21997" y="30248"/>
                  </a:cubicBezTo>
                  <a:cubicBezTo>
                    <a:pt x="21860" y="30204"/>
                    <a:pt x="21713" y="30184"/>
                    <a:pt x="21561" y="30184"/>
                  </a:cubicBezTo>
                  <a:cubicBezTo>
                    <a:pt x="20442" y="30184"/>
                    <a:pt x="19001" y="31279"/>
                    <a:pt x="18448" y="32060"/>
                  </a:cubicBezTo>
                  <a:cubicBezTo>
                    <a:pt x="18411" y="32097"/>
                    <a:pt x="18079" y="32689"/>
                    <a:pt x="17857" y="33095"/>
                  </a:cubicBezTo>
                  <a:cubicBezTo>
                    <a:pt x="17931" y="32836"/>
                    <a:pt x="18042" y="32615"/>
                    <a:pt x="18116" y="32356"/>
                  </a:cubicBezTo>
                  <a:cubicBezTo>
                    <a:pt x="18300" y="31838"/>
                    <a:pt x="18485" y="31358"/>
                    <a:pt x="18670" y="30803"/>
                  </a:cubicBezTo>
                  <a:cubicBezTo>
                    <a:pt x="18744" y="30544"/>
                    <a:pt x="18818" y="30285"/>
                    <a:pt x="18892" y="29990"/>
                  </a:cubicBezTo>
                  <a:cubicBezTo>
                    <a:pt x="18966" y="29731"/>
                    <a:pt x="19040" y="29435"/>
                    <a:pt x="19114" y="29176"/>
                  </a:cubicBezTo>
                  <a:cubicBezTo>
                    <a:pt x="19262" y="28511"/>
                    <a:pt x="19410" y="27845"/>
                    <a:pt x="19520" y="27143"/>
                  </a:cubicBezTo>
                  <a:cubicBezTo>
                    <a:pt x="19949" y="27321"/>
                    <a:pt x="21412" y="27810"/>
                    <a:pt x="22244" y="27810"/>
                  </a:cubicBezTo>
                  <a:cubicBezTo>
                    <a:pt x="22274" y="27810"/>
                    <a:pt x="22302" y="27810"/>
                    <a:pt x="22330" y="27808"/>
                  </a:cubicBezTo>
                  <a:cubicBezTo>
                    <a:pt x="23107" y="27734"/>
                    <a:pt x="24142" y="27439"/>
                    <a:pt x="24585" y="26736"/>
                  </a:cubicBezTo>
                  <a:cubicBezTo>
                    <a:pt x="25066" y="26034"/>
                    <a:pt x="24881" y="25073"/>
                    <a:pt x="24105" y="24666"/>
                  </a:cubicBezTo>
                  <a:cubicBezTo>
                    <a:pt x="23888" y="24554"/>
                    <a:pt x="23637" y="24505"/>
                    <a:pt x="23368" y="24505"/>
                  </a:cubicBezTo>
                  <a:cubicBezTo>
                    <a:pt x="22303" y="24505"/>
                    <a:pt x="20953" y="25266"/>
                    <a:pt x="20334" y="25886"/>
                  </a:cubicBezTo>
                  <a:cubicBezTo>
                    <a:pt x="20297" y="25923"/>
                    <a:pt x="19816" y="26551"/>
                    <a:pt x="19557" y="26884"/>
                  </a:cubicBezTo>
                  <a:cubicBezTo>
                    <a:pt x="19594" y="26477"/>
                    <a:pt x="19668" y="26071"/>
                    <a:pt x="19742" y="25664"/>
                  </a:cubicBezTo>
                  <a:cubicBezTo>
                    <a:pt x="19890" y="24444"/>
                    <a:pt x="20001" y="23224"/>
                    <a:pt x="20112" y="22004"/>
                  </a:cubicBezTo>
                  <a:cubicBezTo>
                    <a:pt x="20149" y="21634"/>
                    <a:pt x="20186" y="21265"/>
                    <a:pt x="20223" y="20895"/>
                  </a:cubicBezTo>
                  <a:cubicBezTo>
                    <a:pt x="20367" y="20967"/>
                    <a:pt x="22121" y="21599"/>
                    <a:pt x="23067" y="21599"/>
                  </a:cubicBezTo>
                  <a:cubicBezTo>
                    <a:pt x="23093" y="21599"/>
                    <a:pt x="23119" y="21598"/>
                    <a:pt x="23144" y="21597"/>
                  </a:cubicBezTo>
                  <a:cubicBezTo>
                    <a:pt x="23920" y="21523"/>
                    <a:pt x="24955" y="21228"/>
                    <a:pt x="25399" y="20525"/>
                  </a:cubicBezTo>
                  <a:cubicBezTo>
                    <a:pt x="25879" y="19823"/>
                    <a:pt x="25695" y="18825"/>
                    <a:pt x="24918" y="18418"/>
                  </a:cubicBezTo>
                  <a:cubicBezTo>
                    <a:pt x="24707" y="18309"/>
                    <a:pt x="24463" y="18261"/>
                    <a:pt x="24201" y="18261"/>
                  </a:cubicBezTo>
                  <a:cubicBezTo>
                    <a:pt x="23133" y="18261"/>
                    <a:pt x="21771" y="19051"/>
                    <a:pt x="21147" y="19675"/>
                  </a:cubicBezTo>
                  <a:cubicBezTo>
                    <a:pt x="21110" y="19712"/>
                    <a:pt x="20408" y="20599"/>
                    <a:pt x="20223" y="20821"/>
                  </a:cubicBezTo>
                  <a:cubicBezTo>
                    <a:pt x="20334" y="20008"/>
                    <a:pt x="20408" y="19194"/>
                    <a:pt x="20556" y="18418"/>
                  </a:cubicBezTo>
                  <a:cubicBezTo>
                    <a:pt x="20704" y="17309"/>
                    <a:pt x="20925" y="16237"/>
                    <a:pt x="21221" y="15201"/>
                  </a:cubicBezTo>
                  <a:cubicBezTo>
                    <a:pt x="21293" y="15237"/>
                    <a:pt x="23120" y="15905"/>
                    <a:pt x="24069" y="15905"/>
                  </a:cubicBezTo>
                  <a:cubicBezTo>
                    <a:pt x="24094" y="15905"/>
                    <a:pt x="24118" y="15905"/>
                    <a:pt x="24142" y="15904"/>
                  </a:cubicBezTo>
                  <a:cubicBezTo>
                    <a:pt x="24955" y="15830"/>
                    <a:pt x="25990" y="15534"/>
                    <a:pt x="26434" y="14832"/>
                  </a:cubicBezTo>
                  <a:cubicBezTo>
                    <a:pt x="26915" y="14129"/>
                    <a:pt x="26730" y="13131"/>
                    <a:pt x="25953" y="12761"/>
                  </a:cubicBezTo>
                  <a:cubicBezTo>
                    <a:pt x="25732" y="12639"/>
                    <a:pt x="25474" y="12586"/>
                    <a:pt x="25198" y="12586"/>
                  </a:cubicBezTo>
                  <a:cubicBezTo>
                    <a:pt x="24136" y="12586"/>
                    <a:pt x="22798" y="13365"/>
                    <a:pt x="22182" y="13981"/>
                  </a:cubicBezTo>
                  <a:cubicBezTo>
                    <a:pt x="22145" y="14018"/>
                    <a:pt x="21369" y="14980"/>
                    <a:pt x="21258" y="15164"/>
                  </a:cubicBezTo>
                  <a:cubicBezTo>
                    <a:pt x="21258" y="15090"/>
                    <a:pt x="21295" y="15017"/>
                    <a:pt x="21295" y="14980"/>
                  </a:cubicBezTo>
                  <a:cubicBezTo>
                    <a:pt x="21628" y="13870"/>
                    <a:pt x="22071" y="12872"/>
                    <a:pt x="22552" y="11948"/>
                  </a:cubicBezTo>
                  <a:cubicBezTo>
                    <a:pt x="22848" y="11393"/>
                    <a:pt x="23144" y="10913"/>
                    <a:pt x="23439" y="10432"/>
                  </a:cubicBezTo>
                  <a:cubicBezTo>
                    <a:pt x="23772" y="10617"/>
                    <a:pt x="25362" y="11356"/>
                    <a:pt x="26212" y="11393"/>
                  </a:cubicBezTo>
                  <a:cubicBezTo>
                    <a:pt x="26274" y="11396"/>
                    <a:pt x="26337" y="11398"/>
                    <a:pt x="26402" y="11398"/>
                  </a:cubicBezTo>
                  <a:cubicBezTo>
                    <a:pt x="27150" y="11398"/>
                    <a:pt x="28068" y="11193"/>
                    <a:pt x="28578" y="10580"/>
                  </a:cubicBezTo>
                  <a:cubicBezTo>
                    <a:pt x="29096" y="9952"/>
                    <a:pt x="29059" y="8953"/>
                    <a:pt x="28319" y="8473"/>
                  </a:cubicBezTo>
                  <a:cubicBezTo>
                    <a:pt x="28057" y="8298"/>
                    <a:pt x="27723" y="8225"/>
                    <a:pt x="27357" y="8225"/>
                  </a:cubicBezTo>
                  <a:cubicBezTo>
                    <a:pt x="26333" y="8225"/>
                    <a:pt x="25064" y="8796"/>
                    <a:pt x="24438" y="9286"/>
                  </a:cubicBezTo>
                  <a:cubicBezTo>
                    <a:pt x="24401" y="9323"/>
                    <a:pt x="23957" y="9730"/>
                    <a:pt x="23661" y="10062"/>
                  </a:cubicBezTo>
                  <a:cubicBezTo>
                    <a:pt x="23809" y="9841"/>
                    <a:pt x="23957" y="9619"/>
                    <a:pt x="24068" y="9397"/>
                  </a:cubicBezTo>
                  <a:cubicBezTo>
                    <a:pt x="24585" y="8658"/>
                    <a:pt x="25103" y="7992"/>
                    <a:pt x="25547" y="7401"/>
                  </a:cubicBezTo>
                  <a:cubicBezTo>
                    <a:pt x="25805" y="7068"/>
                    <a:pt x="26064" y="6772"/>
                    <a:pt x="26286" y="6513"/>
                  </a:cubicBezTo>
                  <a:cubicBezTo>
                    <a:pt x="26730" y="6476"/>
                    <a:pt x="28430" y="6439"/>
                    <a:pt x="29170" y="6070"/>
                  </a:cubicBezTo>
                  <a:cubicBezTo>
                    <a:pt x="29909" y="5737"/>
                    <a:pt x="30760" y="5108"/>
                    <a:pt x="30907" y="4258"/>
                  </a:cubicBezTo>
                  <a:cubicBezTo>
                    <a:pt x="31092" y="3445"/>
                    <a:pt x="30575" y="2594"/>
                    <a:pt x="29724" y="2483"/>
                  </a:cubicBezTo>
                  <a:cubicBezTo>
                    <a:pt x="29685" y="2480"/>
                    <a:pt x="29646" y="2478"/>
                    <a:pt x="29607" y="2478"/>
                  </a:cubicBezTo>
                  <a:cubicBezTo>
                    <a:pt x="28415" y="2478"/>
                    <a:pt x="27085" y="4067"/>
                    <a:pt x="26656" y="4997"/>
                  </a:cubicBezTo>
                  <a:cubicBezTo>
                    <a:pt x="26619" y="5108"/>
                    <a:pt x="26175" y="6513"/>
                    <a:pt x="26175" y="6513"/>
                  </a:cubicBezTo>
                  <a:lnTo>
                    <a:pt x="26212" y="6513"/>
                  </a:lnTo>
                  <a:cubicBezTo>
                    <a:pt x="25990" y="6772"/>
                    <a:pt x="25732" y="7031"/>
                    <a:pt x="25473" y="7364"/>
                  </a:cubicBezTo>
                  <a:cubicBezTo>
                    <a:pt x="25029" y="7918"/>
                    <a:pt x="24511" y="8584"/>
                    <a:pt x="23957" y="9323"/>
                  </a:cubicBezTo>
                  <a:cubicBezTo>
                    <a:pt x="23439" y="10099"/>
                    <a:pt x="22885" y="10913"/>
                    <a:pt x="22404" y="11837"/>
                  </a:cubicBezTo>
                  <a:cubicBezTo>
                    <a:pt x="21887" y="12798"/>
                    <a:pt x="21406" y="13797"/>
                    <a:pt x="21036" y="14906"/>
                  </a:cubicBezTo>
                  <a:lnTo>
                    <a:pt x="21036" y="14943"/>
                  </a:lnTo>
                  <a:cubicBezTo>
                    <a:pt x="21036" y="14573"/>
                    <a:pt x="21036" y="13575"/>
                    <a:pt x="20999" y="13501"/>
                  </a:cubicBezTo>
                  <a:cubicBezTo>
                    <a:pt x="20888" y="12429"/>
                    <a:pt x="19964" y="10432"/>
                    <a:pt x="18781" y="10210"/>
                  </a:cubicBezTo>
                  <a:cubicBezTo>
                    <a:pt x="18701" y="10196"/>
                    <a:pt x="18622" y="10190"/>
                    <a:pt x="18544" y="10190"/>
                  </a:cubicBezTo>
                  <a:cubicBezTo>
                    <a:pt x="17797" y="10190"/>
                    <a:pt x="17184" y="10808"/>
                    <a:pt x="17117" y="11578"/>
                  </a:cubicBezTo>
                  <a:cubicBezTo>
                    <a:pt x="17043" y="12429"/>
                    <a:pt x="17672" y="13279"/>
                    <a:pt x="18263" y="13797"/>
                  </a:cubicBezTo>
                  <a:cubicBezTo>
                    <a:pt x="18966" y="14425"/>
                    <a:pt x="20851" y="15017"/>
                    <a:pt x="20999" y="15054"/>
                  </a:cubicBezTo>
                  <a:cubicBezTo>
                    <a:pt x="20667" y="16089"/>
                    <a:pt x="20408" y="17198"/>
                    <a:pt x="20186" y="18344"/>
                  </a:cubicBezTo>
                  <a:cubicBezTo>
                    <a:pt x="20075" y="19009"/>
                    <a:pt x="20001" y="19638"/>
                    <a:pt x="19890" y="20303"/>
                  </a:cubicBezTo>
                  <a:cubicBezTo>
                    <a:pt x="19890" y="20008"/>
                    <a:pt x="19890" y="19712"/>
                    <a:pt x="19890" y="19675"/>
                  </a:cubicBezTo>
                  <a:cubicBezTo>
                    <a:pt x="19742" y="18603"/>
                    <a:pt x="18855" y="16606"/>
                    <a:pt x="17672" y="16421"/>
                  </a:cubicBezTo>
                  <a:cubicBezTo>
                    <a:pt x="17571" y="16400"/>
                    <a:pt x="17472" y="16390"/>
                    <a:pt x="17377" y="16390"/>
                  </a:cubicBezTo>
                  <a:cubicBezTo>
                    <a:pt x="16633" y="16390"/>
                    <a:pt x="16074" y="16999"/>
                    <a:pt x="16008" y="17752"/>
                  </a:cubicBezTo>
                  <a:cubicBezTo>
                    <a:pt x="15934" y="18603"/>
                    <a:pt x="16563" y="19453"/>
                    <a:pt x="17154" y="20008"/>
                  </a:cubicBezTo>
                  <a:cubicBezTo>
                    <a:pt x="17746" y="20525"/>
                    <a:pt x="19373" y="21080"/>
                    <a:pt x="19779" y="21191"/>
                  </a:cubicBezTo>
                  <a:cubicBezTo>
                    <a:pt x="19742" y="21449"/>
                    <a:pt x="19705" y="21708"/>
                    <a:pt x="19705" y="21967"/>
                  </a:cubicBezTo>
                  <a:cubicBezTo>
                    <a:pt x="19557" y="23187"/>
                    <a:pt x="19410" y="24407"/>
                    <a:pt x="19225" y="25590"/>
                  </a:cubicBezTo>
                  <a:cubicBezTo>
                    <a:pt x="19188" y="25997"/>
                    <a:pt x="19077" y="26404"/>
                    <a:pt x="19003" y="26810"/>
                  </a:cubicBezTo>
                  <a:cubicBezTo>
                    <a:pt x="19003" y="26551"/>
                    <a:pt x="19003" y="26330"/>
                    <a:pt x="19003" y="26293"/>
                  </a:cubicBezTo>
                  <a:cubicBezTo>
                    <a:pt x="18855" y="25220"/>
                    <a:pt x="17968" y="23224"/>
                    <a:pt x="16785" y="23002"/>
                  </a:cubicBezTo>
                  <a:cubicBezTo>
                    <a:pt x="16704" y="22988"/>
                    <a:pt x="16625" y="22982"/>
                    <a:pt x="16547" y="22982"/>
                  </a:cubicBezTo>
                  <a:cubicBezTo>
                    <a:pt x="15800" y="22982"/>
                    <a:pt x="15188" y="23597"/>
                    <a:pt x="15121" y="24333"/>
                  </a:cubicBezTo>
                  <a:cubicBezTo>
                    <a:pt x="15047" y="25183"/>
                    <a:pt x="15676" y="26034"/>
                    <a:pt x="16267" y="26588"/>
                  </a:cubicBezTo>
                  <a:cubicBezTo>
                    <a:pt x="16859" y="27106"/>
                    <a:pt x="18337" y="27624"/>
                    <a:pt x="18818" y="27771"/>
                  </a:cubicBezTo>
                  <a:cubicBezTo>
                    <a:pt x="18744" y="28178"/>
                    <a:pt x="18670" y="28622"/>
                    <a:pt x="18559" y="29028"/>
                  </a:cubicBezTo>
                  <a:cubicBezTo>
                    <a:pt x="18485" y="29287"/>
                    <a:pt x="18411" y="29546"/>
                    <a:pt x="18337" y="29842"/>
                  </a:cubicBezTo>
                  <a:cubicBezTo>
                    <a:pt x="18226" y="30101"/>
                    <a:pt x="18153" y="30359"/>
                    <a:pt x="18079" y="30618"/>
                  </a:cubicBezTo>
                  <a:cubicBezTo>
                    <a:pt x="17894" y="31136"/>
                    <a:pt x="17709" y="31653"/>
                    <a:pt x="17524" y="32134"/>
                  </a:cubicBezTo>
                  <a:cubicBezTo>
                    <a:pt x="17376" y="32467"/>
                    <a:pt x="17265" y="32762"/>
                    <a:pt x="17117" y="33095"/>
                  </a:cubicBezTo>
                  <a:cubicBezTo>
                    <a:pt x="17191" y="32689"/>
                    <a:pt x="17302" y="31875"/>
                    <a:pt x="17302" y="31801"/>
                  </a:cubicBezTo>
                  <a:cubicBezTo>
                    <a:pt x="17302" y="31062"/>
                    <a:pt x="17080" y="29916"/>
                    <a:pt x="16563" y="29102"/>
                  </a:cubicBezTo>
                  <a:cubicBezTo>
                    <a:pt x="16563" y="28991"/>
                    <a:pt x="16563" y="28881"/>
                    <a:pt x="16526" y="28770"/>
                  </a:cubicBezTo>
                  <a:cubicBezTo>
                    <a:pt x="16430" y="28068"/>
                    <a:pt x="15840" y="27505"/>
                    <a:pt x="15134" y="27505"/>
                  </a:cubicBezTo>
                  <a:cubicBezTo>
                    <a:pt x="15021" y="27505"/>
                    <a:pt x="14905" y="27519"/>
                    <a:pt x="14788" y="27550"/>
                  </a:cubicBezTo>
                  <a:cubicBezTo>
                    <a:pt x="13605" y="27882"/>
                    <a:pt x="12866" y="29916"/>
                    <a:pt x="12829" y="30988"/>
                  </a:cubicBezTo>
                  <a:cubicBezTo>
                    <a:pt x="12829" y="31062"/>
                    <a:pt x="12866" y="31764"/>
                    <a:pt x="12903" y="32208"/>
                  </a:cubicBezTo>
                  <a:cubicBezTo>
                    <a:pt x="12829" y="31949"/>
                    <a:pt x="12792" y="31690"/>
                    <a:pt x="12718" y="31432"/>
                  </a:cubicBezTo>
                  <a:cubicBezTo>
                    <a:pt x="12607" y="30914"/>
                    <a:pt x="12459" y="30396"/>
                    <a:pt x="12311" y="29842"/>
                  </a:cubicBezTo>
                  <a:cubicBezTo>
                    <a:pt x="12237" y="29583"/>
                    <a:pt x="12126" y="29324"/>
                    <a:pt x="12052" y="29065"/>
                  </a:cubicBezTo>
                  <a:cubicBezTo>
                    <a:pt x="11978" y="28770"/>
                    <a:pt x="11868" y="28511"/>
                    <a:pt x="11794" y="28252"/>
                  </a:cubicBezTo>
                  <a:cubicBezTo>
                    <a:pt x="11535" y="27587"/>
                    <a:pt x="11276" y="26958"/>
                    <a:pt x="11017" y="26330"/>
                  </a:cubicBezTo>
                  <a:cubicBezTo>
                    <a:pt x="11461" y="26219"/>
                    <a:pt x="13051" y="25812"/>
                    <a:pt x="13716" y="25331"/>
                  </a:cubicBezTo>
                  <a:cubicBezTo>
                    <a:pt x="14345" y="24851"/>
                    <a:pt x="15010" y="24037"/>
                    <a:pt x="15010" y="23187"/>
                  </a:cubicBezTo>
                  <a:cubicBezTo>
                    <a:pt x="15010" y="22378"/>
                    <a:pt x="14408" y="21703"/>
                    <a:pt x="13585" y="21703"/>
                  </a:cubicBezTo>
                  <a:cubicBezTo>
                    <a:pt x="13543" y="21703"/>
                    <a:pt x="13500" y="21705"/>
                    <a:pt x="13457" y="21708"/>
                  </a:cubicBezTo>
                  <a:cubicBezTo>
                    <a:pt x="12274" y="21856"/>
                    <a:pt x="11202" y="23779"/>
                    <a:pt x="11017" y="24814"/>
                  </a:cubicBezTo>
                  <a:cubicBezTo>
                    <a:pt x="10980" y="24888"/>
                    <a:pt x="10906" y="25664"/>
                    <a:pt x="10869" y="26108"/>
                  </a:cubicBezTo>
                  <a:cubicBezTo>
                    <a:pt x="10721" y="25701"/>
                    <a:pt x="10537" y="25331"/>
                    <a:pt x="10352" y="24962"/>
                  </a:cubicBezTo>
                  <a:cubicBezTo>
                    <a:pt x="9834" y="23890"/>
                    <a:pt x="9243" y="22817"/>
                    <a:pt x="8651" y="21708"/>
                  </a:cubicBezTo>
                  <a:cubicBezTo>
                    <a:pt x="8503" y="21376"/>
                    <a:pt x="8318" y="21043"/>
                    <a:pt x="8134" y="20710"/>
                  </a:cubicBezTo>
                  <a:cubicBezTo>
                    <a:pt x="8318" y="20673"/>
                    <a:pt x="10241" y="20229"/>
                    <a:pt x="10943" y="19675"/>
                  </a:cubicBezTo>
                  <a:cubicBezTo>
                    <a:pt x="11572" y="19194"/>
                    <a:pt x="12274" y="18381"/>
                    <a:pt x="12274" y="17531"/>
                  </a:cubicBezTo>
                  <a:cubicBezTo>
                    <a:pt x="12274" y="16772"/>
                    <a:pt x="11663" y="16078"/>
                    <a:pt x="10891" y="16078"/>
                  </a:cubicBezTo>
                  <a:cubicBezTo>
                    <a:pt x="10835" y="16078"/>
                    <a:pt x="10779" y="16081"/>
                    <a:pt x="10721" y="16089"/>
                  </a:cubicBezTo>
                  <a:cubicBezTo>
                    <a:pt x="9501" y="16200"/>
                    <a:pt x="8466" y="18122"/>
                    <a:pt x="8244" y="19194"/>
                  </a:cubicBezTo>
                  <a:cubicBezTo>
                    <a:pt x="8244" y="19268"/>
                    <a:pt x="8134" y="20377"/>
                    <a:pt x="8134" y="20673"/>
                  </a:cubicBezTo>
                  <a:cubicBezTo>
                    <a:pt x="7727" y="19934"/>
                    <a:pt x="7357" y="19194"/>
                    <a:pt x="7024" y="18455"/>
                  </a:cubicBezTo>
                  <a:cubicBezTo>
                    <a:pt x="6581" y="17457"/>
                    <a:pt x="6174" y="16421"/>
                    <a:pt x="5841" y="15423"/>
                  </a:cubicBezTo>
                  <a:cubicBezTo>
                    <a:pt x="5915" y="15386"/>
                    <a:pt x="7912" y="14943"/>
                    <a:pt x="8651" y="14388"/>
                  </a:cubicBezTo>
                  <a:cubicBezTo>
                    <a:pt x="9317" y="13870"/>
                    <a:pt x="9982" y="13094"/>
                    <a:pt x="9982" y="12244"/>
                  </a:cubicBezTo>
                  <a:cubicBezTo>
                    <a:pt x="9982" y="11451"/>
                    <a:pt x="9403" y="10754"/>
                    <a:pt x="8605" y="10754"/>
                  </a:cubicBezTo>
                  <a:cubicBezTo>
                    <a:pt x="8548" y="10754"/>
                    <a:pt x="8489" y="10757"/>
                    <a:pt x="8429" y="10765"/>
                  </a:cubicBezTo>
                  <a:cubicBezTo>
                    <a:pt x="7209" y="10876"/>
                    <a:pt x="6174" y="12798"/>
                    <a:pt x="5952" y="13870"/>
                  </a:cubicBezTo>
                  <a:cubicBezTo>
                    <a:pt x="5952" y="13944"/>
                    <a:pt x="5841" y="15164"/>
                    <a:pt x="5841" y="15386"/>
                  </a:cubicBezTo>
                  <a:cubicBezTo>
                    <a:pt x="5804" y="15312"/>
                    <a:pt x="5804" y="15238"/>
                    <a:pt x="5767" y="15201"/>
                  </a:cubicBezTo>
                  <a:cubicBezTo>
                    <a:pt x="5435" y="14092"/>
                    <a:pt x="5287" y="13020"/>
                    <a:pt x="5176" y="11985"/>
                  </a:cubicBezTo>
                  <a:cubicBezTo>
                    <a:pt x="5102" y="11356"/>
                    <a:pt x="5065" y="10802"/>
                    <a:pt x="5028" y="10210"/>
                  </a:cubicBezTo>
                  <a:cubicBezTo>
                    <a:pt x="5435" y="10173"/>
                    <a:pt x="7172" y="9952"/>
                    <a:pt x="7875" y="9508"/>
                  </a:cubicBezTo>
                  <a:cubicBezTo>
                    <a:pt x="8577" y="9101"/>
                    <a:pt x="9354" y="8362"/>
                    <a:pt x="9427" y="7511"/>
                  </a:cubicBezTo>
                  <a:cubicBezTo>
                    <a:pt x="9501" y="6698"/>
                    <a:pt x="8910" y="5885"/>
                    <a:pt x="8060" y="5885"/>
                  </a:cubicBezTo>
                  <a:cubicBezTo>
                    <a:pt x="6840" y="5885"/>
                    <a:pt x="5583" y="7696"/>
                    <a:pt x="5250" y="8695"/>
                  </a:cubicBezTo>
                  <a:cubicBezTo>
                    <a:pt x="5250" y="8768"/>
                    <a:pt x="5102" y="9360"/>
                    <a:pt x="5028" y="9804"/>
                  </a:cubicBezTo>
                  <a:cubicBezTo>
                    <a:pt x="5028" y="9545"/>
                    <a:pt x="5028" y="9286"/>
                    <a:pt x="5028" y="9027"/>
                  </a:cubicBezTo>
                  <a:cubicBezTo>
                    <a:pt x="5028" y="8103"/>
                    <a:pt x="5102" y="7253"/>
                    <a:pt x="5139" y="6513"/>
                  </a:cubicBezTo>
                  <a:cubicBezTo>
                    <a:pt x="5176" y="6107"/>
                    <a:pt x="5213" y="5737"/>
                    <a:pt x="5250" y="5367"/>
                  </a:cubicBezTo>
                  <a:cubicBezTo>
                    <a:pt x="5620" y="5145"/>
                    <a:pt x="7024" y="4147"/>
                    <a:pt x="7431" y="3445"/>
                  </a:cubicBezTo>
                  <a:cubicBezTo>
                    <a:pt x="7875" y="2742"/>
                    <a:pt x="8207" y="1744"/>
                    <a:pt x="7912" y="968"/>
                  </a:cubicBezTo>
                  <a:cubicBezTo>
                    <a:pt x="7665" y="393"/>
                    <a:pt x="7115" y="0"/>
                    <a:pt x="6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745;p51">
              <a:extLst>
                <a:ext uri="{FF2B5EF4-FFF2-40B4-BE49-F238E27FC236}">
                  <a16:creationId xmlns:a16="http://schemas.microsoft.com/office/drawing/2014/main" id="{2FF18B7C-4917-4D33-81BB-83AFBE1A8F80}"/>
                </a:ext>
              </a:extLst>
            </p:cNvPr>
            <p:cNvSpPr/>
            <p:nvPr/>
          </p:nvSpPr>
          <p:spPr>
            <a:xfrm>
              <a:off x="1174425" y="3532200"/>
              <a:ext cx="91525" cy="134975"/>
            </a:xfrm>
            <a:custGeom>
              <a:avLst/>
              <a:gdLst/>
              <a:ahLst/>
              <a:cxnLst/>
              <a:rect l="l" t="t" r="r" b="b"/>
              <a:pathLst>
                <a:path w="3661" h="5399" extrusionOk="0">
                  <a:moveTo>
                    <a:pt x="1633" y="1"/>
                  </a:moveTo>
                  <a:cubicBezTo>
                    <a:pt x="1052" y="1"/>
                    <a:pt x="518" y="417"/>
                    <a:pt x="297" y="999"/>
                  </a:cubicBezTo>
                  <a:cubicBezTo>
                    <a:pt x="1" y="1812"/>
                    <a:pt x="371" y="2773"/>
                    <a:pt x="814" y="3476"/>
                  </a:cubicBezTo>
                  <a:cubicBezTo>
                    <a:pt x="1332" y="4252"/>
                    <a:pt x="3106" y="5398"/>
                    <a:pt x="3106" y="5398"/>
                  </a:cubicBezTo>
                  <a:cubicBezTo>
                    <a:pt x="3143" y="5398"/>
                    <a:pt x="3513" y="3993"/>
                    <a:pt x="3513" y="3883"/>
                  </a:cubicBezTo>
                  <a:cubicBezTo>
                    <a:pt x="3661" y="2810"/>
                    <a:pt x="3328" y="666"/>
                    <a:pt x="2219" y="149"/>
                  </a:cubicBezTo>
                  <a:cubicBezTo>
                    <a:pt x="2025" y="47"/>
                    <a:pt x="1826" y="1"/>
                    <a:pt x="1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746;p51">
              <a:extLst>
                <a:ext uri="{FF2B5EF4-FFF2-40B4-BE49-F238E27FC236}">
                  <a16:creationId xmlns:a16="http://schemas.microsoft.com/office/drawing/2014/main" id="{B06F3445-2CD3-4459-ADE2-4BFEABCD43DA}"/>
                </a:ext>
              </a:extLst>
            </p:cNvPr>
            <p:cNvSpPr/>
            <p:nvPr/>
          </p:nvSpPr>
          <p:spPr>
            <a:xfrm>
              <a:off x="41820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51" y="0"/>
                  </a:moveTo>
                  <a:lnTo>
                    <a:pt x="0" y="555"/>
                  </a:lnTo>
                  <a:lnTo>
                    <a:pt x="4769" y="34346"/>
                  </a:lnTo>
                  <a:cubicBezTo>
                    <a:pt x="4802" y="34635"/>
                    <a:pt x="5057" y="34841"/>
                    <a:pt x="5342" y="34841"/>
                  </a:cubicBezTo>
                  <a:cubicBezTo>
                    <a:pt x="5385" y="34841"/>
                    <a:pt x="5428" y="34836"/>
                    <a:pt x="5472" y="34827"/>
                  </a:cubicBezTo>
                  <a:cubicBezTo>
                    <a:pt x="5731" y="34790"/>
                    <a:pt x="5915" y="34531"/>
                    <a:pt x="5878" y="34235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747;p51">
              <a:extLst>
                <a:ext uri="{FF2B5EF4-FFF2-40B4-BE49-F238E27FC236}">
                  <a16:creationId xmlns:a16="http://schemas.microsoft.com/office/drawing/2014/main" id="{8799FF03-4406-4046-BA8F-D8636E557226}"/>
                </a:ext>
              </a:extLst>
            </p:cNvPr>
            <p:cNvSpPr/>
            <p:nvPr/>
          </p:nvSpPr>
          <p:spPr>
            <a:xfrm>
              <a:off x="41736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2588" y="703"/>
                  </a:moveTo>
                  <a:lnTo>
                    <a:pt x="5916" y="34568"/>
                  </a:lnTo>
                  <a:cubicBezTo>
                    <a:pt x="5916" y="34716"/>
                    <a:pt x="5842" y="34790"/>
                    <a:pt x="5731" y="34827"/>
                  </a:cubicBezTo>
                  <a:lnTo>
                    <a:pt x="5657" y="34827"/>
                  </a:lnTo>
                  <a:cubicBezTo>
                    <a:pt x="5546" y="34827"/>
                    <a:pt x="5398" y="34753"/>
                    <a:pt x="5398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8" y="703"/>
                  </a:lnTo>
                  <a:close/>
                  <a:moveTo>
                    <a:pt x="2810" y="0"/>
                  </a:moveTo>
                  <a:lnTo>
                    <a:pt x="259" y="555"/>
                  </a:lnTo>
                  <a:cubicBezTo>
                    <a:pt x="111" y="592"/>
                    <a:pt x="0" y="740"/>
                    <a:pt x="37" y="925"/>
                  </a:cubicBezTo>
                  <a:lnTo>
                    <a:pt x="4770" y="34716"/>
                  </a:lnTo>
                  <a:cubicBezTo>
                    <a:pt x="4844" y="35160"/>
                    <a:pt x="5213" y="35455"/>
                    <a:pt x="5657" y="35455"/>
                  </a:cubicBezTo>
                  <a:cubicBezTo>
                    <a:pt x="5731" y="35455"/>
                    <a:pt x="5805" y="35455"/>
                    <a:pt x="5842" y="35418"/>
                  </a:cubicBezTo>
                  <a:cubicBezTo>
                    <a:pt x="6248" y="35344"/>
                    <a:pt x="6544" y="34975"/>
                    <a:pt x="6544" y="34568"/>
                  </a:cubicBezTo>
                  <a:lnTo>
                    <a:pt x="6544" y="34494"/>
                  </a:lnTo>
                  <a:lnTo>
                    <a:pt x="3180" y="296"/>
                  </a:lnTo>
                  <a:cubicBezTo>
                    <a:pt x="3180" y="185"/>
                    <a:pt x="3143" y="111"/>
                    <a:pt x="3069" y="74"/>
                  </a:cubicBezTo>
                  <a:cubicBezTo>
                    <a:pt x="2995" y="0"/>
                    <a:pt x="2884" y="0"/>
                    <a:pt x="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748;p51">
              <a:extLst>
                <a:ext uri="{FF2B5EF4-FFF2-40B4-BE49-F238E27FC236}">
                  <a16:creationId xmlns:a16="http://schemas.microsoft.com/office/drawing/2014/main" id="{BCF216FF-F3F5-4473-9F27-98EE884DEF58}"/>
                </a:ext>
              </a:extLst>
            </p:cNvPr>
            <p:cNvSpPr/>
            <p:nvPr/>
          </p:nvSpPr>
          <p:spPr>
            <a:xfrm>
              <a:off x="33557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749;p51">
              <a:extLst>
                <a:ext uri="{FF2B5EF4-FFF2-40B4-BE49-F238E27FC236}">
                  <a16:creationId xmlns:a16="http://schemas.microsoft.com/office/drawing/2014/main" id="{FA177D04-C744-4CE4-97AA-DE890D3EFE98}"/>
                </a:ext>
              </a:extLst>
            </p:cNvPr>
            <p:cNvSpPr/>
            <p:nvPr/>
          </p:nvSpPr>
          <p:spPr>
            <a:xfrm>
              <a:off x="3348300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4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750;p51">
              <a:extLst>
                <a:ext uri="{FF2B5EF4-FFF2-40B4-BE49-F238E27FC236}">
                  <a16:creationId xmlns:a16="http://schemas.microsoft.com/office/drawing/2014/main" id="{E7EF2D5B-4BA2-4B6D-B01B-2774A5763610}"/>
                </a:ext>
              </a:extLst>
            </p:cNvPr>
            <p:cNvSpPr/>
            <p:nvPr/>
          </p:nvSpPr>
          <p:spPr>
            <a:xfrm>
              <a:off x="3415775" y="3231825"/>
              <a:ext cx="889175" cy="1075875"/>
            </a:xfrm>
            <a:custGeom>
              <a:avLst/>
              <a:gdLst/>
              <a:ahLst/>
              <a:cxnLst/>
              <a:rect l="l" t="t" r="r" b="b"/>
              <a:pathLst>
                <a:path w="35567" h="43035" extrusionOk="0">
                  <a:moveTo>
                    <a:pt x="4178" y="0"/>
                  </a:moveTo>
                  <a:cubicBezTo>
                    <a:pt x="1849" y="0"/>
                    <a:pt x="1" y="1923"/>
                    <a:pt x="111" y="4215"/>
                  </a:cubicBezTo>
                  <a:lnTo>
                    <a:pt x="1738" y="43034"/>
                  </a:lnTo>
                  <a:lnTo>
                    <a:pt x="32387" y="43034"/>
                  </a:lnTo>
                  <a:lnTo>
                    <a:pt x="35381" y="4363"/>
                  </a:lnTo>
                  <a:cubicBezTo>
                    <a:pt x="35566" y="1997"/>
                    <a:pt x="33718" y="0"/>
                    <a:pt x="3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751;p51">
              <a:extLst>
                <a:ext uri="{FF2B5EF4-FFF2-40B4-BE49-F238E27FC236}">
                  <a16:creationId xmlns:a16="http://schemas.microsoft.com/office/drawing/2014/main" id="{847752F5-0D8D-4216-A38A-55795A7FDB35}"/>
                </a:ext>
              </a:extLst>
            </p:cNvPr>
            <p:cNvSpPr/>
            <p:nvPr/>
          </p:nvSpPr>
          <p:spPr>
            <a:xfrm>
              <a:off x="3410225" y="3223500"/>
              <a:ext cx="898425" cy="1091575"/>
            </a:xfrm>
            <a:custGeom>
              <a:avLst/>
              <a:gdLst/>
              <a:ahLst/>
              <a:cxnLst/>
              <a:rect l="l" t="t" r="r" b="b"/>
              <a:pathLst>
                <a:path w="35937" h="43663" extrusionOk="0">
                  <a:moveTo>
                    <a:pt x="31574" y="629"/>
                  </a:moveTo>
                  <a:cubicBezTo>
                    <a:pt x="32609" y="629"/>
                    <a:pt x="33533" y="1073"/>
                    <a:pt x="34235" y="1738"/>
                  </a:cubicBezTo>
                  <a:cubicBezTo>
                    <a:pt x="34901" y="2440"/>
                    <a:pt x="35308" y="3365"/>
                    <a:pt x="35308" y="4400"/>
                  </a:cubicBezTo>
                  <a:cubicBezTo>
                    <a:pt x="35308" y="4474"/>
                    <a:pt x="35308" y="4585"/>
                    <a:pt x="35308" y="4696"/>
                  </a:cubicBezTo>
                  <a:lnTo>
                    <a:pt x="32313" y="43034"/>
                  </a:lnTo>
                  <a:lnTo>
                    <a:pt x="2244" y="43034"/>
                  </a:lnTo>
                  <a:lnTo>
                    <a:pt x="629" y="4548"/>
                  </a:lnTo>
                  <a:cubicBezTo>
                    <a:pt x="629" y="4511"/>
                    <a:pt x="629" y="4437"/>
                    <a:pt x="629" y="4400"/>
                  </a:cubicBezTo>
                  <a:cubicBezTo>
                    <a:pt x="629" y="3365"/>
                    <a:pt x="1036" y="2404"/>
                    <a:pt x="1738" y="1738"/>
                  </a:cubicBezTo>
                  <a:cubicBezTo>
                    <a:pt x="2404" y="1073"/>
                    <a:pt x="3328" y="629"/>
                    <a:pt x="4400" y="629"/>
                  </a:cubicBezTo>
                  <a:close/>
                  <a:moveTo>
                    <a:pt x="4400" y="0"/>
                  </a:moveTo>
                  <a:cubicBezTo>
                    <a:pt x="1960" y="0"/>
                    <a:pt x="1" y="1997"/>
                    <a:pt x="1" y="4400"/>
                  </a:cubicBezTo>
                  <a:cubicBezTo>
                    <a:pt x="1" y="4437"/>
                    <a:pt x="1" y="4511"/>
                    <a:pt x="1" y="4585"/>
                  </a:cubicBezTo>
                  <a:lnTo>
                    <a:pt x="1627" y="43367"/>
                  </a:lnTo>
                  <a:cubicBezTo>
                    <a:pt x="1664" y="43552"/>
                    <a:pt x="1775" y="43663"/>
                    <a:pt x="1960" y="43663"/>
                  </a:cubicBezTo>
                  <a:lnTo>
                    <a:pt x="32609" y="43663"/>
                  </a:lnTo>
                  <a:cubicBezTo>
                    <a:pt x="32757" y="43663"/>
                    <a:pt x="32905" y="43552"/>
                    <a:pt x="32905" y="43367"/>
                  </a:cubicBezTo>
                  <a:lnTo>
                    <a:pt x="35936" y="4733"/>
                  </a:lnTo>
                  <a:cubicBezTo>
                    <a:pt x="35936" y="4622"/>
                    <a:pt x="35936" y="4511"/>
                    <a:pt x="35936" y="4400"/>
                  </a:cubicBezTo>
                  <a:cubicBezTo>
                    <a:pt x="35936" y="1997"/>
                    <a:pt x="34014" y="0"/>
                    <a:pt x="31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752;p51">
              <a:extLst>
                <a:ext uri="{FF2B5EF4-FFF2-40B4-BE49-F238E27FC236}">
                  <a16:creationId xmlns:a16="http://schemas.microsoft.com/office/drawing/2014/main" id="{4A3222FF-C17C-4B5D-AF32-4184BFBE1450}"/>
                </a:ext>
              </a:extLst>
            </p:cNvPr>
            <p:cNvSpPr/>
            <p:nvPr/>
          </p:nvSpPr>
          <p:spPr>
            <a:xfrm>
              <a:off x="3388050" y="4095075"/>
              <a:ext cx="902100" cy="212625"/>
            </a:xfrm>
            <a:custGeom>
              <a:avLst/>
              <a:gdLst/>
              <a:ahLst/>
              <a:cxnLst/>
              <a:rect l="l" t="t" r="r" b="b"/>
              <a:pathLst>
                <a:path w="36084" h="8505" extrusionOk="0">
                  <a:moveTo>
                    <a:pt x="0" y="1"/>
                  </a:moveTo>
                  <a:lnTo>
                    <a:pt x="0" y="8504"/>
                  </a:lnTo>
                  <a:lnTo>
                    <a:pt x="36084" y="8504"/>
                  </a:lnTo>
                  <a:lnTo>
                    <a:pt x="36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753;p51">
              <a:extLst>
                <a:ext uri="{FF2B5EF4-FFF2-40B4-BE49-F238E27FC236}">
                  <a16:creationId xmlns:a16="http://schemas.microsoft.com/office/drawing/2014/main" id="{3B9931FD-F564-469E-AF8C-EDB9FF4FC983}"/>
                </a:ext>
              </a:extLst>
            </p:cNvPr>
            <p:cNvSpPr/>
            <p:nvPr/>
          </p:nvSpPr>
          <p:spPr>
            <a:xfrm>
              <a:off x="3380650" y="4086775"/>
              <a:ext cx="916900" cy="228300"/>
            </a:xfrm>
            <a:custGeom>
              <a:avLst/>
              <a:gdLst/>
              <a:ahLst/>
              <a:cxnLst/>
              <a:rect l="l" t="t" r="r" b="b"/>
              <a:pathLst>
                <a:path w="36676" h="9132" extrusionOk="0">
                  <a:moveTo>
                    <a:pt x="36047" y="629"/>
                  </a:moveTo>
                  <a:lnTo>
                    <a:pt x="36047" y="8503"/>
                  </a:lnTo>
                  <a:lnTo>
                    <a:pt x="592" y="8503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9" y="37"/>
                    <a:pt x="75" y="111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" y="8836"/>
                  </a:lnTo>
                  <a:cubicBezTo>
                    <a:pt x="1" y="8910"/>
                    <a:pt x="1" y="8984"/>
                    <a:pt x="75" y="9058"/>
                  </a:cubicBezTo>
                  <a:cubicBezTo>
                    <a:pt x="149" y="9095"/>
                    <a:pt x="222" y="9132"/>
                    <a:pt x="296" y="9132"/>
                  </a:cubicBezTo>
                  <a:lnTo>
                    <a:pt x="36380" y="9132"/>
                  </a:lnTo>
                  <a:cubicBezTo>
                    <a:pt x="36454" y="9132"/>
                    <a:pt x="36528" y="9095"/>
                    <a:pt x="36602" y="9058"/>
                  </a:cubicBezTo>
                  <a:cubicBezTo>
                    <a:pt x="36639" y="8984"/>
                    <a:pt x="36675" y="8910"/>
                    <a:pt x="36675" y="8836"/>
                  </a:cubicBezTo>
                  <a:lnTo>
                    <a:pt x="36675" y="333"/>
                  </a:lnTo>
                  <a:cubicBezTo>
                    <a:pt x="36675" y="259"/>
                    <a:pt x="36639" y="148"/>
                    <a:pt x="36602" y="111"/>
                  </a:cubicBezTo>
                  <a:cubicBezTo>
                    <a:pt x="36528" y="37"/>
                    <a:pt x="36454" y="0"/>
                    <a:pt x="36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754;p51">
              <a:extLst>
                <a:ext uri="{FF2B5EF4-FFF2-40B4-BE49-F238E27FC236}">
                  <a16:creationId xmlns:a16="http://schemas.microsoft.com/office/drawing/2014/main" id="{490869D7-43D8-4EE5-86EA-7A7E8B9EEB62}"/>
                </a:ext>
              </a:extLst>
            </p:cNvPr>
            <p:cNvSpPr/>
            <p:nvPr/>
          </p:nvSpPr>
          <p:spPr>
            <a:xfrm>
              <a:off x="3342750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923" y="18301"/>
                  </a:lnTo>
                  <a:lnTo>
                    <a:pt x="4659" y="18301"/>
                  </a:lnTo>
                  <a:lnTo>
                    <a:pt x="4659" y="2330"/>
                  </a:lnTo>
                  <a:cubicBezTo>
                    <a:pt x="4659" y="1036"/>
                    <a:pt x="3624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755;p51">
              <a:extLst>
                <a:ext uri="{FF2B5EF4-FFF2-40B4-BE49-F238E27FC236}">
                  <a16:creationId xmlns:a16="http://schemas.microsoft.com/office/drawing/2014/main" id="{1259257F-2D4A-4BFE-909F-F2EDF9E3EF1B}"/>
                </a:ext>
              </a:extLst>
            </p:cNvPr>
            <p:cNvSpPr/>
            <p:nvPr/>
          </p:nvSpPr>
          <p:spPr>
            <a:xfrm>
              <a:off x="3335375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34" y="592"/>
                    <a:pt x="4621" y="1517"/>
                    <a:pt x="4621" y="2626"/>
                  </a:cubicBezTo>
                  <a:lnTo>
                    <a:pt x="4621" y="18264"/>
                  </a:lnTo>
                  <a:lnTo>
                    <a:pt x="2477" y="18264"/>
                  </a:lnTo>
                  <a:lnTo>
                    <a:pt x="593" y="2598"/>
                  </a:lnTo>
                  <a:lnTo>
                    <a:pt x="593" y="2598"/>
                  </a:lnTo>
                  <a:cubicBezTo>
                    <a:pt x="643" y="1501"/>
                    <a:pt x="1525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2663"/>
                  </a:lnTo>
                  <a:lnTo>
                    <a:pt x="1923" y="18634"/>
                  </a:lnTo>
                  <a:cubicBezTo>
                    <a:pt x="1923" y="18782"/>
                    <a:pt x="2070" y="18893"/>
                    <a:pt x="2218" y="18893"/>
                  </a:cubicBezTo>
                  <a:lnTo>
                    <a:pt x="4954" y="18893"/>
                  </a:lnTo>
                  <a:cubicBezTo>
                    <a:pt x="5028" y="18893"/>
                    <a:pt x="5102" y="18856"/>
                    <a:pt x="5176" y="18819"/>
                  </a:cubicBezTo>
                  <a:cubicBezTo>
                    <a:pt x="5213" y="18745"/>
                    <a:pt x="5250" y="18671"/>
                    <a:pt x="5250" y="18597"/>
                  </a:cubicBez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756;p51">
              <a:extLst>
                <a:ext uri="{FF2B5EF4-FFF2-40B4-BE49-F238E27FC236}">
                  <a16:creationId xmlns:a16="http://schemas.microsoft.com/office/drawing/2014/main" id="{AF2BA2E8-D1B8-468C-9520-DC98939AA174}"/>
                </a:ext>
              </a:extLst>
            </p:cNvPr>
            <p:cNvSpPr/>
            <p:nvPr/>
          </p:nvSpPr>
          <p:spPr>
            <a:xfrm>
              <a:off x="4225425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" y="18301"/>
                  </a:lnTo>
                  <a:lnTo>
                    <a:pt x="2737" y="18301"/>
                  </a:lnTo>
                  <a:lnTo>
                    <a:pt x="4659" y="2330"/>
                  </a:lnTo>
                  <a:cubicBezTo>
                    <a:pt x="4659" y="1036"/>
                    <a:pt x="3587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757;p51">
              <a:extLst>
                <a:ext uri="{FF2B5EF4-FFF2-40B4-BE49-F238E27FC236}">
                  <a16:creationId xmlns:a16="http://schemas.microsoft.com/office/drawing/2014/main" id="{B9CC6E40-C6A4-4A11-A8C8-6B381F240693}"/>
                </a:ext>
              </a:extLst>
            </p:cNvPr>
            <p:cNvSpPr/>
            <p:nvPr/>
          </p:nvSpPr>
          <p:spPr>
            <a:xfrm>
              <a:off x="4218050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23" y="592"/>
                    <a:pt x="4603" y="1497"/>
                    <a:pt x="4621" y="2591"/>
                  </a:cubicBezTo>
                  <a:lnTo>
                    <a:pt x="4621" y="2591"/>
                  </a:lnTo>
                  <a:lnTo>
                    <a:pt x="2736" y="18264"/>
                  </a:lnTo>
                  <a:lnTo>
                    <a:pt x="592" y="18264"/>
                  </a:lnTo>
                  <a:lnTo>
                    <a:pt x="592" y="2626"/>
                  </a:lnTo>
                  <a:cubicBezTo>
                    <a:pt x="592" y="1517"/>
                    <a:pt x="1516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18597"/>
                  </a:lnTo>
                  <a:cubicBezTo>
                    <a:pt x="0" y="18671"/>
                    <a:pt x="37" y="18745"/>
                    <a:pt x="74" y="18819"/>
                  </a:cubicBezTo>
                  <a:cubicBezTo>
                    <a:pt x="148" y="18856"/>
                    <a:pt x="222" y="18893"/>
                    <a:pt x="296" y="18893"/>
                  </a:cubicBezTo>
                  <a:lnTo>
                    <a:pt x="3032" y="18893"/>
                  </a:lnTo>
                  <a:cubicBezTo>
                    <a:pt x="3179" y="18893"/>
                    <a:pt x="3327" y="18782"/>
                    <a:pt x="3327" y="18634"/>
                  </a:cubicBezTo>
                  <a:lnTo>
                    <a:pt x="5250" y="2663"/>
                  </a:ln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58;p51">
              <a:extLst>
                <a:ext uri="{FF2B5EF4-FFF2-40B4-BE49-F238E27FC236}">
                  <a16:creationId xmlns:a16="http://schemas.microsoft.com/office/drawing/2014/main" id="{55F47900-5ABE-43ED-8123-965C4476EBFA}"/>
                </a:ext>
              </a:extLst>
            </p:cNvPr>
            <p:cNvSpPr/>
            <p:nvPr/>
          </p:nvSpPr>
          <p:spPr>
            <a:xfrm>
              <a:off x="3548875" y="3556225"/>
              <a:ext cx="574000" cy="329075"/>
            </a:xfrm>
            <a:custGeom>
              <a:avLst/>
              <a:gdLst/>
              <a:ahLst/>
              <a:cxnLst/>
              <a:rect l="l" t="t" r="r" b="b"/>
              <a:pathLst>
                <a:path w="22960" h="13163" extrusionOk="0">
                  <a:moveTo>
                    <a:pt x="0" y="1"/>
                  </a:moveTo>
                  <a:lnTo>
                    <a:pt x="1294" y="13162"/>
                  </a:lnTo>
                  <a:lnTo>
                    <a:pt x="21665" y="13162"/>
                  </a:lnTo>
                  <a:lnTo>
                    <a:pt x="229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59;p51">
              <a:extLst>
                <a:ext uri="{FF2B5EF4-FFF2-40B4-BE49-F238E27FC236}">
                  <a16:creationId xmlns:a16="http://schemas.microsoft.com/office/drawing/2014/main" id="{F8F58C0D-8C10-4396-AE83-FA51880990E3}"/>
                </a:ext>
              </a:extLst>
            </p:cNvPr>
            <p:cNvSpPr/>
            <p:nvPr/>
          </p:nvSpPr>
          <p:spPr>
            <a:xfrm>
              <a:off x="3541475" y="3548850"/>
              <a:ext cx="588775" cy="343850"/>
            </a:xfrm>
            <a:custGeom>
              <a:avLst/>
              <a:gdLst/>
              <a:ahLst/>
              <a:cxnLst/>
              <a:rect l="l" t="t" r="r" b="b"/>
              <a:pathLst>
                <a:path w="23551" h="13754" extrusionOk="0">
                  <a:moveTo>
                    <a:pt x="22885" y="592"/>
                  </a:moveTo>
                  <a:lnTo>
                    <a:pt x="21665" y="13125"/>
                  </a:lnTo>
                  <a:lnTo>
                    <a:pt x="1886" y="13125"/>
                  </a:lnTo>
                  <a:lnTo>
                    <a:pt x="626" y="592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295" y="13457"/>
                  </a:lnTo>
                  <a:cubicBezTo>
                    <a:pt x="1295" y="13642"/>
                    <a:pt x="1442" y="13753"/>
                    <a:pt x="1590" y="13753"/>
                  </a:cubicBezTo>
                  <a:lnTo>
                    <a:pt x="21961" y="13753"/>
                  </a:lnTo>
                  <a:cubicBezTo>
                    <a:pt x="22109" y="13753"/>
                    <a:pt x="22257" y="13642"/>
                    <a:pt x="22257" y="13457"/>
                  </a:cubicBezTo>
                  <a:lnTo>
                    <a:pt x="23551" y="333"/>
                  </a:lnTo>
                  <a:cubicBezTo>
                    <a:pt x="23551" y="259"/>
                    <a:pt x="23514" y="148"/>
                    <a:pt x="23477" y="74"/>
                  </a:cubicBezTo>
                  <a:cubicBezTo>
                    <a:pt x="23403" y="37"/>
                    <a:pt x="23329" y="0"/>
                    <a:pt x="23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60;p51">
              <a:extLst>
                <a:ext uri="{FF2B5EF4-FFF2-40B4-BE49-F238E27FC236}">
                  <a16:creationId xmlns:a16="http://schemas.microsoft.com/office/drawing/2014/main" id="{80832ED8-2349-4CE9-ADEA-80ACB1315671}"/>
                </a:ext>
              </a:extLst>
            </p:cNvPr>
            <p:cNvSpPr/>
            <p:nvPr/>
          </p:nvSpPr>
          <p:spPr>
            <a:xfrm>
              <a:off x="3337225" y="3015525"/>
              <a:ext cx="1061075" cy="603575"/>
            </a:xfrm>
            <a:custGeom>
              <a:avLst/>
              <a:gdLst/>
              <a:ahLst/>
              <a:cxnLst/>
              <a:rect l="l" t="t" r="r" b="b"/>
              <a:pathLst>
                <a:path w="42443" h="24143" extrusionOk="0">
                  <a:moveTo>
                    <a:pt x="22552" y="1"/>
                  </a:moveTo>
                  <a:lnTo>
                    <a:pt x="16748" y="112"/>
                  </a:lnTo>
                  <a:lnTo>
                    <a:pt x="5878" y="6212"/>
                  </a:lnTo>
                  <a:lnTo>
                    <a:pt x="0" y="24143"/>
                  </a:lnTo>
                  <a:lnTo>
                    <a:pt x="42442" y="24143"/>
                  </a:lnTo>
                  <a:cubicBezTo>
                    <a:pt x="42442" y="24143"/>
                    <a:pt x="35640" y="6693"/>
                    <a:pt x="34309" y="5805"/>
                  </a:cubicBezTo>
                  <a:cubicBezTo>
                    <a:pt x="32978" y="4881"/>
                    <a:pt x="22552" y="1"/>
                    <a:pt x="22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61;p51">
              <a:extLst>
                <a:ext uri="{FF2B5EF4-FFF2-40B4-BE49-F238E27FC236}">
                  <a16:creationId xmlns:a16="http://schemas.microsoft.com/office/drawing/2014/main" id="{76208E1C-976B-4656-B942-F819F34734F8}"/>
                </a:ext>
              </a:extLst>
            </p:cNvPr>
            <p:cNvSpPr/>
            <p:nvPr/>
          </p:nvSpPr>
          <p:spPr>
            <a:xfrm>
              <a:off x="3328900" y="3008150"/>
              <a:ext cx="1076800" cy="619275"/>
            </a:xfrm>
            <a:custGeom>
              <a:avLst/>
              <a:gdLst/>
              <a:ahLst/>
              <a:cxnLst/>
              <a:rect l="l" t="t" r="r" b="b"/>
              <a:pathLst>
                <a:path w="43072" h="24771" extrusionOk="0">
                  <a:moveTo>
                    <a:pt x="22743" y="594"/>
                  </a:moveTo>
                  <a:cubicBezTo>
                    <a:pt x="22812" y="625"/>
                    <a:pt x="23458" y="914"/>
                    <a:pt x="24401" y="1368"/>
                  </a:cubicBezTo>
                  <a:cubicBezTo>
                    <a:pt x="25880" y="2071"/>
                    <a:pt x="28172" y="3143"/>
                    <a:pt x="30205" y="4141"/>
                  </a:cubicBezTo>
                  <a:cubicBezTo>
                    <a:pt x="31203" y="4622"/>
                    <a:pt x="32165" y="5102"/>
                    <a:pt x="32941" y="5472"/>
                  </a:cubicBezTo>
                  <a:cubicBezTo>
                    <a:pt x="33681" y="5879"/>
                    <a:pt x="34235" y="6174"/>
                    <a:pt x="34457" y="6322"/>
                  </a:cubicBezTo>
                  <a:cubicBezTo>
                    <a:pt x="34494" y="6359"/>
                    <a:pt x="34605" y="6433"/>
                    <a:pt x="34716" y="6618"/>
                  </a:cubicBezTo>
                  <a:cubicBezTo>
                    <a:pt x="35122" y="7246"/>
                    <a:pt x="35862" y="8688"/>
                    <a:pt x="36675" y="10500"/>
                  </a:cubicBezTo>
                  <a:cubicBezTo>
                    <a:pt x="37895" y="13236"/>
                    <a:pt x="39337" y="16748"/>
                    <a:pt x="40483" y="19558"/>
                  </a:cubicBezTo>
                  <a:cubicBezTo>
                    <a:pt x="41075" y="21000"/>
                    <a:pt x="41555" y="22257"/>
                    <a:pt x="41925" y="23144"/>
                  </a:cubicBezTo>
                  <a:cubicBezTo>
                    <a:pt x="42082" y="23563"/>
                    <a:pt x="42215" y="23900"/>
                    <a:pt x="42311" y="24142"/>
                  </a:cubicBezTo>
                  <a:lnTo>
                    <a:pt x="777" y="24142"/>
                  </a:lnTo>
                  <a:lnTo>
                    <a:pt x="6470" y="6692"/>
                  </a:lnTo>
                  <a:lnTo>
                    <a:pt x="17166" y="701"/>
                  </a:lnTo>
                  <a:lnTo>
                    <a:pt x="17166" y="701"/>
                  </a:lnTo>
                  <a:lnTo>
                    <a:pt x="22743" y="594"/>
                  </a:lnTo>
                  <a:close/>
                  <a:moveTo>
                    <a:pt x="22848" y="0"/>
                  </a:moveTo>
                  <a:lnTo>
                    <a:pt x="17081" y="74"/>
                  </a:lnTo>
                  <a:lnTo>
                    <a:pt x="16933" y="148"/>
                  </a:lnTo>
                  <a:lnTo>
                    <a:pt x="6063" y="6211"/>
                  </a:lnTo>
                  <a:cubicBezTo>
                    <a:pt x="5990" y="6248"/>
                    <a:pt x="5953" y="6322"/>
                    <a:pt x="5916" y="6396"/>
                  </a:cubicBezTo>
                  <a:lnTo>
                    <a:pt x="37" y="24364"/>
                  </a:lnTo>
                  <a:cubicBezTo>
                    <a:pt x="0" y="24438"/>
                    <a:pt x="37" y="24549"/>
                    <a:pt x="74" y="24623"/>
                  </a:cubicBezTo>
                  <a:cubicBezTo>
                    <a:pt x="148" y="24734"/>
                    <a:pt x="222" y="24771"/>
                    <a:pt x="333" y="24771"/>
                  </a:cubicBezTo>
                  <a:lnTo>
                    <a:pt x="42775" y="24771"/>
                  </a:lnTo>
                  <a:cubicBezTo>
                    <a:pt x="42849" y="24771"/>
                    <a:pt x="42960" y="24697"/>
                    <a:pt x="43034" y="24623"/>
                  </a:cubicBezTo>
                  <a:cubicBezTo>
                    <a:pt x="43071" y="24549"/>
                    <a:pt x="43071" y="24438"/>
                    <a:pt x="43034" y="24327"/>
                  </a:cubicBezTo>
                  <a:cubicBezTo>
                    <a:pt x="43034" y="24327"/>
                    <a:pt x="41333" y="19964"/>
                    <a:pt x="39485" y="15491"/>
                  </a:cubicBezTo>
                  <a:cubicBezTo>
                    <a:pt x="38561" y="13236"/>
                    <a:pt x="37562" y="10981"/>
                    <a:pt x="36749" y="9206"/>
                  </a:cubicBezTo>
                  <a:cubicBezTo>
                    <a:pt x="36342" y="8319"/>
                    <a:pt x="35973" y="7579"/>
                    <a:pt x="35640" y="6988"/>
                  </a:cubicBezTo>
                  <a:cubicBezTo>
                    <a:pt x="35492" y="6692"/>
                    <a:pt x="35344" y="6470"/>
                    <a:pt x="35196" y="6285"/>
                  </a:cubicBezTo>
                  <a:cubicBezTo>
                    <a:pt x="35085" y="6063"/>
                    <a:pt x="34974" y="5953"/>
                    <a:pt x="34827" y="5842"/>
                  </a:cubicBezTo>
                  <a:cubicBezTo>
                    <a:pt x="34642" y="5694"/>
                    <a:pt x="34309" y="5509"/>
                    <a:pt x="33902" y="5287"/>
                  </a:cubicBezTo>
                  <a:cubicBezTo>
                    <a:pt x="31019" y="3734"/>
                    <a:pt x="22996" y="37"/>
                    <a:pt x="22996" y="37"/>
                  </a:cubicBezTo>
                  <a:lnTo>
                    <a:pt x="228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62;p51">
              <a:extLst>
                <a:ext uri="{FF2B5EF4-FFF2-40B4-BE49-F238E27FC236}">
                  <a16:creationId xmlns:a16="http://schemas.microsoft.com/office/drawing/2014/main" id="{AA833E72-C2E1-4424-9912-A5CC2F13C2B5}"/>
                </a:ext>
              </a:extLst>
            </p:cNvPr>
            <p:cNvSpPr/>
            <p:nvPr/>
          </p:nvSpPr>
          <p:spPr>
            <a:xfrm>
              <a:off x="3938900" y="2856775"/>
              <a:ext cx="52725" cy="82300"/>
            </a:xfrm>
            <a:custGeom>
              <a:avLst/>
              <a:gdLst/>
              <a:ahLst/>
              <a:cxnLst/>
              <a:rect l="l" t="t" r="r" b="b"/>
              <a:pathLst>
                <a:path w="2109" h="3292" extrusionOk="0">
                  <a:moveTo>
                    <a:pt x="1480" y="0"/>
                  </a:moveTo>
                  <a:cubicBezTo>
                    <a:pt x="1085" y="0"/>
                    <a:pt x="592" y="362"/>
                    <a:pt x="592" y="362"/>
                  </a:cubicBezTo>
                  <a:lnTo>
                    <a:pt x="518" y="768"/>
                  </a:lnTo>
                  <a:lnTo>
                    <a:pt x="1" y="2913"/>
                  </a:lnTo>
                  <a:cubicBezTo>
                    <a:pt x="1" y="2913"/>
                    <a:pt x="332" y="3291"/>
                    <a:pt x="824" y="3291"/>
                  </a:cubicBezTo>
                  <a:cubicBezTo>
                    <a:pt x="947" y="3291"/>
                    <a:pt x="1080" y="3268"/>
                    <a:pt x="1221" y="3208"/>
                  </a:cubicBezTo>
                  <a:cubicBezTo>
                    <a:pt x="1923" y="2913"/>
                    <a:pt x="2108" y="1175"/>
                    <a:pt x="1923" y="362"/>
                  </a:cubicBezTo>
                  <a:cubicBezTo>
                    <a:pt x="1849" y="91"/>
                    <a:pt x="1677" y="0"/>
                    <a:pt x="148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63;p51">
              <a:extLst>
                <a:ext uri="{FF2B5EF4-FFF2-40B4-BE49-F238E27FC236}">
                  <a16:creationId xmlns:a16="http://schemas.microsoft.com/office/drawing/2014/main" id="{3DE55975-DBC7-45CF-8CA0-AF62CB6EFA04}"/>
                </a:ext>
              </a:extLst>
            </p:cNvPr>
            <p:cNvSpPr/>
            <p:nvPr/>
          </p:nvSpPr>
          <p:spPr>
            <a:xfrm>
              <a:off x="393060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1886" y="629"/>
                  </a:moveTo>
                  <a:cubicBezTo>
                    <a:pt x="1923" y="629"/>
                    <a:pt x="1923" y="666"/>
                    <a:pt x="1960" y="740"/>
                  </a:cubicBezTo>
                  <a:cubicBezTo>
                    <a:pt x="1997" y="888"/>
                    <a:pt x="2034" y="1146"/>
                    <a:pt x="2034" y="1405"/>
                  </a:cubicBezTo>
                  <a:cubicBezTo>
                    <a:pt x="2034" y="1775"/>
                    <a:pt x="1960" y="2219"/>
                    <a:pt x="1849" y="2588"/>
                  </a:cubicBezTo>
                  <a:cubicBezTo>
                    <a:pt x="1738" y="2958"/>
                    <a:pt x="1553" y="3180"/>
                    <a:pt x="1405" y="3217"/>
                  </a:cubicBezTo>
                  <a:cubicBezTo>
                    <a:pt x="1331" y="3291"/>
                    <a:pt x="1220" y="3291"/>
                    <a:pt x="1146" y="3291"/>
                  </a:cubicBezTo>
                  <a:cubicBezTo>
                    <a:pt x="961" y="3291"/>
                    <a:pt x="850" y="3217"/>
                    <a:pt x="740" y="3143"/>
                  </a:cubicBezTo>
                  <a:lnTo>
                    <a:pt x="676" y="3095"/>
                  </a:lnTo>
                  <a:lnTo>
                    <a:pt x="676" y="3095"/>
                  </a:lnTo>
                  <a:lnTo>
                    <a:pt x="1146" y="1146"/>
                  </a:lnTo>
                  <a:lnTo>
                    <a:pt x="1194" y="886"/>
                  </a:lnTo>
                  <a:lnTo>
                    <a:pt x="1194" y="886"/>
                  </a:lnTo>
                  <a:cubicBezTo>
                    <a:pt x="1248" y="846"/>
                    <a:pt x="1335" y="793"/>
                    <a:pt x="1442" y="740"/>
                  </a:cubicBezTo>
                  <a:cubicBezTo>
                    <a:pt x="1553" y="666"/>
                    <a:pt x="1738" y="629"/>
                    <a:pt x="1812" y="629"/>
                  </a:cubicBezTo>
                  <a:close/>
                  <a:moveTo>
                    <a:pt x="1812" y="0"/>
                  </a:moveTo>
                  <a:cubicBezTo>
                    <a:pt x="1516" y="0"/>
                    <a:pt x="1294" y="111"/>
                    <a:pt x="1072" y="222"/>
                  </a:cubicBezTo>
                  <a:cubicBezTo>
                    <a:pt x="887" y="333"/>
                    <a:pt x="777" y="407"/>
                    <a:pt x="740" y="407"/>
                  </a:cubicBezTo>
                  <a:cubicBezTo>
                    <a:pt x="703" y="481"/>
                    <a:pt x="666" y="518"/>
                    <a:pt x="629" y="592"/>
                  </a:cubicBezTo>
                  <a:lnTo>
                    <a:pt x="518" y="998"/>
                  </a:lnTo>
                  <a:lnTo>
                    <a:pt x="37" y="3143"/>
                  </a:lnTo>
                  <a:cubicBezTo>
                    <a:pt x="0" y="3217"/>
                    <a:pt x="37" y="3328"/>
                    <a:pt x="74" y="3402"/>
                  </a:cubicBezTo>
                  <a:cubicBezTo>
                    <a:pt x="111" y="3402"/>
                    <a:pt x="185" y="3549"/>
                    <a:pt x="370" y="3660"/>
                  </a:cubicBezTo>
                  <a:cubicBezTo>
                    <a:pt x="555" y="3771"/>
                    <a:pt x="814" y="3919"/>
                    <a:pt x="1146" y="3919"/>
                  </a:cubicBezTo>
                  <a:cubicBezTo>
                    <a:pt x="1294" y="3919"/>
                    <a:pt x="1479" y="3882"/>
                    <a:pt x="1664" y="3808"/>
                  </a:cubicBezTo>
                  <a:cubicBezTo>
                    <a:pt x="2071" y="3623"/>
                    <a:pt x="2292" y="3217"/>
                    <a:pt x="2440" y="2773"/>
                  </a:cubicBezTo>
                  <a:cubicBezTo>
                    <a:pt x="2588" y="2329"/>
                    <a:pt x="2625" y="1849"/>
                    <a:pt x="2625" y="1405"/>
                  </a:cubicBezTo>
                  <a:cubicBezTo>
                    <a:pt x="2625" y="1109"/>
                    <a:pt x="2625" y="814"/>
                    <a:pt x="2551" y="592"/>
                  </a:cubicBezTo>
                  <a:cubicBezTo>
                    <a:pt x="2514" y="407"/>
                    <a:pt x="2403" y="259"/>
                    <a:pt x="2255" y="148"/>
                  </a:cubicBezTo>
                  <a:cubicBezTo>
                    <a:pt x="2144" y="37"/>
                    <a:pt x="1960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64;p51">
              <a:extLst>
                <a:ext uri="{FF2B5EF4-FFF2-40B4-BE49-F238E27FC236}">
                  <a16:creationId xmlns:a16="http://schemas.microsoft.com/office/drawing/2014/main" id="{5AB3063C-16C4-451F-BA04-CF4C54CA911E}"/>
                </a:ext>
              </a:extLst>
            </p:cNvPr>
            <p:cNvSpPr/>
            <p:nvPr/>
          </p:nvSpPr>
          <p:spPr>
            <a:xfrm>
              <a:off x="3667175" y="2856775"/>
              <a:ext cx="53625" cy="82300"/>
            </a:xfrm>
            <a:custGeom>
              <a:avLst/>
              <a:gdLst/>
              <a:ahLst/>
              <a:cxnLst/>
              <a:rect l="l" t="t" r="r" b="b"/>
              <a:pathLst>
                <a:path w="2145" h="3292" extrusionOk="0">
                  <a:moveTo>
                    <a:pt x="640" y="0"/>
                  </a:moveTo>
                  <a:cubicBezTo>
                    <a:pt x="448" y="0"/>
                    <a:pt x="284" y="91"/>
                    <a:pt x="222" y="362"/>
                  </a:cubicBezTo>
                  <a:cubicBezTo>
                    <a:pt x="1" y="1175"/>
                    <a:pt x="222" y="2913"/>
                    <a:pt x="925" y="3208"/>
                  </a:cubicBezTo>
                  <a:cubicBezTo>
                    <a:pt x="1065" y="3268"/>
                    <a:pt x="1198" y="3291"/>
                    <a:pt x="1321" y="3291"/>
                  </a:cubicBezTo>
                  <a:cubicBezTo>
                    <a:pt x="1814" y="3291"/>
                    <a:pt x="2145" y="2913"/>
                    <a:pt x="2145" y="2913"/>
                  </a:cubicBezTo>
                  <a:lnTo>
                    <a:pt x="1627" y="768"/>
                  </a:lnTo>
                  <a:lnTo>
                    <a:pt x="1516" y="362"/>
                  </a:lnTo>
                  <a:cubicBezTo>
                    <a:pt x="1516" y="362"/>
                    <a:pt x="1023" y="0"/>
                    <a:pt x="64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65;p51">
              <a:extLst>
                <a:ext uri="{FF2B5EF4-FFF2-40B4-BE49-F238E27FC236}">
                  <a16:creationId xmlns:a16="http://schemas.microsoft.com/office/drawing/2014/main" id="{2D542602-9C0A-49B9-B133-A2FBCB557D05}"/>
                </a:ext>
              </a:extLst>
            </p:cNvPr>
            <p:cNvSpPr/>
            <p:nvPr/>
          </p:nvSpPr>
          <p:spPr>
            <a:xfrm>
              <a:off x="366255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814" y="629"/>
                  </a:moveTo>
                  <a:cubicBezTo>
                    <a:pt x="925" y="629"/>
                    <a:pt x="1110" y="666"/>
                    <a:pt x="1258" y="777"/>
                  </a:cubicBezTo>
                  <a:cubicBezTo>
                    <a:pt x="1332" y="814"/>
                    <a:pt x="1406" y="851"/>
                    <a:pt x="1443" y="888"/>
                  </a:cubicBezTo>
                  <a:lnTo>
                    <a:pt x="1446" y="890"/>
                  </a:lnTo>
                  <a:lnTo>
                    <a:pt x="1516" y="1146"/>
                  </a:lnTo>
                  <a:lnTo>
                    <a:pt x="1987" y="3094"/>
                  </a:lnTo>
                  <a:lnTo>
                    <a:pt x="1987" y="3094"/>
                  </a:lnTo>
                  <a:cubicBezTo>
                    <a:pt x="1959" y="3113"/>
                    <a:pt x="1925" y="3130"/>
                    <a:pt x="1886" y="3143"/>
                  </a:cubicBezTo>
                  <a:cubicBezTo>
                    <a:pt x="1775" y="3217"/>
                    <a:pt x="1664" y="3291"/>
                    <a:pt x="1516" y="3291"/>
                  </a:cubicBezTo>
                  <a:cubicBezTo>
                    <a:pt x="1406" y="3291"/>
                    <a:pt x="1332" y="3291"/>
                    <a:pt x="1221" y="3217"/>
                  </a:cubicBezTo>
                  <a:cubicBezTo>
                    <a:pt x="1110" y="3180"/>
                    <a:pt x="925" y="2958"/>
                    <a:pt x="814" y="2588"/>
                  </a:cubicBezTo>
                  <a:cubicBezTo>
                    <a:pt x="666" y="2219"/>
                    <a:pt x="629" y="1775"/>
                    <a:pt x="629" y="1405"/>
                  </a:cubicBezTo>
                  <a:cubicBezTo>
                    <a:pt x="629" y="1146"/>
                    <a:pt x="629" y="925"/>
                    <a:pt x="703" y="740"/>
                  </a:cubicBezTo>
                  <a:cubicBezTo>
                    <a:pt x="703" y="666"/>
                    <a:pt x="740" y="629"/>
                    <a:pt x="740" y="629"/>
                  </a:cubicBezTo>
                  <a:close/>
                  <a:moveTo>
                    <a:pt x="814" y="0"/>
                  </a:moveTo>
                  <a:cubicBezTo>
                    <a:pt x="666" y="0"/>
                    <a:pt x="518" y="37"/>
                    <a:pt x="370" y="148"/>
                  </a:cubicBezTo>
                  <a:cubicBezTo>
                    <a:pt x="223" y="259"/>
                    <a:pt x="149" y="407"/>
                    <a:pt x="75" y="592"/>
                  </a:cubicBezTo>
                  <a:cubicBezTo>
                    <a:pt x="38" y="814"/>
                    <a:pt x="1" y="1109"/>
                    <a:pt x="1" y="1405"/>
                  </a:cubicBezTo>
                  <a:cubicBezTo>
                    <a:pt x="1" y="1849"/>
                    <a:pt x="75" y="2329"/>
                    <a:pt x="223" y="2773"/>
                  </a:cubicBezTo>
                  <a:cubicBezTo>
                    <a:pt x="370" y="3217"/>
                    <a:pt x="555" y="3623"/>
                    <a:pt x="962" y="3808"/>
                  </a:cubicBezTo>
                  <a:cubicBezTo>
                    <a:pt x="1147" y="3882"/>
                    <a:pt x="1332" y="3919"/>
                    <a:pt x="1516" y="3919"/>
                  </a:cubicBezTo>
                  <a:cubicBezTo>
                    <a:pt x="1812" y="3919"/>
                    <a:pt x="2108" y="3771"/>
                    <a:pt x="2256" y="3660"/>
                  </a:cubicBezTo>
                  <a:cubicBezTo>
                    <a:pt x="2441" y="3549"/>
                    <a:pt x="2552" y="3402"/>
                    <a:pt x="2552" y="3402"/>
                  </a:cubicBezTo>
                  <a:cubicBezTo>
                    <a:pt x="2626" y="3328"/>
                    <a:pt x="2626" y="3217"/>
                    <a:pt x="2626" y="3143"/>
                  </a:cubicBezTo>
                  <a:lnTo>
                    <a:pt x="2108" y="998"/>
                  </a:lnTo>
                  <a:lnTo>
                    <a:pt x="1997" y="592"/>
                  </a:lnTo>
                  <a:cubicBezTo>
                    <a:pt x="1997" y="518"/>
                    <a:pt x="1960" y="481"/>
                    <a:pt x="1886" y="407"/>
                  </a:cubicBezTo>
                  <a:cubicBezTo>
                    <a:pt x="1886" y="407"/>
                    <a:pt x="1738" y="333"/>
                    <a:pt x="1553" y="222"/>
                  </a:cubicBezTo>
                  <a:cubicBezTo>
                    <a:pt x="1369" y="111"/>
                    <a:pt x="1110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66;p51">
              <a:extLst>
                <a:ext uri="{FF2B5EF4-FFF2-40B4-BE49-F238E27FC236}">
                  <a16:creationId xmlns:a16="http://schemas.microsoft.com/office/drawing/2014/main" id="{EBD8BD05-37F5-4C52-BCBF-D87973C8669C}"/>
                </a:ext>
              </a:extLst>
            </p:cNvPr>
            <p:cNvSpPr/>
            <p:nvPr/>
          </p:nvSpPr>
          <p:spPr>
            <a:xfrm>
              <a:off x="3694900" y="2954900"/>
              <a:ext cx="289325" cy="233500"/>
            </a:xfrm>
            <a:custGeom>
              <a:avLst/>
              <a:gdLst/>
              <a:ahLst/>
              <a:cxnLst/>
              <a:rect l="l" t="t" r="r" b="b"/>
              <a:pathLst>
                <a:path w="11573" h="9340" extrusionOk="0">
                  <a:moveTo>
                    <a:pt x="5371" y="0"/>
                  </a:moveTo>
                  <a:cubicBezTo>
                    <a:pt x="4082" y="0"/>
                    <a:pt x="2795" y="308"/>
                    <a:pt x="2034" y="1021"/>
                  </a:cubicBezTo>
                  <a:cubicBezTo>
                    <a:pt x="2034" y="1021"/>
                    <a:pt x="1110" y="1724"/>
                    <a:pt x="925" y="2426"/>
                  </a:cubicBezTo>
                  <a:cubicBezTo>
                    <a:pt x="703" y="3128"/>
                    <a:pt x="1" y="8933"/>
                    <a:pt x="1" y="8933"/>
                  </a:cubicBezTo>
                  <a:cubicBezTo>
                    <a:pt x="1" y="8933"/>
                    <a:pt x="3883" y="6382"/>
                    <a:pt x="4992" y="6197"/>
                  </a:cubicBezTo>
                  <a:cubicBezTo>
                    <a:pt x="5027" y="6190"/>
                    <a:pt x="5067" y="6187"/>
                    <a:pt x="5111" y="6187"/>
                  </a:cubicBezTo>
                  <a:cubicBezTo>
                    <a:pt x="6444" y="6187"/>
                    <a:pt x="11572" y="9340"/>
                    <a:pt x="11572" y="9340"/>
                  </a:cubicBezTo>
                  <a:cubicBezTo>
                    <a:pt x="11572" y="9340"/>
                    <a:pt x="10278" y="2722"/>
                    <a:pt x="9243" y="1317"/>
                  </a:cubicBezTo>
                  <a:cubicBezTo>
                    <a:pt x="8682" y="507"/>
                    <a:pt x="7025" y="0"/>
                    <a:pt x="53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67;p51">
              <a:extLst>
                <a:ext uri="{FF2B5EF4-FFF2-40B4-BE49-F238E27FC236}">
                  <a16:creationId xmlns:a16="http://schemas.microsoft.com/office/drawing/2014/main" id="{15A3F697-2EFF-481E-B04E-5441CB32F058}"/>
                </a:ext>
              </a:extLst>
            </p:cNvPr>
            <p:cNvSpPr/>
            <p:nvPr/>
          </p:nvSpPr>
          <p:spPr>
            <a:xfrm>
              <a:off x="3687500" y="2947150"/>
              <a:ext cx="305050" cy="249100"/>
            </a:xfrm>
            <a:custGeom>
              <a:avLst/>
              <a:gdLst/>
              <a:ahLst/>
              <a:cxnLst/>
              <a:rect l="l" t="t" r="r" b="b"/>
              <a:pathLst>
                <a:path w="12202" h="9964" extrusionOk="0">
                  <a:moveTo>
                    <a:pt x="2146" y="1074"/>
                  </a:moveTo>
                  <a:lnTo>
                    <a:pt x="2146" y="1074"/>
                  </a:lnTo>
                  <a:cubicBezTo>
                    <a:pt x="2146" y="1074"/>
                    <a:pt x="2146" y="1074"/>
                    <a:pt x="2146" y="1074"/>
                  </a:cubicBezTo>
                  <a:lnTo>
                    <a:pt x="2146" y="1074"/>
                  </a:lnTo>
                  <a:lnTo>
                    <a:pt x="2146" y="1074"/>
                  </a:lnTo>
                  <a:close/>
                  <a:moveTo>
                    <a:pt x="5620" y="629"/>
                  </a:moveTo>
                  <a:cubicBezTo>
                    <a:pt x="6434" y="629"/>
                    <a:pt x="7247" y="740"/>
                    <a:pt x="7913" y="961"/>
                  </a:cubicBezTo>
                  <a:cubicBezTo>
                    <a:pt x="8578" y="1183"/>
                    <a:pt x="9059" y="1479"/>
                    <a:pt x="9281" y="1812"/>
                  </a:cubicBezTo>
                  <a:cubicBezTo>
                    <a:pt x="9502" y="2107"/>
                    <a:pt x="9798" y="2773"/>
                    <a:pt x="10057" y="3586"/>
                  </a:cubicBezTo>
                  <a:cubicBezTo>
                    <a:pt x="10427" y="4769"/>
                    <a:pt x="10833" y="6322"/>
                    <a:pt x="11092" y="7542"/>
                  </a:cubicBezTo>
                  <a:cubicBezTo>
                    <a:pt x="11233" y="8141"/>
                    <a:pt x="11340" y="8639"/>
                    <a:pt x="11446" y="9037"/>
                  </a:cubicBezTo>
                  <a:lnTo>
                    <a:pt x="11446" y="9037"/>
                  </a:lnTo>
                  <a:cubicBezTo>
                    <a:pt x="10926" y="8727"/>
                    <a:pt x="10129" y="8258"/>
                    <a:pt x="9281" y="7801"/>
                  </a:cubicBezTo>
                  <a:cubicBezTo>
                    <a:pt x="8541" y="7394"/>
                    <a:pt x="7765" y="6988"/>
                    <a:pt x="7099" y="6692"/>
                  </a:cubicBezTo>
                  <a:cubicBezTo>
                    <a:pt x="6730" y="6544"/>
                    <a:pt x="6434" y="6433"/>
                    <a:pt x="6138" y="6322"/>
                  </a:cubicBezTo>
                  <a:cubicBezTo>
                    <a:pt x="5842" y="6248"/>
                    <a:pt x="5620" y="6174"/>
                    <a:pt x="5399" y="6174"/>
                  </a:cubicBezTo>
                  <a:lnTo>
                    <a:pt x="5214" y="6174"/>
                  </a:lnTo>
                  <a:cubicBezTo>
                    <a:pt x="4881" y="6248"/>
                    <a:pt x="4437" y="6470"/>
                    <a:pt x="3883" y="6729"/>
                  </a:cubicBezTo>
                  <a:cubicBezTo>
                    <a:pt x="2781" y="7293"/>
                    <a:pt x="1413" y="8158"/>
                    <a:pt x="676" y="8637"/>
                  </a:cubicBezTo>
                  <a:lnTo>
                    <a:pt x="676" y="8637"/>
                  </a:lnTo>
                  <a:cubicBezTo>
                    <a:pt x="751" y="8071"/>
                    <a:pt x="869" y="7197"/>
                    <a:pt x="999" y="6285"/>
                  </a:cubicBezTo>
                  <a:cubicBezTo>
                    <a:pt x="1110" y="5509"/>
                    <a:pt x="1184" y="4732"/>
                    <a:pt x="1295" y="4104"/>
                  </a:cubicBezTo>
                  <a:cubicBezTo>
                    <a:pt x="1332" y="3771"/>
                    <a:pt x="1369" y="3512"/>
                    <a:pt x="1406" y="3291"/>
                  </a:cubicBezTo>
                  <a:cubicBezTo>
                    <a:pt x="1480" y="3069"/>
                    <a:pt x="1480" y="2884"/>
                    <a:pt x="1517" y="2810"/>
                  </a:cubicBezTo>
                  <a:cubicBezTo>
                    <a:pt x="1591" y="2551"/>
                    <a:pt x="1849" y="2218"/>
                    <a:pt x="2071" y="1960"/>
                  </a:cubicBezTo>
                  <a:cubicBezTo>
                    <a:pt x="2182" y="1849"/>
                    <a:pt x="2293" y="1738"/>
                    <a:pt x="2404" y="1664"/>
                  </a:cubicBezTo>
                  <a:lnTo>
                    <a:pt x="2478" y="1590"/>
                  </a:lnTo>
                  <a:lnTo>
                    <a:pt x="2515" y="1553"/>
                  </a:lnTo>
                  <a:lnTo>
                    <a:pt x="2552" y="1553"/>
                  </a:lnTo>
                  <a:cubicBezTo>
                    <a:pt x="3180" y="924"/>
                    <a:pt x="4400" y="629"/>
                    <a:pt x="5620" y="629"/>
                  </a:cubicBezTo>
                  <a:close/>
                  <a:moveTo>
                    <a:pt x="5620" y="0"/>
                  </a:moveTo>
                  <a:cubicBezTo>
                    <a:pt x="4309" y="0"/>
                    <a:pt x="2998" y="287"/>
                    <a:pt x="2146" y="1074"/>
                  </a:cubicBezTo>
                  <a:lnTo>
                    <a:pt x="2145" y="1072"/>
                  </a:lnTo>
                  <a:cubicBezTo>
                    <a:pt x="2145" y="1072"/>
                    <a:pt x="1886" y="1257"/>
                    <a:pt x="1628" y="1553"/>
                  </a:cubicBezTo>
                  <a:cubicBezTo>
                    <a:pt x="1369" y="1849"/>
                    <a:pt x="1036" y="2218"/>
                    <a:pt x="925" y="2662"/>
                  </a:cubicBezTo>
                  <a:cubicBezTo>
                    <a:pt x="888" y="2773"/>
                    <a:pt x="851" y="2921"/>
                    <a:pt x="814" y="3180"/>
                  </a:cubicBezTo>
                  <a:cubicBezTo>
                    <a:pt x="555" y="4769"/>
                    <a:pt x="1" y="9206"/>
                    <a:pt x="1" y="9206"/>
                  </a:cubicBezTo>
                  <a:cubicBezTo>
                    <a:pt x="1" y="9317"/>
                    <a:pt x="38" y="9428"/>
                    <a:pt x="149" y="9502"/>
                  </a:cubicBezTo>
                  <a:cubicBezTo>
                    <a:pt x="204" y="9539"/>
                    <a:pt x="260" y="9557"/>
                    <a:pt x="315" y="9557"/>
                  </a:cubicBezTo>
                  <a:cubicBezTo>
                    <a:pt x="371" y="9557"/>
                    <a:pt x="426" y="9539"/>
                    <a:pt x="482" y="9502"/>
                  </a:cubicBezTo>
                  <a:cubicBezTo>
                    <a:pt x="482" y="9502"/>
                    <a:pt x="703" y="9317"/>
                    <a:pt x="1073" y="9095"/>
                  </a:cubicBezTo>
                  <a:cubicBezTo>
                    <a:pt x="1665" y="8725"/>
                    <a:pt x="2515" y="8208"/>
                    <a:pt x="3365" y="7727"/>
                  </a:cubicBezTo>
                  <a:cubicBezTo>
                    <a:pt x="3772" y="7468"/>
                    <a:pt x="4179" y="7283"/>
                    <a:pt x="4548" y="7099"/>
                  </a:cubicBezTo>
                  <a:cubicBezTo>
                    <a:pt x="4881" y="6951"/>
                    <a:pt x="5177" y="6840"/>
                    <a:pt x="5325" y="6803"/>
                  </a:cubicBezTo>
                  <a:lnTo>
                    <a:pt x="5399" y="6803"/>
                  </a:lnTo>
                  <a:cubicBezTo>
                    <a:pt x="5510" y="6803"/>
                    <a:pt x="5694" y="6840"/>
                    <a:pt x="5953" y="6914"/>
                  </a:cubicBezTo>
                  <a:cubicBezTo>
                    <a:pt x="6840" y="7209"/>
                    <a:pt x="8319" y="7949"/>
                    <a:pt x="9502" y="8614"/>
                  </a:cubicBezTo>
                  <a:cubicBezTo>
                    <a:pt x="10131" y="8947"/>
                    <a:pt x="10685" y="9280"/>
                    <a:pt x="11055" y="9502"/>
                  </a:cubicBezTo>
                  <a:cubicBezTo>
                    <a:pt x="11462" y="9760"/>
                    <a:pt x="11721" y="9908"/>
                    <a:pt x="11721" y="9908"/>
                  </a:cubicBezTo>
                  <a:cubicBezTo>
                    <a:pt x="11776" y="9945"/>
                    <a:pt x="11831" y="9964"/>
                    <a:pt x="11887" y="9964"/>
                  </a:cubicBezTo>
                  <a:cubicBezTo>
                    <a:pt x="11942" y="9964"/>
                    <a:pt x="11998" y="9945"/>
                    <a:pt x="12053" y="9908"/>
                  </a:cubicBezTo>
                  <a:cubicBezTo>
                    <a:pt x="12164" y="9834"/>
                    <a:pt x="12201" y="9686"/>
                    <a:pt x="12164" y="9576"/>
                  </a:cubicBezTo>
                  <a:cubicBezTo>
                    <a:pt x="12164" y="9576"/>
                    <a:pt x="11831" y="7912"/>
                    <a:pt x="11388" y="6100"/>
                  </a:cubicBezTo>
                  <a:cubicBezTo>
                    <a:pt x="11166" y="5176"/>
                    <a:pt x="10907" y="4215"/>
                    <a:pt x="10611" y="3364"/>
                  </a:cubicBezTo>
                  <a:cubicBezTo>
                    <a:pt x="10353" y="2551"/>
                    <a:pt x="10094" y="1849"/>
                    <a:pt x="9798" y="1442"/>
                  </a:cubicBezTo>
                  <a:cubicBezTo>
                    <a:pt x="9428" y="961"/>
                    <a:pt x="8837" y="629"/>
                    <a:pt x="8097" y="370"/>
                  </a:cubicBezTo>
                  <a:cubicBezTo>
                    <a:pt x="7358" y="148"/>
                    <a:pt x="6508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68;p51">
              <a:extLst>
                <a:ext uri="{FF2B5EF4-FFF2-40B4-BE49-F238E27FC236}">
                  <a16:creationId xmlns:a16="http://schemas.microsoft.com/office/drawing/2014/main" id="{0E197601-5FA6-4FC8-8AA3-C605BBB1677E}"/>
                </a:ext>
              </a:extLst>
            </p:cNvPr>
            <p:cNvSpPr/>
            <p:nvPr/>
          </p:nvSpPr>
          <p:spPr>
            <a:xfrm>
              <a:off x="3761450" y="3038650"/>
              <a:ext cx="139600" cy="207225"/>
            </a:xfrm>
            <a:custGeom>
              <a:avLst/>
              <a:gdLst/>
              <a:ahLst/>
              <a:cxnLst/>
              <a:rect l="l" t="t" r="r" b="b"/>
              <a:pathLst>
                <a:path w="5584" h="8289" extrusionOk="0">
                  <a:moveTo>
                    <a:pt x="1" y="0"/>
                  </a:moveTo>
                  <a:cubicBezTo>
                    <a:pt x="1" y="1"/>
                    <a:pt x="2454" y="8289"/>
                    <a:pt x="2871" y="8289"/>
                  </a:cubicBezTo>
                  <a:cubicBezTo>
                    <a:pt x="2894" y="8289"/>
                    <a:pt x="2911" y="8263"/>
                    <a:pt x="2921" y="8208"/>
                  </a:cubicBezTo>
                  <a:cubicBezTo>
                    <a:pt x="3143" y="7210"/>
                    <a:pt x="5583" y="296"/>
                    <a:pt x="5583" y="296"/>
                  </a:cubicBezTo>
                  <a:lnTo>
                    <a:pt x="5583" y="296"/>
                  </a:lnTo>
                  <a:cubicBezTo>
                    <a:pt x="5583" y="296"/>
                    <a:pt x="4263" y="413"/>
                    <a:pt x="2886" y="413"/>
                  </a:cubicBezTo>
                  <a:cubicBezTo>
                    <a:pt x="1696" y="413"/>
                    <a:pt x="463" y="326"/>
                    <a:pt x="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69;p51">
              <a:extLst>
                <a:ext uri="{FF2B5EF4-FFF2-40B4-BE49-F238E27FC236}">
                  <a16:creationId xmlns:a16="http://schemas.microsoft.com/office/drawing/2014/main" id="{B0433F79-0EBC-42F7-9AA5-7470C1E790D9}"/>
                </a:ext>
              </a:extLst>
            </p:cNvPr>
            <p:cNvSpPr/>
            <p:nvPr/>
          </p:nvSpPr>
          <p:spPr>
            <a:xfrm>
              <a:off x="3753125" y="3030800"/>
              <a:ext cx="155300" cy="223225"/>
            </a:xfrm>
            <a:custGeom>
              <a:avLst/>
              <a:gdLst/>
              <a:ahLst/>
              <a:cxnLst/>
              <a:rect l="l" t="t" r="r" b="b"/>
              <a:pathLst>
                <a:path w="6212" h="8929" extrusionOk="0">
                  <a:moveTo>
                    <a:pt x="793" y="828"/>
                  </a:moveTo>
                  <a:cubicBezTo>
                    <a:pt x="999" y="876"/>
                    <a:pt x="1228" y="909"/>
                    <a:pt x="1480" y="943"/>
                  </a:cubicBezTo>
                  <a:cubicBezTo>
                    <a:pt x="1997" y="1017"/>
                    <a:pt x="2626" y="1017"/>
                    <a:pt x="3217" y="1017"/>
                  </a:cubicBezTo>
                  <a:cubicBezTo>
                    <a:pt x="4113" y="1017"/>
                    <a:pt x="4963" y="972"/>
                    <a:pt x="5462" y="939"/>
                  </a:cubicBezTo>
                  <a:lnTo>
                    <a:pt x="5462" y="939"/>
                  </a:lnTo>
                  <a:cubicBezTo>
                    <a:pt x="5236" y="1571"/>
                    <a:pt x="4800" y="2801"/>
                    <a:pt x="4363" y="4085"/>
                  </a:cubicBezTo>
                  <a:cubicBezTo>
                    <a:pt x="4031" y="5010"/>
                    <a:pt x="3735" y="5971"/>
                    <a:pt x="3476" y="6784"/>
                  </a:cubicBezTo>
                  <a:cubicBezTo>
                    <a:pt x="3336" y="7205"/>
                    <a:pt x="3217" y="7583"/>
                    <a:pt x="3126" y="7888"/>
                  </a:cubicBezTo>
                  <a:lnTo>
                    <a:pt x="3126" y="7888"/>
                  </a:lnTo>
                  <a:cubicBezTo>
                    <a:pt x="3107" y="7843"/>
                    <a:pt x="3088" y="7796"/>
                    <a:pt x="3069" y="7745"/>
                  </a:cubicBezTo>
                  <a:cubicBezTo>
                    <a:pt x="2663" y="6747"/>
                    <a:pt x="2034" y="4862"/>
                    <a:pt x="1517" y="3235"/>
                  </a:cubicBezTo>
                  <a:cubicBezTo>
                    <a:pt x="1295" y="2422"/>
                    <a:pt x="1036" y="1645"/>
                    <a:pt x="888" y="1128"/>
                  </a:cubicBezTo>
                  <a:cubicBezTo>
                    <a:pt x="852" y="1020"/>
                    <a:pt x="821" y="920"/>
                    <a:pt x="793" y="828"/>
                  </a:cubicBezTo>
                  <a:close/>
                  <a:moveTo>
                    <a:pt x="315" y="0"/>
                  </a:moveTo>
                  <a:cubicBezTo>
                    <a:pt x="260" y="0"/>
                    <a:pt x="204" y="18"/>
                    <a:pt x="149" y="55"/>
                  </a:cubicBezTo>
                  <a:cubicBezTo>
                    <a:pt x="38" y="129"/>
                    <a:pt x="1" y="277"/>
                    <a:pt x="38" y="388"/>
                  </a:cubicBezTo>
                  <a:cubicBezTo>
                    <a:pt x="38" y="388"/>
                    <a:pt x="629" y="2459"/>
                    <a:pt x="1295" y="4566"/>
                  </a:cubicBezTo>
                  <a:cubicBezTo>
                    <a:pt x="1628" y="5601"/>
                    <a:pt x="1997" y="6636"/>
                    <a:pt x="2293" y="7413"/>
                  </a:cubicBezTo>
                  <a:cubicBezTo>
                    <a:pt x="2441" y="7819"/>
                    <a:pt x="2552" y="8152"/>
                    <a:pt x="2700" y="8374"/>
                  </a:cubicBezTo>
                  <a:cubicBezTo>
                    <a:pt x="2737" y="8522"/>
                    <a:pt x="2811" y="8596"/>
                    <a:pt x="2848" y="8670"/>
                  </a:cubicBezTo>
                  <a:lnTo>
                    <a:pt x="2958" y="8818"/>
                  </a:lnTo>
                  <a:cubicBezTo>
                    <a:pt x="2995" y="8854"/>
                    <a:pt x="3069" y="8891"/>
                    <a:pt x="3217" y="8928"/>
                  </a:cubicBezTo>
                  <a:cubicBezTo>
                    <a:pt x="3254" y="8928"/>
                    <a:pt x="3328" y="8891"/>
                    <a:pt x="3402" y="8854"/>
                  </a:cubicBezTo>
                  <a:cubicBezTo>
                    <a:pt x="3476" y="8818"/>
                    <a:pt x="3513" y="8744"/>
                    <a:pt x="3513" y="8707"/>
                  </a:cubicBezTo>
                  <a:lnTo>
                    <a:pt x="3550" y="8596"/>
                  </a:lnTo>
                  <a:cubicBezTo>
                    <a:pt x="3624" y="8374"/>
                    <a:pt x="3809" y="7745"/>
                    <a:pt x="4068" y="6969"/>
                  </a:cubicBezTo>
                  <a:cubicBezTo>
                    <a:pt x="4437" y="5786"/>
                    <a:pt x="4955" y="4233"/>
                    <a:pt x="5399" y="2939"/>
                  </a:cubicBezTo>
                  <a:cubicBezTo>
                    <a:pt x="5842" y="1682"/>
                    <a:pt x="6175" y="721"/>
                    <a:pt x="6175" y="721"/>
                  </a:cubicBezTo>
                  <a:cubicBezTo>
                    <a:pt x="6212" y="610"/>
                    <a:pt x="6212" y="499"/>
                    <a:pt x="6138" y="425"/>
                  </a:cubicBezTo>
                  <a:cubicBezTo>
                    <a:pt x="6078" y="365"/>
                    <a:pt x="6017" y="304"/>
                    <a:pt x="5937" y="304"/>
                  </a:cubicBezTo>
                  <a:cubicBezTo>
                    <a:pt x="5919" y="304"/>
                    <a:pt x="5899" y="307"/>
                    <a:pt x="5879" y="314"/>
                  </a:cubicBezTo>
                  <a:cubicBezTo>
                    <a:pt x="5879" y="314"/>
                    <a:pt x="5546" y="314"/>
                    <a:pt x="5066" y="351"/>
                  </a:cubicBezTo>
                  <a:cubicBezTo>
                    <a:pt x="4585" y="388"/>
                    <a:pt x="3920" y="425"/>
                    <a:pt x="3217" y="425"/>
                  </a:cubicBezTo>
                  <a:cubicBezTo>
                    <a:pt x="2663" y="425"/>
                    <a:pt x="2034" y="388"/>
                    <a:pt x="1554" y="351"/>
                  </a:cubicBezTo>
                  <a:cubicBezTo>
                    <a:pt x="1036" y="277"/>
                    <a:pt x="629" y="166"/>
                    <a:pt x="481" y="55"/>
                  </a:cubicBezTo>
                  <a:cubicBezTo>
                    <a:pt x="426" y="18"/>
                    <a:pt x="37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70;p51">
              <a:extLst>
                <a:ext uri="{FF2B5EF4-FFF2-40B4-BE49-F238E27FC236}">
                  <a16:creationId xmlns:a16="http://schemas.microsoft.com/office/drawing/2014/main" id="{69FB36EF-9C15-47C2-AEDD-9745B74589E8}"/>
                </a:ext>
              </a:extLst>
            </p:cNvPr>
            <p:cNvSpPr/>
            <p:nvPr/>
          </p:nvSpPr>
          <p:spPr>
            <a:xfrm>
              <a:off x="3715250" y="2777775"/>
              <a:ext cx="241250" cy="327075"/>
            </a:xfrm>
            <a:custGeom>
              <a:avLst/>
              <a:gdLst/>
              <a:ahLst/>
              <a:cxnLst/>
              <a:rect l="l" t="t" r="r" b="b"/>
              <a:pathLst>
                <a:path w="9650" h="13083" extrusionOk="0">
                  <a:moveTo>
                    <a:pt x="7210" y="0"/>
                  </a:moveTo>
                  <a:cubicBezTo>
                    <a:pt x="6721" y="0"/>
                    <a:pt x="6145" y="80"/>
                    <a:pt x="5472" y="268"/>
                  </a:cubicBezTo>
                  <a:cubicBezTo>
                    <a:pt x="2329" y="1193"/>
                    <a:pt x="111" y="2597"/>
                    <a:pt x="0" y="4631"/>
                  </a:cubicBezTo>
                  <a:cubicBezTo>
                    <a:pt x="0" y="4631"/>
                    <a:pt x="629" y="7995"/>
                    <a:pt x="1109" y="9326"/>
                  </a:cubicBezTo>
                  <a:cubicBezTo>
                    <a:pt x="1600" y="10555"/>
                    <a:pt x="3291" y="13082"/>
                    <a:pt x="4663" y="13082"/>
                  </a:cubicBezTo>
                  <a:cubicBezTo>
                    <a:pt x="4737" y="13082"/>
                    <a:pt x="4809" y="13075"/>
                    <a:pt x="4880" y="13060"/>
                  </a:cubicBezTo>
                  <a:cubicBezTo>
                    <a:pt x="6285" y="12764"/>
                    <a:pt x="8651" y="9807"/>
                    <a:pt x="8947" y="8698"/>
                  </a:cubicBezTo>
                  <a:cubicBezTo>
                    <a:pt x="9243" y="7589"/>
                    <a:pt x="9649" y="2930"/>
                    <a:pt x="9649" y="1895"/>
                  </a:cubicBezTo>
                  <a:cubicBezTo>
                    <a:pt x="9649" y="1108"/>
                    <a:pt x="9029" y="0"/>
                    <a:pt x="7210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71;p51">
              <a:extLst>
                <a:ext uri="{FF2B5EF4-FFF2-40B4-BE49-F238E27FC236}">
                  <a16:creationId xmlns:a16="http://schemas.microsoft.com/office/drawing/2014/main" id="{81C639DD-92C4-4A4C-8B23-213A50C7D9CB}"/>
                </a:ext>
              </a:extLst>
            </p:cNvPr>
            <p:cNvSpPr/>
            <p:nvPr/>
          </p:nvSpPr>
          <p:spPr>
            <a:xfrm>
              <a:off x="3707850" y="2769675"/>
              <a:ext cx="256050" cy="342925"/>
            </a:xfrm>
            <a:custGeom>
              <a:avLst/>
              <a:gdLst/>
              <a:ahLst/>
              <a:cxnLst/>
              <a:rect l="l" t="t" r="r" b="b"/>
              <a:pathLst>
                <a:path w="10242" h="13717" extrusionOk="0">
                  <a:moveTo>
                    <a:pt x="7542" y="629"/>
                  </a:moveTo>
                  <a:cubicBezTo>
                    <a:pt x="8356" y="629"/>
                    <a:pt x="8873" y="888"/>
                    <a:pt x="9206" y="1184"/>
                  </a:cubicBezTo>
                  <a:cubicBezTo>
                    <a:pt x="9502" y="1517"/>
                    <a:pt x="9650" y="1923"/>
                    <a:pt x="9650" y="2219"/>
                  </a:cubicBezTo>
                  <a:cubicBezTo>
                    <a:pt x="9650" y="2700"/>
                    <a:pt x="9539" y="4142"/>
                    <a:pt x="9391" y="5546"/>
                  </a:cubicBezTo>
                  <a:cubicBezTo>
                    <a:pt x="9317" y="6286"/>
                    <a:pt x="9243" y="6988"/>
                    <a:pt x="9169" y="7580"/>
                  </a:cubicBezTo>
                  <a:cubicBezTo>
                    <a:pt x="9095" y="8208"/>
                    <a:pt x="9021" y="8689"/>
                    <a:pt x="8947" y="8948"/>
                  </a:cubicBezTo>
                  <a:cubicBezTo>
                    <a:pt x="8873" y="9170"/>
                    <a:pt x="8688" y="9539"/>
                    <a:pt x="8430" y="9983"/>
                  </a:cubicBezTo>
                  <a:cubicBezTo>
                    <a:pt x="7986" y="10611"/>
                    <a:pt x="7394" y="11351"/>
                    <a:pt x="6803" y="11942"/>
                  </a:cubicBezTo>
                  <a:cubicBezTo>
                    <a:pt x="6174" y="12571"/>
                    <a:pt x="5509" y="13014"/>
                    <a:pt x="5102" y="13088"/>
                  </a:cubicBezTo>
                  <a:lnTo>
                    <a:pt x="4954" y="13088"/>
                  </a:lnTo>
                  <a:cubicBezTo>
                    <a:pt x="4928" y="13092"/>
                    <a:pt x="4901" y="13094"/>
                    <a:pt x="4873" y="13094"/>
                  </a:cubicBezTo>
                  <a:cubicBezTo>
                    <a:pt x="4634" y="13094"/>
                    <a:pt x="4365" y="12955"/>
                    <a:pt x="4067" y="12756"/>
                  </a:cubicBezTo>
                  <a:cubicBezTo>
                    <a:pt x="3586" y="12386"/>
                    <a:pt x="3069" y="11831"/>
                    <a:pt x="2625" y="11203"/>
                  </a:cubicBezTo>
                  <a:cubicBezTo>
                    <a:pt x="2218" y="10611"/>
                    <a:pt x="1886" y="9946"/>
                    <a:pt x="1701" y="9539"/>
                  </a:cubicBezTo>
                  <a:cubicBezTo>
                    <a:pt x="1479" y="8911"/>
                    <a:pt x="1183" y="7728"/>
                    <a:pt x="961" y="6729"/>
                  </a:cubicBezTo>
                  <a:cubicBezTo>
                    <a:pt x="851" y="6249"/>
                    <a:pt x="777" y="5768"/>
                    <a:pt x="703" y="5435"/>
                  </a:cubicBezTo>
                  <a:cubicBezTo>
                    <a:pt x="656" y="5224"/>
                    <a:pt x="624" y="5072"/>
                    <a:pt x="606" y="4989"/>
                  </a:cubicBezTo>
                  <a:lnTo>
                    <a:pt x="606" y="4989"/>
                  </a:lnTo>
                  <a:lnTo>
                    <a:pt x="629" y="4992"/>
                  </a:lnTo>
                  <a:cubicBezTo>
                    <a:pt x="666" y="4068"/>
                    <a:pt x="1183" y="3291"/>
                    <a:pt x="2071" y="2626"/>
                  </a:cubicBezTo>
                  <a:cubicBezTo>
                    <a:pt x="2995" y="1923"/>
                    <a:pt x="4326" y="1332"/>
                    <a:pt x="5879" y="888"/>
                  </a:cubicBezTo>
                  <a:cubicBezTo>
                    <a:pt x="6507" y="703"/>
                    <a:pt x="7062" y="629"/>
                    <a:pt x="7542" y="629"/>
                  </a:cubicBezTo>
                  <a:close/>
                  <a:moveTo>
                    <a:pt x="7542" y="1"/>
                  </a:moveTo>
                  <a:cubicBezTo>
                    <a:pt x="6988" y="1"/>
                    <a:pt x="6396" y="112"/>
                    <a:pt x="5694" y="297"/>
                  </a:cubicBezTo>
                  <a:cubicBezTo>
                    <a:pt x="4104" y="777"/>
                    <a:pt x="2736" y="1369"/>
                    <a:pt x="1701" y="2108"/>
                  </a:cubicBezTo>
                  <a:cubicBezTo>
                    <a:pt x="703" y="2885"/>
                    <a:pt x="37" y="3809"/>
                    <a:pt x="0" y="4955"/>
                  </a:cubicBezTo>
                  <a:lnTo>
                    <a:pt x="0" y="5029"/>
                  </a:lnTo>
                  <a:cubicBezTo>
                    <a:pt x="0" y="5029"/>
                    <a:pt x="148" y="5879"/>
                    <a:pt x="370" y="6877"/>
                  </a:cubicBezTo>
                  <a:cubicBezTo>
                    <a:pt x="592" y="7876"/>
                    <a:pt x="851" y="9059"/>
                    <a:pt x="1146" y="9761"/>
                  </a:cubicBezTo>
                  <a:cubicBezTo>
                    <a:pt x="1405" y="10427"/>
                    <a:pt x="1923" y="11388"/>
                    <a:pt x="2625" y="12201"/>
                  </a:cubicBezTo>
                  <a:cubicBezTo>
                    <a:pt x="2958" y="12608"/>
                    <a:pt x="3328" y="12978"/>
                    <a:pt x="3697" y="13236"/>
                  </a:cubicBezTo>
                  <a:cubicBezTo>
                    <a:pt x="4104" y="13532"/>
                    <a:pt x="4511" y="13717"/>
                    <a:pt x="4954" y="13717"/>
                  </a:cubicBezTo>
                  <a:cubicBezTo>
                    <a:pt x="5028" y="13717"/>
                    <a:pt x="5139" y="13717"/>
                    <a:pt x="5250" y="13680"/>
                  </a:cubicBezTo>
                  <a:cubicBezTo>
                    <a:pt x="5694" y="13606"/>
                    <a:pt x="6100" y="13347"/>
                    <a:pt x="6544" y="12978"/>
                  </a:cubicBezTo>
                  <a:cubicBezTo>
                    <a:pt x="7210" y="12460"/>
                    <a:pt x="7875" y="11721"/>
                    <a:pt x="8430" y="11018"/>
                  </a:cubicBezTo>
                  <a:cubicBezTo>
                    <a:pt x="8984" y="10279"/>
                    <a:pt x="9391" y="9613"/>
                    <a:pt x="9539" y="9096"/>
                  </a:cubicBezTo>
                  <a:cubicBezTo>
                    <a:pt x="9613" y="8800"/>
                    <a:pt x="9687" y="8282"/>
                    <a:pt x="9797" y="7691"/>
                  </a:cubicBezTo>
                  <a:cubicBezTo>
                    <a:pt x="10019" y="5842"/>
                    <a:pt x="10241" y="3032"/>
                    <a:pt x="10241" y="2219"/>
                  </a:cubicBezTo>
                  <a:cubicBezTo>
                    <a:pt x="10241" y="1738"/>
                    <a:pt x="10056" y="1184"/>
                    <a:pt x="9613" y="740"/>
                  </a:cubicBezTo>
                  <a:cubicBezTo>
                    <a:pt x="9169" y="297"/>
                    <a:pt x="8503" y="1"/>
                    <a:pt x="7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72;p51">
              <a:extLst>
                <a:ext uri="{FF2B5EF4-FFF2-40B4-BE49-F238E27FC236}">
                  <a16:creationId xmlns:a16="http://schemas.microsoft.com/office/drawing/2014/main" id="{CD2F540B-6161-4CE9-A679-47F9517685E5}"/>
                </a:ext>
              </a:extLst>
            </p:cNvPr>
            <p:cNvSpPr/>
            <p:nvPr/>
          </p:nvSpPr>
          <p:spPr>
            <a:xfrm>
              <a:off x="3659775" y="2613900"/>
              <a:ext cx="321675" cy="302000"/>
            </a:xfrm>
            <a:custGeom>
              <a:avLst/>
              <a:gdLst/>
              <a:ahLst/>
              <a:cxnLst/>
              <a:rect l="l" t="t" r="r" b="b"/>
              <a:pathLst>
                <a:path w="12867" h="12080" extrusionOk="0">
                  <a:moveTo>
                    <a:pt x="8223" y="1"/>
                  </a:moveTo>
                  <a:cubicBezTo>
                    <a:pt x="6105" y="1"/>
                    <a:pt x="3346" y="637"/>
                    <a:pt x="1923" y="1758"/>
                  </a:cubicBezTo>
                  <a:cubicBezTo>
                    <a:pt x="1" y="3274"/>
                    <a:pt x="407" y="7119"/>
                    <a:pt x="592" y="8857"/>
                  </a:cubicBezTo>
                  <a:cubicBezTo>
                    <a:pt x="758" y="10153"/>
                    <a:pt x="1294" y="10318"/>
                    <a:pt x="1555" y="10318"/>
                  </a:cubicBezTo>
                  <a:cubicBezTo>
                    <a:pt x="1644" y="10318"/>
                    <a:pt x="1701" y="10299"/>
                    <a:pt x="1701" y="10299"/>
                  </a:cubicBezTo>
                  <a:lnTo>
                    <a:pt x="1701" y="10299"/>
                  </a:lnTo>
                  <a:cubicBezTo>
                    <a:pt x="1701" y="10299"/>
                    <a:pt x="1295" y="11001"/>
                    <a:pt x="1221" y="11519"/>
                  </a:cubicBezTo>
                  <a:cubicBezTo>
                    <a:pt x="1163" y="11769"/>
                    <a:pt x="1737" y="12079"/>
                    <a:pt x="2660" y="12079"/>
                  </a:cubicBezTo>
                  <a:cubicBezTo>
                    <a:pt x="3510" y="12079"/>
                    <a:pt x="4656" y="11816"/>
                    <a:pt x="5879" y="11001"/>
                  </a:cubicBezTo>
                  <a:cubicBezTo>
                    <a:pt x="8430" y="9263"/>
                    <a:pt x="9946" y="7858"/>
                    <a:pt x="9946" y="7858"/>
                  </a:cubicBezTo>
                  <a:cubicBezTo>
                    <a:pt x="9946" y="7858"/>
                    <a:pt x="10242" y="8265"/>
                    <a:pt x="10057" y="9152"/>
                  </a:cubicBezTo>
                  <a:cubicBezTo>
                    <a:pt x="9895" y="9825"/>
                    <a:pt x="10282" y="10282"/>
                    <a:pt x="10931" y="10282"/>
                  </a:cubicBezTo>
                  <a:cubicBezTo>
                    <a:pt x="11175" y="10282"/>
                    <a:pt x="11455" y="10218"/>
                    <a:pt x="11757" y="10077"/>
                  </a:cubicBezTo>
                  <a:cubicBezTo>
                    <a:pt x="12867" y="9559"/>
                    <a:pt x="12460" y="8968"/>
                    <a:pt x="12460" y="8968"/>
                  </a:cubicBezTo>
                  <a:cubicBezTo>
                    <a:pt x="12460" y="8968"/>
                    <a:pt x="12867" y="6343"/>
                    <a:pt x="12867" y="5012"/>
                  </a:cubicBezTo>
                  <a:cubicBezTo>
                    <a:pt x="12867" y="3681"/>
                    <a:pt x="12053" y="834"/>
                    <a:pt x="10131" y="243"/>
                  </a:cubicBezTo>
                  <a:cubicBezTo>
                    <a:pt x="9631" y="79"/>
                    <a:pt x="8966" y="1"/>
                    <a:pt x="8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73;p51">
              <a:extLst>
                <a:ext uri="{FF2B5EF4-FFF2-40B4-BE49-F238E27FC236}">
                  <a16:creationId xmlns:a16="http://schemas.microsoft.com/office/drawing/2014/main" id="{E41F2519-8FE9-4DFF-BDEB-D2FDC59CAF86}"/>
                </a:ext>
              </a:extLst>
            </p:cNvPr>
            <p:cNvSpPr/>
            <p:nvPr/>
          </p:nvSpPr>
          <p:spPr>
            <a:xfrm>
              <a:off x="3662550" y="2606075"/>
              <a:ext cx="327225" cy="317975"/>
            </a:xfrm>
            <a:custGeom>
              <a:avLst/>
              <a:gdLst/>
              <a:ahLst/>
              <a:cxnLst/>
              <a:rect l="l" t="t" r="r" b="b"/>
              <a:pathLst>
                <a:path w="13089" h="12719" extrusionOk="0">
                  <a:moveTo>
                    <a:pt x="8134" y="629"/>
                  </a:moveTo>
                  <a:cubicBezTo>
                    <a:pt x="8837" y="629"/>
                    <a:pt x="9502" y="703"/>
                    <a:pt x="9946" y="851"/>
                  </a:cubicBezTo>
                  <a:cubicBezTo>
                    <a:pt x="10796" y="1110"/>
                    <a:pt x="11425" y="1886"/>
                    <a:pt x="11831" y="2811"/>
                  </a:cubicBezTo>
                  <a:cubicBezTo>
                    <a:pt x="12275" y="3698"/>
                    <a:pt x="12460" y="4733"/>
                    <a:pt x="12460" y="5325"/>
                  </a:cubicBezTo>
                  <a:cubicBezTo>
                    <a:pt x="12460" y="5953"/>
                    <a:pt x="12349" y="6951"/>
                    <a:pt x="12275" y="7765"/>
                  </a:cubicBezTo>
                  <a:cubicBezTo>
                    <a:pt x="12164" y="8578"/>
                    <a:pt x="12053" y="9244"/>
                    <a:pt x="12053" y="9244"/>
                  </a:cubicBezTo>
                  <a:cubicBezTo>
                    <a:pt x="12053" y="9305"/>
                    <a:pt x="12053" y="9366"/>
                    <a:pt x="12095" y="9427"/>
                  </a:cubicBezTo>
                  <a:lnTo>
                    <a:pt x="12095" y="9427"/>
                  </a:lnTo>
                  <a:lnTo>
                    <a:pt x="12090" y="9429"/>
                  </a:lnTo>
                  <a:lnTo>
                    <a:pt x="12127" y="9539"/>
                  </a:lnTo>
                  <a:cubicBezTo>
                    <a:pt x="12127" y="9613"/>
                    <a:pt x="12127" y="9650"/>
                    <a:pt x="12053" y="9761"/>
                  </a:cubicBezTo>
                  <a:cubicBezTo>
                    <a:pt x="11979" y="9835"/>
                    <a:pt x="11831" y="9983"/>
                    <a:pt x="11536" y="10131"/>
                  </a:cubicBezTo>
                  <a:cubicBezTo>
                    <a:pt x="11240" y="10242"/>
                    <a:pt x="11018" y="10279"/>
                    <a:pt x="10833" y="10279"/>
                  </a:cubicBezTo>
                  <a:cubicBezTo>
                    <a:pt x="10611" y="10279"/>
                    <a:pt x="10463" y="10205"/>
                    <a:pt x="10352" y="10131"/>
                  </a:cubicBezTo>
                  <a:cubicBezTo>
                    <a:pt x="10279" y="10057"/>
                    <a:pt x="10205" y="9946"/>
                    <a:pt x="10205" y="9761"/>
                  </a:cubicBezTo>
                  <a:cubicBezTo>
                    <a:pt x="10205" y="9687"/>
                    <a:pt x="10205" y="9613"/>
                    <a:pt x="10242" y="9539"/>
                  </a:cubicBezTo>
                  <a:cubicBezTo>
                    <a:pt x="10279" y="9281"/>
                    <a:pt x="10315" y="9096"/>
                    <a:pt x="10315" y="8874"/>
                  </a:cubicBezTo>
                  <a:cubicBezTo>
                    <a:pt x="10315" y="8319"/>
                    <a:pt x="10094" y="8024"/>
                    <a:pt x="10057" y="7987"/>
                  </a:cubicBezTo>
                  <a:cubicBezTo>
                    <a:pt x="10020" y="7913"/>
                    <a:pt x="9946" y="7876"/>
                    <a:pt x="9872" y="7839"/>
                  </a:cubicBezTo>
                  <a:cubicBezTo>
                    <a:pt x="9761" y="7839"/>
                    <a:pt x="9687" y="7876"/>
                    <a:pt x="9613" y="7950"/>
                  </a:cubicBezTo>
                  <a:lnTo>
                    <a:pt x="9539" y="7987"/>
                  </a:lnTo>
                  <a:cubicBezTo>
                    <a:pt x="9243" y="8282"/>
                    <a:pt x="7801" y="9539"/>
                    <a:pt x="5583" y="11055"/>
                  </a:cubicBezTo>
                  <a:cubicBezTo>
                    <a:pt x="4437" y="11832"/>
                    <a:pt x="3365" y="12090"/>
                    <a:pt x="2552" y="12090"/>
                  </a:cubicBezTo>
                  <a:cubicBezTo>
                    <a:pt x="2145" y="12090"/>
                    <a:pt x="1812" y="12016"/>
                    <a:pt x="1627" y="11943"/>
                  </a:cubicBezTo>
                  <a:cubicBezTo>
                    <a:pt x="1524" y="11908"/>
                    <a:pt x="1452" y="11841"/>
                    <a:pt x="1413" y="11833"/>
                  </a:cubicBezTo>
                  <a:lnTo>
                    <a:pt x="1413" y="11833"/>
                  </a:lnTo>
                  <a:cubicBezTo>
                    <a:pt x="1456" y="11647"/>
                    <a:pt x="1560" y="11372"/>
                    <a:pt x="1664" y="11129"/>
                  </a:cubicBezTo>
                  <a:cubicBezTo>
                    <a:pt x="1738" y="11018"/>
                    <a:pt x="1775" y="10944"/>
                    <a:pt x="1812" y="10870"/>
                  </a:cubicBezTo>
                  <a:cubicBezTo>
                    <a:pt x="1849" y="10796"/>
                    <a:pt x="1886" y="10759"/>
                    <a:pt x="1886" y="10759"/>
                  </a:cubicBezTo>
                  <a:cubicBezTo>
                    <a:pt x="1923" y="10649"/>
                    <a:pt x="1923" y="10501"/>
                    <a:pt x="1849" y="10390"/>
                  </a:cubicBezTo>
                  <a:cubicBezTo>
                    <a:pt x="1795" y="10336"/>
                    <a:pt x="1701" y="10301"/>
                    <a:pt x="1611" y="10301"/>
                  </a:cubicBezTo>
                  <a:cubicBezTo>
                    <a:pt x="1579" y="10301"/>
                    <a:pt x="1546" y="10306"/>
                    <a:pt x="1516" y="10316"/>
                  </a:cubicBezTo>
                  <a:lnTo>
                    <a:pt x="1443" y="10316"/>
                  </a:lnTo>
                  <a:cubicBezTo>
                    <a:pt x="1369" y="10316"/>
                    <a:pt x="1258" y="10279"/>
                    <a:pt x="1147" y="10168"/>
                  </a:cubicBezTo>
                  <a:cubicBezTo>
                    <a:pt x="1036" y="10020"/>
                    <a:pt x="851" y="9724"/>
                    <a:pt x="814" y="9133"/>
                  </a:cubicBezTo>
                  <a:cubicBezTo>
                    <a:pt x="703" y="8504"/>
                    <a:pt x="629" y="7580"/>
                    <a:pt x="629" y="6582"/>
                  </a:cubicBezTo>
                  <a:cubicBezTo>
                    <a:pt x="629" y="5768"/>
                    <a:pt x="703" y="4881"/>
                    <a:pt x="888" y="4142"/>
                  </a:cubicBezTo>
                  <a:cubicBezTo>
                    <a:pt x="1110" y="3365"/>
                    <a:pt x="1480" y="2737"/>
                    <a:pt x="1997" y="2330"/>
                  </a:cubicBezTo>
                  <a:cubicBezTo>
                    <a:pt x="2663" y="1776"/>
                    <a:pt x="3698" y="1369"/>
                    <a:pt x="4807" y="1073"/>
                  </a:cubicBezTo>
                  <a:cubicBezTo>
                    <a:pt x="5916" y="777"/>
                    <a:pt x="7099" y="629"/>
                    <a:pt x="8134" y="629"/>
                  </a:cubicBezTo>
                  <a:close/>
                  <a:moveTo>
                    <a:pt x="8134" y="1"/>
                  </a:moveTo>
                  <a:cubicBezTo>
                    <a:pt x="7025" y="1"/>
                    <a:pt x="5805" y="149"/>
                    <a:pt x="4622" y="482"/>
                  </a:cubicBezTo>
                  <a:cubicBezTo>
                    <a:pt x="3476" y="777"/>
                    <a:pt x="2404" y="1221"/>
                    <a:pt x="1627" y="1813"/>
                  </a:cubicBezTo>
                  <a:cubicBezTo>
                    <a:pt x="962" y="2367"/>
                    <a:pt x="555" y="3143"/>
                    <a:pt x="296" y="3957"/>
                  </a:cubicBezTo>
                  <a:cubicBezTo>
                    <a:pt x="75" y="4807"/>
                    <a:pt x="1" y="5731"/>
                    <a:pt x="1" y="6582"/>
                  </a:cubicBezTo>
                  <a:cubicBezTo>
                    <a:pt x="1" y="7617"/>
                    <a:pt x="112" y="8578"/>
                    <a:pt x="186" y="9207"/>
                  </a:cubicBezTo>
                  <a:cubicBezTo>
                    <a:pt x="259" y="9872"/>
                    <a:pt x="444" y="10316"/>
                    <a:pt x="703" y="10575"/>
                  </a:cubicBezTo>
                  <a:cubicBezTo>
                    <a:pt x="836" y="10726"/>
                    <a:pt x="978" y="10819"/>
                    <a:pt x="1110" y="10869"/>
                  </a:cubicBezTo>
                  <a:lnTo>
                    <a:pt x="1110" y="10869"/>
                  </a:lnTo>
                  <a:cubicBezTo>
                    <a:pt x="1110" y="10870"/>
                    <a:pt x="1110" y="10870"/>
                    <a:pt x="1110" y="10870"/>
                  </a:cubicBezTo>
                  <a:cubicBezTo>
                    <a:pt x="1003" y="11119"/>
                    <a:pt x="863" y="11436"/>
                    <a:pt x="819" y="11723"/>
                  </a:cubicBezTo>
                  <a:lnTo>
                    <a:pt x="819" y="11723"/>
                  </a:lnTo>
                  <a:lnTo>
                    <a:pt x="814" y="11721"/>
                  </a:lnTo>
                  <a:lnTo>
                    <a:pt x="777" y="11832"/>
                  </a:lnTo>
                  <a:cubicBezTo>
                    <a:pt x="777" y="12016"/>
                    <a:pt x="888" y="12164"/>
                    <a:pt x="999" y="12275"/>
                  </a:cubicBezTo>
                  <a:cubicBezTo>
                    <a:pt x="1147" y="12423"/>
                    <a:pt x="1369" y="12497"/>
                    <a:pt x="1627" y="12608"/>
                  </a:cubicBezTo>
                  <a:cubicBezTo>
                    <a:pt x="1886" y="12682"/>
                    <a:pt x="2182" y="12719"/>
                    <a:pt x="2552" y="12719"/>
                  </a:cubicBezTo>
                  <a:cubicBezTo>
                    <a:pt x="3476" y="12719"/>
                    <a:pt x="4696" y="12423"/>
                    <a:pt x="5953" y="11573"/>
                  </a:cubicBezTo>
                  <a:cubicBezTo>
                    <a:pt x="7781" y="10327"/>
                    <a:pt x="9078" y="9234"/>
                    <a:pt x="9679" y="8714"/>
                  </a:cubicBezTo>
                  <a:lnTo>
                    <a:pt x="9679" y="8714"/>
                  </a:lnTo>
                  <a:cubicBezTo>
                    <a:pt x="9684" y="8762"/>
                    <a:pt x="9687" y="8815"/>
                    <a:pt x="9687" y="8874"/>
                  </a:cubicBezTo>
                  <a:cubicBezTo>
                    <a:pt x="9687" y="9014"/>
                    <a:pt x="9687" y="9187"/>
                    <a:pt x="9624" y="9394"/>
                  </a:cubicBezTo>
                  <a:lnTo>
                    <a:pt x="9624" y="9394"/>
                  </a:lnTo>
                  <a:lnTo>
                    <a:pt x="9613" y="9392"/>
                  </a:lnTo>
                  <a:cubicBezTo>
                    <a:pt x="9613" y="9539"/>
                    <a:pt x="9576" y="9650"/>
                    <a:pt x="9576" y="9761"/>
                  </a:cubicBezTo>
                  <a:cubicBezTo>
                    <a:pt x="9576" y="10094"/>
                    <a:pt x="9724" y="10390"/>
                    <a:pt x="9946" y="10575"/>
                  </a:cubicBezTo>
                  <a:cubicBezTo>
                    <a:pt x="10168" y="10796"/>
                    <a:pt x="10500" y="10907"/>
                    <a:pt x="10833" y="10907"/>
                  </a:cubicBezTo>
                  <a:cubicBezTo>
                    <a:pt x="11129" y="10907"/>
                    <a:pt x="11462" y="10833"/>
                    <a:pt x="11794" y="10686"/>
                  </a:cubicBezTo>
                  <a:cubicBezTo>
                    <a:pt x="12127" y="10501"/>
                    <a:pt x="12386" y="10316"/>
                    <a:pt x="12534" y="10131"/>
                  </a:cubicBezTo>
                  <a:cubicBezTo>
                    <a:pt x="12682" y="9946"/>
                    <a:pt x="12756" y="9724"/>
                    <a:pt x="12756" y="9539"/>
                  </a:cubicBezTo>
                  <a:cubicBezTo>
                    <a:pt x="12756" y="9409"/>
                    <a:pt x="12727" y="9306"/>
                    <a:pt x="12695" y="9232"/>
                  </a:cubicBezTo>
                  <a:lnTo>
                    <a:pt x="12695" y="9232"/>
                  </a:lnTo>
                  <a:cubicBezTo>
                    <a:pt x="12764" y="8771"/>
                    <a:pt x="13088" y="6546"/>
                    <a:pt x="13088" y="5325"/>
                  </a:cubicBezTo>
                  <a:cubicBezTo>
                    <a:pt x="13088" y="4585"/>
                    <a:pt x="12866" y="3550"/>
                    <a:pt x="12423" y="2552"/>
                  </a:cubicBezTo>
                  <a:cubicBezTo>
                    <a:pt x="11942" y="1554"/>
                    <a:pt x="11203" y="593"/>
                    <a:pt x="10131" y="260"/>
                  </a:cubicBezTo>
                  <a:cubicBezTo>
                    <a:pt x="9576" y="75"/>
                    <a:pt x="8911" y="1"/>
                    <a:pt x="8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774;p51">
              <a:extLst>
                <a:ext uri="{FF2B5EF4-FFF2-40B4-BE49-F238E27FC236}">
                  <a16:creationId xmlns:a16="http://schemas.microsoft.com/office/drawing/2014/main" id="{03FB8BC7-B872-4CEA-892C-34EE09DA77CD}"/>
                </a:ext>
              </a:extLst>
            </p:cNvPr>
            <p:cNvSpPr/>
            <p:nvPr/>
          </p:nvSpPr>
          <p:spPr>
            <a:xfrm>
              <a:off x="3314100" y="3493950"/>
              <a:ext cx="431675" cy="128850"/>
            </a:xfrm>
            <a:custGeom>
              <a:avLst/>
              <a:gdLst/>
              <a:ahLst/>
              <a:cxnLst/>
              <a:rect l="l" t="t" r="r" b="b"/>
              <a:pathLst>
                <a:path w="17267" h="5154" extrusionOk="0">
                  <a:moveTo>
                    <a:pt x="3848" y="0"/>
                  </a:moveTo>
                  <a:cubicBezTo>
                    <a:pt x="3145" y="0"/>
                    <a:pt x="2774" y="163"/>
                    <a:pt x="2774" y="163"/>
                  </a:cubicBezTo>
                  <a:cubicBezTo>
                    <a:pt x="334" y="1789"/>
                    <a:pt x="1" y="4710"/>
                    <a:pt x="925" y="5006"/>
                  </a:cubicBezTo>
                  <a:cubicBezTo>
                    <a:pt x="1233" y="5117"/>
                    <a:pt x="3152" y="5154"/>
                    <a:pt x="5572" y="5154"/>
                  </a:cubicBezTo>
                  <a:cubicBezTo>
                    <a:pt x="10414" y="5154"/>
                    <a:pt x="17266" y="5006"/>
                    <a:pt x="17266" y="5006"/>
                  </a:cubicBezTo>
                  <a:lnTo>
                    <a:pt x="17155" y="2788"/>
                  </a:lnTo>
                  <a:cubicBezTo>
                    <a:pt x="17155" y="2788"/>
                    <a:pt x="13717" y="2492"/>
                    <a:pt x="13125" y="2492"/>
                  </a:cubicBezTo>
                  <a:cubicBezTo>
                    <a:pt x="12497" y="2492"/>
                    <a:pt x="8245" y="1272"/>
                    <a:pt x="6101" y="458"/>
                  </a:cubicBezTo>
                  <a:cubicBezTo>
                    <a:pt x="5157" y="101"/>
                    <a:pt x="4400" y="0"/>
                    <a:pt x="3848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775;p51">
              <a:extLst>
                <a:ext uri="{FF2B5EF4-FFF2-40B4-BE49-F238E27FC236}">
                  <a16:creationId xmlns:a16="http://schemas.microsoft.com/office/drawing/2014/main" id="{8587CC5C-CCE4-45D8-B9F9-55F987F17C40}"/>
                </a:ext>
              </a:extLst>
            </p:cNvPr>
            <p:cNvSpPr/>
            <p:nvPr/>
          </p:nvSpPr>
          <p:spPr>
            <a:xfrm>
              <a:off x="3317800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3698" y="629"/>
                  </a:moveTo>
                  <a:cubicBezTo>
                    <a:pt x="4215" y="629"/>
                    <a:pt x="4918" y="703"/>
                    <a:pt x="5842" y="1072"/>
                  </a:cubicBezTo>
                  <a:cubicBezTo>
                    <a:pt x="6914" y="1479"/>
                    <a:pt x="8541" y="1997"/>
                    <a:pt x="9946" y="2403"/>
                  </a:cubicBezTo>
                  <a:cubicBezTo>
                    <a:pt x="10648" y="2588"/>
                    <a:pt x="11314" y="2773"/>
                    <a:pt x="11831" y="2884"/>
                  </a:cubicBezTo>
                  <a:cubicBezTo>
                    <a:pt x="12090" y="2958"/>
                    <a:pt x="12312" y="3032"/>
                    <a:pt x="12497" y="3069"/>
                  </a:cubicBezTo>
                  <a:cubicBezTo>
                    <a:pt x="12719" y="3106"/>
                    <a:pt x="12829" y="3106"/>
                    <a:pt x="12977" y="3106"/>
                  </a:cubicBezTo>
                  <a:cubicBezTo>
                    <a:pt x="13236" y="3106"/>
                    <a:pt x="14271" y="3180"/>
                    <a:pt x="15196" y="3254"/>
                  </a:cubicBezTo>
                  <a:cubicBezTo>
                    <a:pt x="15801" y="3302"/>
                    <a:pt x="16390" y="3350"/>
                    <a:pt x="16725" y="3378"/>
                  </a:cubicBezTo>
                  <a:lnTo>
                    <a:pt x="16725" y="3378"/>
                  </a:lnTo>
                  <a:lnTo>
                    <a:pt x="16806" y="5033"/>
                  </a:lnTo>
                  <a:lnTo>
                    <a:pt x="16806" y="5033"/>
                  </a:lnTo>
                  <a:cubicBezTo>
                    <a:pt x="16608" y="5037"/>
                    <a:pt x="16322" y="5047"/>
                    <a:pt x="15972" y="5065"/>
                  </a:cubicBezTo>
                  <a:cubicBezTo>
                    <a:pt x="13828" y="5102"/>
                    <a:pt x="9058" y="5176"/>
                    <a:pt x="5435" y="5176"/>
                  </a:cubicBezTo>
                  <a:cubicBezTo>
                    <a:pt x="4215" y="5176"/>
                    <a:pt x="3143" y="5176"/>
                    <a:pt x="2330" y="5139"/>
                  </a:cubicBezTo>
                  <a:cubicBezTo>
                    <a:pt x="1923" y="5139"/>
                    <a:pt x="1553" y="5102"/>
                    <a:pt x="1332" y="5102"/>
                  </a:cubicBezTo>
                  <a:cubicBezTo>
                    <a:pt x="1184" y="5102"/>
                    <a:pt x="1073" y="5065"/>
                    <a:pt x="999" y="5065"/>
                  </a:cubicBezTo>
                  <a:lnTo>
                    <a:pt x="888" y="5065"/>
                  </a:lnTo>
                  <a:cubicBezTo>
                    <a:pt x="814" y="5028"/>
                    <a:pt x="777" y="4991"/>
                    <a:pt x="703" y="4843"/>
                  </a:cubicBezTo>
                  <a:cubicBezTo>
                    <a:pt x="666" y="4732"/>
                    <a:pt x="629" y="4547"/>
                    <a:pt x="629" y="4289"/>
                  </a:cubicBezTo>
                  <a:cubicBezTo>
                    <a:pt x="629" y="3808"/>
                    <a:pt x="777" y="3180"/>
                    <a:pt x="1110" y="2551"/>
                  </a:cubicBezTo>
                  <a:cubicBezTo>
                    <a:pt x="1479" y="1886"/>
                    <a:pt x="1997" y="1220"/>
                    <a:pt x="2773" y="740"/>
                  </a:cubicBezTo>
                  <a:lnTo>
                    <a:pt x="2768" y="730"/>
                  </a:lnTo>
                  <a:lnTo>
                    <a:pt x="2768" y="730"/>
                  </a:lnTo>
                  <a:cubicBezTo>
                    <a:pt x="2865" y="703"/>
                    <a:pt x="3181" y="629"/>
                    <a:pt x="3698" y="629"/>
                  </a:cubicBezTo>
                  <a:close/>
                  <a:moveTo>
                    <a:pt x="3698" y="0"/>
                  </a:moveTo>
                  <a:cubicBezTo>
                    <a:pt x="2921" y="0"/>
                    <a:pt x="2515" y="185"/>
                    <a:pt x="2478" y="185"/>
                  </a:cubicBezTo>
                  <a:lnTo>
                    <a:pt x="2441" y="222"/>
                  </a:lnTo>
                  <a:cubicBezTo>
                    <a:pt x="1590" y="776"/>
                    <a:pt x="962" y="1516"/>
                    <a:pt x="592" y="2255"/>
                  </a:cubicBezTo>
                  <a:cubicBezTo>
                    <a:pt x="186" y="2958"/>
                    <a:pt x="1" y="3697"/>
                    <a:pt x="1" y="4289"/>
                  </a:cubicBezTo>
                  <a:cubicBezTo>
                    <a:pt x="1" y="4621"/>
                    <a:pt x="38" y="4880"/>
                    <a:pt x="149" y="5102"/>
                  </a:cubicBezTo>
                  <a:cubicBezTo>
                    <a:pt x="259" y="5361"/>
                    <a:pt x="444" y="5546"/>
                    <a:pt x="666" y="5620"/>
                  </a:cubicBezTo>
                  <a:cubicBezTo>
                    <a:pt x="777" y="5657"/>
                    <a:pt x="851" y="5657"/>
                    <a:pt x="925" y="5694"/>
                  </a:cubicBezTo>
                  <a:cubicBezTo>
                    <a:pt x="1258" y="5731"/>
                    <a:pt x="1849" y="5731"/>
                    <a:pt x="2626" y="5768"/>
                  </a:cubicBezTo>
                  <a:lnTo>
                    <a:pt x="5435" y="5768"/>
                  </a:lnTo>
                  <a:cubicBezTo>
                    <a:pt x="10278" y="5768"/>
                    <a:pt x="17118" y="5657"/>
                    <a:pt x="17118" y="5657"/>
                  </a:cubicBezTo>
                  <a:cubicBezTo>
                    <a:pt x="17229" y="5657"/>
                    <a:pt x="17303" y="5620"/>
                    <a:pt x="17340" y="5546"/>
                  </a:cubicBezTo>
                  <a:cubicBezTo>
                    <a:pt x="17414" y="5509"/>
                    <a:pt x="17451" y="5398"/>
                    <a:pt x="17414" y="5324"/>
                  </a:cubicBezTo>
                  <a:lnTo>
                    <a:pt x="17340" y="3106"/>
                  </a:lnTo>
                  <a:cubicBezTo>
                    <a:pt x="17340" y="2958"/>
                    <a:pt x="17192" y="2810"/>
                    <a:pt x="17044" y="2810"/>
                  </a:cubicBezTo>
                  <a:cubicBezTo>
                    <a:pt x="17044" y="2810"/>
                    <a:pt x="16194" y="2736"/>
                    <a:pt x="15233" y="2662"/>
                  </a:cubicBezTo>
                  <a:cubicBezTo>
                    <a:pt x="14308" y="2588"/>
                    <a:pt x="13310" y="2514"/>
                    <a:pt x="12977" y="2514"/>
                  </a:cubicBezTo>
                  <a:cubicBezTo>
                    <a:pt x="12940" y="2514"/>
                    <a:pt x="12792" y="2477"/>
                    <a:pt x="12645" y="2440"/>
                  </a:cubicBezTo>
                  <a:cubicBezTo>
                    <a:pt x="11425" y="2218"/>
                    <a:pt x="7912" y="1183"/>
                    <a:pt x="6064" y="481"/>
                  </a:cubicBezTo>
                  <a:cubicBezTo>
                    <a:pt x="5103" y="111"/>
                    <a:pt x="4289" y="0"/>
                    <a:pt x="3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776;p51">
              <a:extLst>
                <a:ext uri="{FF2B5EF4-FFF2-40B4-BE49-F238E27FC236}">
                  <a16:creationId xmlns:a16="http://schemas.microsoft.com/office/drawing/2014/main" id="{5EFE79AF-BE7E-4765-8D4F-72693488F19F}"/>
                </a:ext>
              </a:extLst>
            </p:cNvPr>
            <p:cNvSpPr/>
            <p:nvPr/>
          </p:nvSpPr>
          <p:spPr>
            <a:xfrm>
              <a:off x="3642225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4177" y="1"/>
                  </a:moveTo>
                  <a:cubicBezTo>
                    <a:pt x="4110" y="1"/>
                    <a:pt x="4049" y="16"/>
                    <a:pt x="3993" y="50"/>
                  </a:cubicBezTo>
                  <a:cubicBezTo>
                    <a:pt x="3180" y="605"/>
                    <a:pt x="481" y="2934"/>
                    <a:pt x="481" y="2934"/>
                  </a:cubicBezTo>
                  <a:lnTo>
                    <a:pt x="0" y="3821"/>
                  </a:lnTo>
                  <a:lnTo>
                    <a:pt x="2736" y="3821"/>
                  </a:lnTo>
                  <a:cubicBezTo>
                    <a:pt x="3610" y="3821"/>
                    <a:pt x="3995" y="3516"/>
                    <a:pt x="4336" y="3516"/>
                  </a:cubicBezTo>
                  <a:cubicBezTo>
                    <a:pt x="4370" y="3516"/>
                    <a:pt x="4403" y="3519"/>
                    <a:pt x="4437" y="3525"/>
                  </a:cubicBezTo>
                  <a:cubicBezTo>
                    <a:pt x="4843" y="3599"/>
                    <a:pt x="6618" y="3969"/>
                    <a:pt x="6618" y="3969"/>
                  </a:cubicBezTo>
                  <a:cubicBezTo>
                    <a:pt x="6618" y="3969"/>
                    <a:pt x="7321" y="3821"/>
                    <a:pt x="7247" y="3525"/>
                  </a:cubicBezTo>
                  <a:cubicBezTo>
                    <a:pt x="7177" y="3249"/>
                    <a:pt x="5138" y="1"/>
                    <a:pt x="4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777;p51">
              <a:extLst>
                <a:ext uri="{FF2B5EF4-FFF2-40B4-BE49-F238E27FC236}">
                  <a16:creationId xmlns:a16="http://schemas.microsoft.com/office/drawing/2014/main" id="{F4C394E7-C7CF-4DD9-B5B2-BA96EF5E4BA5}"/>
                </a:ext>
              </a:extLst>
            </p:cNvPr>
            <p:cNvSpPr/>
            <p:nvPr/>
          </p:nvSpPr>
          <p:spPr>
            <a:xfrm>
              <a:off x="3634825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4474" y="0"/>
                  </a:moveTo>
                  <a:cubicBezTo>
                    <a:pt x="4363" y="0"/>
                    <a:pt x="4252" y="0"/>
                    <a:pt x="4141" y="74"/>
                  </a:cubicBezTo>
                  <a:cubicBezTo>
                    <a:pt x="3698" y="370"/>
                    <a:pt x="2810" y="1073"/>
                    <a:pt x="2034" y="1738"/>
                  </a:cubicBezTo>
                  <a:cubicBezTo>
                    <a:pt x="1258" y="2403"/>
                    <a:pt x="555" y="2958"/>
                    <a:pt x="555" y="2958"/>
                  </a:cubicBezTo>
                  <a:cubicBezTo>
                    <a:pt x="444" y="3069"/>
                    <a:pt x="407" y="3291"/>
                    <a:pt x="518" y="3402"/>
                  </a:cubicBezTo>
                  <a:cubicBezTo>
                    <a:pt x="578" y="3481"/>
                    <a:pt x="669" y="3518"/>
                    <a:pt x="758" y="3518"/>
                  </a:cubicBezTo>
                  <a:cubicBezTo>
                    <a:pt x="835" y="3518"/>
                    <a:pt x="910" y="3490"/>
                    <a:pt x="962" y="3439"/>
                  </a:cubicBezTo>
                  <a:cubicBezTo>
                    <a:pt x="962" y="3439"/>
                    <a:pt x="1147" y="3291"/>
                    <a:pt x="1405" y="3069"/>
                  </a:cubicBezTo>
                  <a:cubicBezTo>
                    <a:pt x="1812" y="2736"/>
                    <a:pt x="2404" y="2219"/>
                    <a:pt x="2995" y="1701"/>
                  </a:cubicBezTo>
                  <a:cubicBezTo>
                    <a:pt x="3587" y="1220"/>
                    <a:pt x="4178" y="777"/>
                    <a:pt x="4474" y="592"/>
                  </a:cubicBezTo>
                  <a:cubicBezTo>
                    <a:pt x="4511" y="592"/>
                    <a:pt x="4585" y="629"/>
                    <a:pt x="4733" y="703"/>
                  </a:cubicBezTo>
                  <a:cubicBezTo>
                    <a:pt x="4918" y="814"/>
                    <a:pt x="5213" y="1073"/>
                    <a:pt x="5472" y="1405"/>
                  </a:cubicBezTo>
                  <a:cubicBezTo>
                    <a:pt x="5916" y="1849"/>
                    <a:pt x="6360" y="2477"/>
                    <a:pt x="6692" y="2958"/>
                  </a:cubicBezTo>
                  <a:cubicBezTo>
                    <a:pt x="6840" y="3217"/>
                    <a:pt x="6988" y="3439"/>
                    <a:pt x="7099" y="3624"/>
                  </a:cubicBezTo>
                  <a:cubicBezTo>
                    <a:pt x="7136" y="3697"/>
                    <a:pt x="7173" y="3771"/>
                    <a:pt x="7210" y="3808"/>
                  </a:cubicBezTo>
                  <a:lnTo>
                    <a:pt x="7214" y="3817"/>
                  </a:lnTo>
                  <a:lnTo>
                    <a:pt x="7214" y="3817"/>
                  </a:lnTo>
                  <a:cubicBezTo>
                    <a:pt x="7176" y="3850"/>
                    <a:pt x="7111" y="3882"/>
                    <a:pt x="7062" y="3882"/>
                  </a:cubicBezTo>
                  <a:lnTo>
                    <a:pt x="6936" y="3946"/>
                  </a:lnTo>
                  <a:lnTo>
                    <a:pt x="6936" y="3946"/>
                  </a:lnTo>
                  <a:cubicBezTo>
                    <a:pt x="6635" y="3884"/>
                    <a:pt x="5139" y="3579"/>
                    <a:pt x="4807" y="3513"/>
                  </a:cubicBezTo>
                  <a:lnTo>
                    <a:pt x="4659" y="3476"/>
                  </a:lnTo>
                  <a:cubicBezTo>
                    <a:pt x="4363" y="3476"/>
                    <a:pt x="4178" y="3587"/>
                    <a:pt x="3956" y="3660"/>
                  </a:cubicBezTo>
                  <a:cubicBezTo>
                    <a:pt x="3698" y="3734"/>
                    <a:pt x="3439" y="3808"/>
                    <a:pt x="3032" y="3808"/>
                  </a:cubicBezTo>
                  <a:lnTo>
                    <a:pt x="296" y="3808"/>
                  </a:lnTo>
                  <a:cubicBezTo>
                    <a:pt x="148" y="3808"/>
                    <a:pt x="1" y="3919"/>
                    <a:pt x="1" y="4104"/>
                  </a:cubicBezTo>
                  <a:cubicBezTo>
                    <a:pt x="1" y="4289"/>
                    <a:pt x="148" y="4400"/>
                    <a:pt x="296" y="4400"/>
                  </a:cubicBezTo>
                  <a:lnTo>
                    <a:pt x="3032" y="4400"/>
                  </a:lnTo>
                  <a:cubicBezTo>
                    <a:pt x="3513" y="4400"/>
                    <a:pt x="3846" y="4326"/>
                    <a:pt x="4141" y="4252"/>
                  </a:cubicBezTo>
                  <a:cubicBezTo>
                    <a:pt x="4400" y="4141"/>
                    <a:pt x="4585" y="4104"/>
                    <a:pt x="4659" y="4104"/>
                  </a:cubicBezTo>
                  <a:lnTo>
                    <a:pt x="4696" y="4104"/>
                  </a:lnTo>
                  <a:cubicBezTo>
                    <a:pt x="5066" y="4178"/>
                    <a:pt x="6877" y="4548"/>
                    <a:pt x="6877" y="4548"/>
                  </a:cubicBezTo>
                  <a:lnTo>
                    <a:pt x="6988" y="4548"/>
                  </a:lnTo>
                  <a:cubicBezTo>
                    <a:pt x="7025" y="4548"/>
                    <a:pt x="7173" y="4511"/>
                    <a:pt x="7358" y="4437"/>
                  </a:cubicBezTo>
                  <a:cubicBezTo>
                    <a:pt x="7469" y="4400"/>
                    <a:pt x="7543" y="4326"/>
                    <a:pt x="7653" y="4252"/>
                  </a:cubicBezTo>
                  <a:cubicBezTo>
                    <a:pt x="7727" y="4178"/>
                    <a:pt x="7838" y="4030"/>
                    <a:pt x="7838" y="3845"/>
                  </a:cubicBezTo>
                  <a:lnTo>
                    <a:pt x="7838" y="3734"/>
                  </a:lnTo>
                  <a:cubicBezTo>
                    <a:pt x="7801" y="3660"/>
                    <a:pt x="7801" y="3624"/>
                    <a:pt x="7764" y="3587"/>
                  </a:cubicBezTo>
                  <a:cubicBezTo>
                    <a:pt x="7690" y="3402"/>
                    <a:pt x="7506" y="3143"/>
                    <a:pt x="7284" y="2773"/>
                  </a:cubicBezTo>
                  <a:cubicBezTo>
                    <a:pt x="6951" y="2219"/>
                    <a:pt x="6470" y="1553"/>
                    <a:pt x="5990" y="1036"/>
                  </a:cubicBezTo>
                  <a:cubicBezTo>
                    <a:pt x="5731" y="740"/>
                    <a:pt x="5509" y="518"/>
                    <a:pt x="5250" y="296"/>
                  </a:cubicBezTo>
                  <a:cubicBezTo>
                    <a:pt x="4992" y="148"/>
                    <a:pt x="4770" y="0"/>
                    <a:pt x="4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778;p51">
              <a:extLst>
                <a:ext uri="{FF2B5EF4-FFF2-40B4-BE49-F238E27FC236}">
                  <a16:creationId xmlns:a16="http://schemas.microsoft.com/office/drawing/2014/main" id="{6CB694C7-FB1E-42EC-88A2-EB9635B998B5}"/>
                </a:ext>
              </a:extLst>
            </p:cNvPr>
            <p:cNvSpPr/>
            <p:nvPr/>
          </p:nvSpPr>
          <p:spPr>
            <a:xfrm>
              <a:off x="4000825" y="3493950"/>
              <a:ext cx="430750" cy="128850"/>
            </a:xfrm>
            <a:custGeom>
              <a:avLst/>
              <a:gdLst/>
              <a:ahLst/>
              <a:cxnLst/>
              <a:rect l="l" t="t" r="r" b="b"/>
              <a:pathLst>
                <a:path w="17230" h="5154" extrusionOk="0">
                  <a:moveTo>
                    <a:pt x="13404" y="0"/>
                  </a:moveTo>
                  <a:cubicBezTo>
                    <a:pt x="12849" y="0"/>
                    <a:pt x="12093" y="101"/>
                    <a:pt x="11166" y="458"/>
                  </a:cubicBezTo>
                  <a:cubicBezTo>
                    <a:pt x="9022" y="1272"/>
                    <a:pt x="4770" y="2492"/>
                    <a:pt x="4142" y="2492"/>
                  </a:cubicBezTo>
                  <a:cubicBezTo>
                    <a:pt x="3550" y="2492"/>
                    <a:pt x="75" y="2788"/>
                    <a:pt x="75" y="2788"/>
                  </a:cubicBezTo>
                  <a:lnTo>
                    <a:pt x="1" y="5006"/>
                  </a:lnTo>
                  <a:cubicBezTo>
                    <a:pt x="1" y="5006"/>
                    <a:pt x="6853" y="5154"/>
                    <a:pt x="11695" y="5154"/>
                  </a:cubicBezTo>
                  <a:cubicBezTo>
                    <a:pt x="14115" y="5154"/>
                    <a:pt x="16034" y="5117"/>
                    <a:pt x="16342" y="5006"/>
                  </a:cubicBezTo>
                  <a:cubicBezTo>
                    <a:pt x="17229" y="4710"/>
                    <a:pt x="16933" y="1789"/>
                    <a:pt x="14493" y="163"/>
                  </a:cubicBezTo>
                  <a:cubicBezTo>
                    <a:pt x="14493" y="163"/>
                    <a:pt x="14111" y="0"/>
                    <a:pt x="13404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779;p51">
              <a:extLst>
                <a:ext uri="{FF2B5EF4-FFF2-40B4-BE49-F238E27FC236}">
                  <a16:creationId xmlns:a16="http://schemas.microsoft.com/office/drawing/2014/main" id="{DB667615-5B03-47DD-8460-854B4C840D7E}"/>
                </a:ext>
              </a:extLst>
            </p:cNvPr>
            <p:cNvSpPr/>
            <p:nvPr/>
          </p:nvSpPr>
          <p:spPr>
            <a:xfrm>
              <a:off x="3992525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13753" y="629"/>
                  </a:moveTo>
                  <a:cubicBezTo>
                    <a:pt x="14086" y="629"/>
                    <a:pt x="14345" y="666"/>
                    <a:pt x="14493" y="703"/>
                  </a:cubicBezTo>
                  <a:cubicBezTo>
                    <a:pt x="14567" y="703"/>
                    <a:pt x="14641" y="740"/>
                    <a:pt x="14678" y="740"/>
                  </a:cubicBezTo>
                  <a:cubicBezTo>
                    <a:pt x="15417" y="1220"/>
                    <a:pt x="15971" y="1886"/>
                    <a:pt x="16304" y="2551"/>
                  </a:cubicBezTo>
                  <a:cubicBezTo>
                    <a:pt x="16674" y="3180"/>
                    <a:pt x="16822" y="3808"/>
                    <a:pt x="16822" y="4289"/>
                  </a:cubicBezTo>
                  <a:cubicBezTo>
                    <a:pt x="16822" y="4547"/>
                    <a:pt x="16785" y="4732"/>
                    <a:pt x="16711" y="4880"/>
                  </a:cubicBezTo>
                  <a:cubicBezTo>
                    <a:pt x="16674" y="4991"/>
                    <a:pt x="16600" y="5028"/>
                    <a:pt x="16563" y="5065"/>
                  </a:cubicBezTo>
                  <a:lnTo>
                    <a:pt x="16415" y="5065"/>
                  </a:lnTo>
                  <a:cubicBezTo>
                    <a:pt x="16156" y="5102"/>
                    <a:pt x="15565" y="5139"/>
                    <a:pt x="14788" y="5139"/>
                  </a:cubicBezTo>
                  <a:cubicBezTo>
                    <a:pt x="14049" y="5176"/>
                    <a:pt x="13088" y="5176"/>
                    <a:pt x="12016" y="5176"/>
                  </a:cubicBezTo>
                  <a:cubicBezTo>
                    <a:pt x="9613" y="5176"/>
                    <a:pt x="6692" y="5139"/>
                    <a:pt x="4363" y="5102"/>
                  </a:cubicBezTo>
                  <a:cubicBezTo>
                    <a:pt x="3180" y="5102"/>
                    <a:pt x="2181" y="5065"/>
                    <a:pt x="1479" y="5065"/>
                  </a:cubicBezTo>
                  <a:cubicBezTo>
                    <a:pt x="1119" y="5047"/>
                    <a:pt x="839" y="5038"/>
                    <a:pt x="645" y="5033"/>
                  </a:cubicBezTo>
                  <a:lnTo>
                    <a:pt x="645" y="5033"/>
                  </a:lnTo>
                  <a:lnTo>
                    <a:pt x="726" y="3377"/>
                  </a:lnTo>
                  <a:lnTo>
                    <a:pt x="726" y="3377"/>
                  </a:lnTo>
                  <a:cubicBezTo>
                    <a:pt x="1055" y="3349"/>
                    <a:pt x="1632" y="3301"/>
                    <a:pt x="2255" y="3254"/>
                  </a:cubicBezTo>
                  <a:cubicBezTo>
                    <a:pt x="3180" y="3180"/>
                    <a:pt x="4215" y="3106"/>
                    <a:pt x="4474" y="3106"/>
                  </a:cubicBezTo>
                  <a:cubicBezTo>
                    <a:pt x="4585" y="3106"/>
                    <a:pt x="4732" y="3106"/>
                    <a:pt x="4917" y="3069"/>
                  </a:cubicBezTo>
                  <a:cubicBezTo>
                    <a:pt x="6211" y="2810"/>
                    <a:pt x="9686" y="1775"/>
                    <a:pt x="11609" y="1072"/>
                  </a:cubicBezTo>
                  <a:cubicBezTo>
                    <a:pt x="12496" y="703"/>
                    <a:pt x="13236" y="629"/>
                    <a:pt x="13753" y="629"/>
                  </a:cubicBezTo>
                  <a:close/>
                  <a:moveTo>
                    <a:pt x="13753" y="0"/>
                  </a:moveTo>
                  <a:cubicBezTo>
                    <a:pt x="13162" y="0"/>
                    <a:pt x="12348" y="111"/>
                    <a:pt x="11387" y="481"/>
                  </a:cubicBezTo>
                  <a:cubicBezTo>
                    <a:pt x="10315" y="887"/>
                    <a:pt x="8725" y="1405"/>
                    <a:pt x="7320" y="1812"/>
                  </a:cubicBezTo>
                  <a:cubicBezTo>
                    <a:pt x="6618" y="1997"/>
                    <a:pt x="5952" y="2181"/>
                    <a:pt x="5472" y="2292"/>
                  </a:cubicBezTo>
                  <a:cubicBezTo>
                    <a:pt x="5213" y="2366"/>
                    <a:pt x="4991" y="2403"/>
                    <a:pt x="4806" y="2440"/>
                  </a:cubicBezTo>
                  <a:cubicBezTo>
                    <a:pt x="4622" y="2477"/>
                    <a:pt x="4511" y="2514"/>
                    <a:pt x="4474" y="2514"/>
                  </a:cubicBezTo>
                  <a:cubicBezTo>
                    <a:pt x="4141" y="2514"/>
                    <a:pt x="3143" y="2588"/>
                    <a:pt x="2181" y="2662"/>
                  </a:cubicBezTo>
                  <a:cubicBezTo>
                    <a:pt x="1257" y="2736"/>
                    <a:pt x="407" y="2810"/>
                    <a:pt x="407" y="2810"/>
                  </a:cubicBezTo>
                  <a:cubicBezTo>
                    <a:pt x="222" y="2810"/>
                    <a:pt x="111" y="2958"/>
                    <a:pt x="111" y="3106"/>
                  </a:cubicBezTo>
                  <a:lnTo>
                    <a:pt x="0" y="5324"/>
                  </a:lnTo>
                  <a:cubicBezTo>
                    <a:pt x="0" y="5398"/>
                    <a:pt x="37" y="5509"/>
                    <a:pt x="74" y="5546"/>
                  </a:cubicBezTo>
                  <a:cubicBezTo>
                    <a:pt x="148" y="5620"/>
                    <a:pt x="222" y="5657"/>
                    <a:pt x="296" y="5657"/>
                  </a:cubicBezTo>
                  <a:cubicBezTo>
                    <a:pt x="296" y="5657"/>
                    <a:pt x="7172" y="5768"/>
                    <a:pt x="12016" y="5768"/>
                  </a:cubicBezTo>
                  <a:lnTo>
                    <a:pt x="15121" y="5768"/>
                  </a:lnTo>
                  <a:cubicBezTo>
                    <a:pt x="15565" y="5731"/>
                    <a:pt x="15898" y="5731"/>
                    <a:pt x="16156" y="5731"/>
                  </a:cubicBezTo>
                  <a:cubicBezTo>
                    <a:pt x="16304" y="5694"/>
                    <a:pt x="16415" y="5694"/>
                    <a:pt x="16526" y="5694"/>
                  </a:cubicBezTo>
                  <a:cubicBezTo>
                    <a:pt x="16600" y="5657"/>
                    <a:pt x="16674" y="5657"/>
                    <a:pt x="16748" y="5620"/>
                  </a:cubicBezTo>
                  <a:cubicBezTo>
                    <a:pt x="17007" y="5546"/>
                    <a:pt x="17192" y="5361"/>
                    <a:pt x="17302" y="5102"/>
                  </a:cubicBezTo>
                  <a:cubicBezTo>
                    <a:pt x="17376" y="4880"/>
                    <a:pt x="17450" y="4621"/>
                    <a:pt x="17450" y="4289"/>
                  </a:cubicBezTo>
                  <a:cubicBezTo>
                    <a:pt x="17450" y="3697"/>
                    <a:pt x="17265" y="2958"/>
                    <a:pt x="16859" y="2255"/>
                  </a:cubicBezTo>
                  <a:cubicBezTo>
                    <a:pt x="16452" y="1516"/>
                    <a:pt x="15861" y="776"/>
                    <a:pt x="15010" y="222"/>
                  </a:cubicBezTo>
                  <a:lnTo>
                    <a:pt x="14936" y="185"/>
                  </a:lnTo>
                  <a:cubicBezTo>
                    <a:pt x="14936" y="185"/>
                    <a:pt x="14493" y="0"/>
                    <a:pt x="13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780;p51">
              <a:extLst>
                <a:ext uri="{FF2B5EF4-FFF2-40B4-BE49-F238E27FC236}">
                  <a16:creationId xmlns:a16="http://schemas.microsoft.com/office/drawing/2014/main" id="{70DC0A12-51C1-4275-9CFE-D3ED7190CC92}"/>
                </a:ext>
              </a:extLst>
            </p:cNvPr>
            <p:cNvSpPr/>
            <p:nvPr/>
          </p:nvSpPr>
          <p:spPr>
            <a:xfrm>
              <a:off x="3898250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3143" y="1"/>
                  </a:moveTo>
                  <a:cubicBezTo>
                    <a:pt x="2183" y="1"/>
                    <a:pt x="143" y="3249"/>
                    <a:pt x="74" y="3525"/>
                  </a:cubicBezTo>
                  <a:cubicBezTo>
                    <a:pt x="0" y="3821"/>
                    <a:pt x="703" y="3969"/>
                    <a:pt x="703" y="3969"/>
                  </a:cubicBezTo>
                  <a:cubicBezTo>
                    <a:pt x="703" y="3969"/>
                    <a:pt x="2477" y="3599"/>
                    <a:pt x="2884" y="3525"/>
                  </a:cubicBezTo>
                  <a:cubicBezTo>
                    <a:pt x="2918" y="3519"/>
                    <a:pt x="2951" y="3516"/>
                    <a:pt x="2985" y="3516"/>
                  </a:cubicBezTo>
                  <a:cubicBezTo>
                    <a:pt x="3326" y="3516"/>
                    <a:pt x="3711" y="3821"/>
                    <a:pt x="4585" y="3821"/>
                  </a:cubicBezTo>
                  <a:lnTo>
                    <a:pt x="7320" y="3821"/>
                  </a:lnTo>
                  <a:lnTo>
                    <a:pt x="6840" y="2934"/>
                  </a:lnTo>
                  <a:cubicBezTo>
                    <a:pt x="6840" y="2934"/>
                    <a:pt x="4141" y="605"/>
                    <a:pt x="3328" y="50"/>
                  </a:cubicBezTo>
                  <a:cubicBezTo>
                    <a:pt x="3272" y="16"/>
                    <a:pt x="3210" y="1"/>
                    <a:pt x="3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781;p51">
              <a:extLst>
                <a:ext uri="{FF2B5EF4-FFF2-40B4-BE49-F238E27FC236}">
                  <a16:creationId xmlns:a16="http://schemas.microsoft.com/office/drawing/2014/main" id="{CF8FECAE-FF0A-4899-A3EF-50445A14E628}"/>
                </a:ext>
              </a:extLst>
            </p:cNvPr>
            <p:cNvSpPr/>
            <p:nvPr/>
          </p:nvSpPr>
          <p:spPr>
            <a:xfrm>
              <a:off x="3892700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3365" y="0"/>
                  </a:moveTo>
                  <a:cubicBezTo>
                    <a:pt x="3143" y="0"/>
                    <a:pt x="2958" y="74"/>
                    <a:pt x="2810" y="185"/>
                  </a:cubicBezTo>
                  <a:cubicBezTo>
                    <a:pt x="2477" y="370"/>
                    <a:pt x="2182" y="629"/>
                    <a:pt x="1886" y="999"/>
                  </a:cubicBezTo>
                  <a:cubicBezTo>
                    <a:pt x="1442" y="1479"/>
                    <a:pt x="999" y="2108"/>
                    <a:pt x="629" y="2625"/>
                  </a:cubicBezTo>
                  <a:cubicBezTo>
                    <a:pt x="481" y="2884"/>
                    <a:pt x="333" y="3106"/>
                    <a:pt x="222" y="3291"/>
                  </a:cubicBezTo>
                  <a:cubicBezTo>
                    <a:pt x="185" y="3402"/>
                    <a:pt x="111" y="3476"/>
                    <a:pt x="74" y="3550"/>
                  </a:cubicBezTo>
                  <a:cubicBezTo>
                    <a:pt x="37" y="3624"/>
                    <a:pt x="37" y="3660"/>
                    <a:pt x="0" y="3734"/>
                  </a:cubicBezTo>
                  <a:lnTo>
                    <a:pt x="0" y="3845"/>
                  </a:lnTo>
                  <a:cubicBezTo>
                    <a:pt x="0" y="4030"/>
                    <a:pt x="111" y="4178"/>
                    <a:pt x="185" y="4252"/>
                  </a:cubicBezTo>
                  <a:cubicBezTo>
                    <a:pt x="333" y="4400"/>
                    <a:pt x="481" y="4437"/>
                    <a:pt x="629" y="4474"/>
                  </a:cubicBezTo>
                  <a:cubicBezTo>
                    <a:pt x="740" y="4548"/>
                    <a:pt x="851" y="4548"/>
                    <a:pt x="851" y="4548"/>
                  </a:cubicBezTo>
                  <a:lnTo>
                    <a:pt x="962" y="4548"/>
                  </a:lnTo>
                  <a:cubicBezTo>
                    <a:pt x="962" y="4548"/>
                    <a:pt x="2773" y="4178"/>
                    <a:pt x="3143" y="4104"/>
                  </a:cubicBezTo>
                  <a:lnTo>
                    <a:pt x="3180" y="4104"/>
                  </a:lnTo>
                  <a:cubicBezTo>
                    <a:pt x="3254" y="4104"/>
                    <a:pt x="3439" y="4141"/>
                    <a:pt x="3697" y="4252"/>
                  </a:cubicBezTo>
                  <a:cubicBezTo>
                    <a:pt x="3993" y="4326"/>
                    <a:pt x="4326" y="4400"/>
                    <a:pt x="4807" y="4400"/>
                  </a:cubicBezTo>
                  <a:lnTo>
                    <a:pt x="7542" y="4400"/>
                  </a:lnTo>
                  <a:cubicBezTo>
                    <a:pt x="7690" y="4400"/>
                    <a:pt x="7838" y="4289"/>
                    <a:pt x="7838" y="4104"/>
                  </a:cubicBezTo>
                  <a:cubicBezTo>
                    <a:pt x="7838" y="3919"/>
                    <a:pt x="7690" y="3808"/>
                    <a:pt x="7542" y="3808"/>
                  </a:cubicBezTo>
                  <a:lnTo>
                    <a:pt x="4807" y="3808"/>
                  </a:lnTo>
                  <a:cubicBezTo>
                    <a:pt x="4400" y="3808"/>
                    <a:pt x="4141" y="3734"/>
                    <a:pt x="3882" y="3660"/>
                  </a:cubicBezTo>
                  <a:cubicBezTo>
                    <a:pt x="3660" y="3587"/>
                    <a:pt x="3476" y="3476"/>
                    <a:pt x="3180" y="3476"/>
                  </a:cubicBezTo>
                  <a:lnTo>
                    <a:pt x="3032" y="3513"/>
                  </a:lnTo>
                  <a:cubicBezTo>
                    <a:pt x="2699" y="3579"/>
                    <a:pt x="1198" y="3885"/>
                    <a:pt x="902" y="3946"/>
                  </a:cubicBezTo>
                  <a:lnTo>
                    <a:pt x="902" y="3946"/>
                  </a:lnTo>
                  <a:cubicBezTo>
                    <a:pt x="841" y="3930"/>
                    <a:pt x="754" y="3897"/>
                    <a:pt x="703" y="3845"/>
                  </a:cubicBezTo>
                  <a:lnTo>
                    <a:pt x="626" y="3820"/>
                  </a:lnTo>
                  <a:lnTo>
                    <a:pt x="626" y="3820"/>
                  </a:lnTo>
                  <a:cubicBezTo>
                    <a:pt x="645" y="3788"/>
                    <a:pt x="670" y="3747"/>
                    <a:pt x="703" y="3697"/>
                  </a:cubicBezTo>
                  <a:cubicBezTo>
                    <a:pt x="925" y="3291"/>
                    <a:pt x="1442" y="2477"/>
                    <a:pt x="1997" y="1775"/>
                  </a:cubicBezTo>
                  <a:cubicBezTo>
                    <a:pt x="2293" y="1442"/>
                    <a:pt x="2588" y="1146"/>
                    <a:pt x="2810" y="925"/>
                  </a:cubicBezTo>
                  <a:cubicBezTo>
                    <a:pt x="2958" y="814"/>
                    <a:pt x="3069" y="703"/>
                    <a:pt x="3180" y="666"/>
                  </a:cubicBezTo>
                  <a:cubicBezTo>
                    <a:pt x="3254" y="629"/>
                    <a:pt x="3328" y="592"/>
                    <a:pt x="3365" y="592"/>
                  </a:cubicBezTo>
                  <a:cubicBezTo>
                    <a:pt x="3771" y="851"/>
                    <a:pt x="4659" y="1553"/>
                    <a:pt x="5435" y="2219"/>
                  </a:cubicBezTo>
                  <a:cubicBezTo>
                    <a:pt x="5805" y="2514"/>
                    <a:pt x="6174" y="2847"/>
                    <a:pt x="6433" y="3069"/>
                  </a:cubicBezTo>
                  <a:cubicBezTo>
                    <a:pt x="6692" y="3291"/>
                    <a:pt x="6877" y="3439"/>
                    <a:pt x="6877" y="3439"/>
                  </a:cubicBezTo>
                  <a:cubicBezTo>
                    <a:pt x="6928" y="3490"/>
                    <a:pt x="7004" y="3518"/>
                    <a:pt x="7081" y="3518"/>
                  </a:cubicBezTo>
                  <a:cubicBezTo>
                    <a:pt x="7170" y="3518"/>
                    <a:pt x="7261" y="3481"/>
                    <a:pt x="7321" y="3402"/>
                  </a:cubicBezTo>
                  <a:cubicBezTo>
                    <a:pt x="7431" y="3291"/>
                    <a:pt x="7394" y="3069"/>
                    <a:pt x="7284" y="2958"/>
                  </a:cubicBezTo>
                  <a:cubicBezTo>
                    <a:pt x="7284" y="2958"/>
                    <a:pt x="6581" y="2403"/>
                    <a:pt x="5805" y="1738"/>
                  </a:cubicBezTo>
                  <a:cubicBezTo>
                    <a:pt x="5028" y="1073"/>
                    <a:pt x="4141" y="370"/>
                    <a:pt x="3697" y="74"/>
                  </a:cubicBezTo>
                  <a:cubicBezTo>
                    <a:pt x="3587" y="0"/>
                    <a:pt x="3476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782;p51">
              <a:extLst>
                <a:ext uri="{FF2B5EF4-FFF2-40B4-BE49-F238E27FC236}">
                  <a16:creationId xmlns:a16="http://schemas.microsoft.com/office/drawing/2014/main" id="{05AC9D63-B606-4A11-BD00-F732CBEDC4F3}"/>
                </a:ext>
              </a:extLst>
            </p:cNvPr>
            <p:cNvSpPr/>
            <p:nvPr/>
          </p:nvSpPr>
          <p:spPr>
            <a:xfrm>
              <a:off x="3581225" y="3885275"/>
              <a:ext cx="489875" cy="212600"/>
            </a:xfrm>
            <a:custGeom>
              <a:avLst/>
              <a:gdLst/>
              <a:ahLst/>
              <a:cxnLst/>
              <a:rect l="l" t="t" r="r" b="b"/>
              <a:pathLst>
                <a:path w="19595" h="8504" extrusionOk="0">
                  <a:moveTo>
                    <a:pt x="0" y="0"/>
                  </a:moveTo>
                  <a:lnTo>
                    <a:pt x="0" y="8504"/>
                  </a:lnTo>
                  <a:lnTo>
                    <a:pt x="19595" y="8504"/>
                  </a:lnTo>
                  <a:lnTo>
                    <a:pt x="195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783;p51">
              <a:extLst>
                <a:ext uri="{FF2B5EF4-FFF2-40B4-BE49-F238E27FC236}">
                  <a16:creationId xmlns:a16="http://schemas.microsoft.com/office/drawing/2014/main" id="{FCEAE1D3-62E4-473B-B369-BC342D7BFFC5}"/>
                </a:ext>
              </a:extLst>
            </p:cNvPr>
            <p:cNvSpPr/>
            <p:nvPr/>
          </p:nvSpPr>
          <p:spPr>
            <a:xfrm>
              <a:off x="3573825" y="3876950"/>
              <a:ext cx="504675" cy="228325"/>
            </a:xfrm>
            <a:custGeom>
              <a:avLst/>
              <a:gdLst/>
              <a:ahLst/>
              <a:cxnLst/>
              <a:rect l="l" t="t" r="r" b="b"/>
              <a:pathLst>
                <a:path w="20187" h="9133" extrusionOk="0">
                  <a:moveTo>
                    <a:pt x="19558" y="629"/>
                  </a:moveTo>
                  <a:lnTo>
                    <a:pt x="19558" y="8504"/>
                  </a:lnTo>
                  <a:lnTo>
                    <a:pt x="592" y="8504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37" y="149"/>
                    <a:pt x="1" y="223"/>
                    <a:pt x="1" y="333"/>
                  </a:cubicBezTo>
                  <a:lnTo>
                    <a:pt x="1" y="8837"/>
                  </a:lnTo>
                  <a:cubicBezTo>
                    <a:pt x="1" y="8911"/>
                    <a:pt x="37" y="8985"/>
                    <a:pt x="74" y="9022"/>
                  </a:cubicBezTo>
                  <a:cubicBezTo>
                    <a:pt x="148" y="9095"/>
                    <a:pt x="222" y="9132"/>
                    <a:pt x="296" y="9132"/>
                  </a:cubicBezTo>
                  <a:lnTo>
                    <a:pt x="19891" y="9132"/>
                  </a:lnTo>
                  <a:cubicBezTo>
                    <a:pt x="19965" y="9132"/>
                    <a:pt x="20039" y="9095"/>
                    <a:pt x="20113" y="9022"/>
                  </a:cubicBezTo>
                  <a:cubicBezTo>
                    <a:pt x="20149" y="8985"/>
                    <a:pt x="20186" y="8911"/>
                    <a:pt x="20186" y="8837"/>
                  </a:cubicBezTo>
                  <a:lnTo>
                    <a:pt x="20186" y="333"/>
                  </a:lnTo>
                  <a:cubicBezTo>
                    <a:pt x="20186" y="223"/>
                    <a:pt x="20149" y="149"/>
                    <a:pt x="20113" y="112"/>
                  </a:cubicBezTo>
                  <a:cubicBezTo>
                    <a:pt x="20039" y="38"/>
                    <a:pt x="19965" y="1"/>
                    <a:pt x="19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784;p51">
              <a:extLst>
                <a:ext uri="{FF2B5EF4-FFF2-40B4-BE49-F238E27FC236}">
                  <a16:creationId xmlns:a16="http://schemas.microsoft.com/office/drawing/2014/main" id="{D59AAB1F-C5C1-4898-A436-103C08B6B851}"/>
                </a:ext>
              </a:extLst>
            </p:cNvPr>
            <p:cNvSpPr/>
            <p:nvPr/>
          </p:nvSpPr>
          <p:spPr>
            <a:xfrm>
              <a:off x="3618200" y="3864350"/>
              <a:ext cx="183950" cy="157000"/>
            </a:xfrm>
            <a:custGeom>
              <a:avLst/>
              <a:gdLst/>
              <a:ahLst/>
              <a:cxnLst/>
              <a:rect l="l" t="t" r="r" b="b"/>
              <a:pathLst>
                <a:path w="7358" h="6280" extrusionOk="0">
                  <a:moveTo>
                    <a:pt x="306" y="1"/>
                  </a:moveTo>
                  <a:cubicBezTo>
                    <a:pt x="185" y="1"/>
                    <a:pt x="66" y="93"/>
                    <a:pt x="37" y="209"/>
                  </a:cubicBezTo>
                  <a:cubicBezTo>
                    <a:pt x="0" y="394"/>
                    <a:pt x="74" y="542"/>
                    <a:pt x="259" y="616"/>
                  </a:cubicBezTo>
                  <a:lnTo>
                    <a:pt x="296" y="616"/>
                  </a:lnTo>
                  <a:cubicBezTo>
                    <a:pt x="592" y="690"/>
                    <a:pt x="1997" y="1133"/>
                    <a:pt x="3401" y="2021"/>
                  </a:cubicBezTo>
                  <a:cubicBezTo>
                    <a:pt x="4843" y="2908"/>
                    <a:pt x="6285" y="4239"/>
                    <a:pt x="6729" y="6050"/>
                  </a:cubicBezTo>
                  <a:cubicBezTo>
                    <a:pt x="6761" y="6179"/>
                    <a:pt x="6905" y="6279"/>
                    <a:pt x="7039" y="6279"/>
                  </a:cubicBezTo>
                  <a:cubicBezTo>
                    <a:pt x="7059" y="6279"/>
                    <a:pt x="7079" y="6277"/>
                    <a:pt x="7098" y="6272"/>
                  </a:cubicBezTo>
                  <a:cubicBezTo>
                    <a:pt x="7283" y="6235"/>
                    <a:pt x="7357" y="6050"/>
                    <a:pt x="7320" y="5902"/>
                  </a:cubicBezTo>
                  <a:cubicBezTo>
                    <a:pt x="6766" y="3721"/>
                    <a:pt x="5028" y="2242"/>
                    <a:pt x="3438" y="1318"/>
                  </a:cubicBezTo>
                  <a:cubicBezTo>
                    <a:pt x="1849" y="394"/>
                    <a:pt x="407" y="24"/>
                    <a:pt x="407" y="24"/>
                  </a:cubicBezTo>
                  <a:cubicBezTo>
                    <a:pt x="374" y="8"/>
                    <a:pt x="34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785;p51">
              <a:extLst>
                <a:ext uri="{FF2B5EF4-FFF2-40B4-BE49-F238E27FC236}">
                  <a16:creationId xmlns:a16="http://schemas.microsoft.com/office/drawing/2014/main" id="{B8C9016C-3DC0-4D28-BC67-BD8B89EFFC14}"/>
                </a:ext>
              </a:extLst>
            </p:cNvPr>
            <p:cNvSpPr/>
            <p:nvPr/>
          </p:nvSpPr>
          <p:spPr>
            <a:xfrm>
              <a:off x="3875125" y="3876950"/>
              <a:ext cx="171025" cy="137975"/>
            </a:xfrm>
            <a:custGeom>
              <a:avLst/>
              <a:gdLst/>
              <a:ahLst/>
              <a:cxnLst/>
              <a:rect l="l" t="t" r="r" b="b"/>
              <a:pathLst>
                <a:path w="6841" h="5519" extrusionOk="0">
                  <a:moveTo>
                    <a:pt x="6434" y="1"/>
                  </a:moveTo>
                  <a:cubicBezTo>
                    <a:pt x="6064" y="1"/>
                    <a:pt x="4844" y="75"/>
                    <a:pt x="3513" y="740"/>
                  </a:cubicBezTo>
                  <a:cubicBezTo>
                    <a:pt x="2182" y="1406"/>
                    <a:pt x="777" y="2700"/>
                    <a:pt x="75" y="5140"/>
                  </a:cubicBezTo>
                  <a:cubicBezTo>
                    <a:pt x="1" y="5288"/>
                    <a:pt x="112" y="5472"/>
                    <a:pt x="260" y="5509"/>
                  </a:cubicBezTo>
                  <a:cubicBezTo>
                    <a:pt x="291" y="5516"/>
                    <a:pt x="320" y="5519"/>
                    <a:pt x="349" y="5519"/>
                  </a:cubicBezTo>
                  <a:cubicBezTo>
                    <a:pt x="492" y="5519"/>
                    <a:pt x="605" y="5442"/>
                    <a:pt x="666" y="5288"/>
                  </a:cubicBezTo>
                  <a:cubicBezTo>
                    <a:pt x="1332" y="3032"/>
                    <a:pt x="2589" y="1886"/>
                    <a:pt x="3809" y="1295"/>
                  </a:cubicBezTo>
                  <a:cubicBezTo>
                    <a:pt x="4992" y="666"/>
                    <a:pt x="6101" y="629"/>
                    <a:pt x="6434" y="629"/>
                  </a:cubicBezTo>
                  <a:lnTo>
                    <a:pt x="6508" y="629"/>
                  </a:lnTo>
                  <a:cubicBezTo>
                    <a:pt x="6693" y="629"/>
                    <a:pt x="6840" y="518"/>
                    <a:pt x="6840" y="333"/>
                  </a:cubicBezTo>
                  <a:cubicBezTo>
                    <a:pt x="6840" y="149"/>
                    <a:pt x="6730" y="1"/>
                    <a:pt x="6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786;p51">
              <a:extLst>
                <a:ext uri="{FF2B5EF4-FFF2-40B4-BE49-F238E27FC236}">
                  <a16:creationId xmlns:a16="http://schemas.microsoft.com/office/drawing/2014/main" id="{5E9617F6-58F8-40EC-994C-319364E288D5}"/>
                </a:ext>
              </a:extLst>
            </p:cNvPr>
            <p:cNvSpPr/>
            <p:nvPr/>
          </p:nvSpPr>
          <p:spPr>
            <a:xfrm>
              <a:off x="3388050" y="3841775"/>
              <a:ext cx="297625" cy="1110125"/>
            </a:xfrm>
            <a:custGeom>
              <a:avLst/>
              <a:gdLst/>
              <a:ahLst/>
              <a:cxnLst/>
              <a:rect l="l" t="t" r="r" b="b"/>
              <a:pathLst>
                <a:path w="11905" h="44405" extrusionOk="0">
                  <a:moveTo>
                    <a:pt x="5814" y="0"/>
                  </a:moveTo>
                  <a:cubicBezTo>
                    <a:pt x="5175" y="0"/>
                    <a:pt x="4518" y="122"/>
                    <a:pt x="3845" y="446"/>
                  </a:cubicBezTo>
                  <a:cubicBezTo>
                    <a:pt x="0" y="2221"/>
                    <a:pt x="3771" y="44405"/>
                    <a:pt x="3771" y="44405"/>
                  </a:cubicBezTo>
                  <a:lnTo>
                    <a:pt x="6877" y="44405"/>
                  </a:lnTo>
                  <a:cubicBezTo>
                    <a:pt x="6877" y="44405"/>
                    <a:pt x="10907" y="19486"/>
                    <a:pt x="11720" y="6621"/>
                  </a:cubicBezTo>
                  <a:cubicBezTo>
                    <a:pt x="11905" y="3478"/>
                    <a:pt x="9835" y="594"/>
                    <a:pt x="6729" y="77"/>
                  </a:cubicBezTo>
                  <a:cubicBezTo>
                    <a:pt x="6428" y="29"/>
                    <a:pt x="6123" y="0"/>
                    <a:pt x="5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787;p51">
              <a:extLst>
                <a:ext uri="{FF2B5EF4-FFF2-40B4-BE49-F238E27FC236}">
                  <a16:creationId xmlns:a16="http://schemas.microsoft.com/office/drawing/2014/main" id="{89FE7E84-411B-4A92-90C4-C890308DEC63}"/>
                </a:ext>
              </a:extLst>
            </p:cNvPr>
            <p:cNvSpPr/>
            <p:nvPr/>
          </p:nvSpPr>
          <p:spPr>
            <a:xfrm>
              <a:off x="3433325" y="3834450"/>
              <a:ext cx="256050" cy="1124850"/>
            </a:xfrm>
            <a:custGeom>
              <a:avLst/>
              <a:gdLst/>
              <a:ahLst/>
              <a:cxnLst/>
              <a:rect l="l" t="t" r="r" b="b"/>
              <a:pathLst>
                <a:path w="10242" h="44994" extrusionOk="0">
                  <a:moveTo>
                    <a:pt x="4031" y="592"/>
                  </a:moveTo>
                  <a:cubicBezTo>
                    <a:pt x="4327" y="592"/>
                    <a:pt x="4585" y="629"/>
                    <a:pt x="4881" y="666"/>
                  </a:cubicBezTo>
                  <a:cubicBezTo>
                    <a:pt x="7654" y="1146"/>
                    <a:pt x="9613" y="3697"/>
                    <a:pt x="9613" y="6507"/>
                  </a:cubicBezTo>
                  <a:cubicBezTo>
                    <a:pt x="9613" y="6618"/>
                    <a:pt x="9613" y="6766"/>
                    <a:pt x="9613" y="6877"/>
                  </a:cubicBezTo>
                  <a:cubicBezTo>
                    <a:pt x="9207" y="13310"/>
                    <a:pt x="7987" y="22737"/>
                    <a:pt x="6878" y="30575"/>
                  </a:cubicBezTo>
                  <a:cubicBezTo>
                    <a:pt x="6323" y="34494"/>
                    <a:pt x="5768" y="38006"/>
                    <a:pt x="5399" y="40557"/>
                  </a:cubicBezTo>
                  <a:cubicBezTo>
                    <a:pt x="5214" y="41814"/>
                    <a:pt x="5029" y="42849"/>
                    <a:pt x="4918" y="43552"/>
                  </a:cubicBezTo>
                  <a:cubicBezTo>
                    <a:pt x="4859" y="43923"/>
                    <a:pt x="4811" y="44212"/>
                    <a:pt x="4779" y="44402"/>
                  </a:cubicBezTo>
                  <a:lnTo>
                    <a:pt x="2244" y="44402"/>
                  </a:lnTo>
                  <a:cubicBezTo>
                    <a:pt x="2234" y="44266"/>
                    <a:pt x="2215" y="44079"/>
                    <a:pt x="2182" y="43847"/>
                  </a:cubicBezTo>
                  <a:cubicBezTo>
                    <a:pt x="1886" y="40150"/>
                    <a:pt x="629" y="24623"/>
                    <a:pt x="629" y="13236"/>
                  </a:cubicBezTo>
                  <a:cubicBezTo>
                    <a:pt x="629" y="9908"/>
                    <a:pt x="740" y="6951"/>
                    <a:pt x="999" y="4769"/>
                  </a:cubicBezTo>
                  <a:cubicBezTo>
                    <a:pt x="1147" y="3660"/>
                    <a:pt x="1295" y="2736"/>
                    <a:pt x="1517" y="2107"/>
                  </a:cubicBezTo>
                  <a:cubicBezTo>
                    <a:pt x="1628" y="1775"/>
                    <a:pt x="1739" y="1516"/>
                    <a:pt x="1850" y="1331"/>
                  </a:cubicBezTo>
                  <a:cubicBezTo>
                    <a:pt x="1960" y="1146"/>
                    <a:pt x="2108" y="1035"/>
                    <a:pt x="2182" y="998"/>
                  </a:cubicBezTo>
                  <a:cubicBezTo>
                    <a:pt x="2811" y="702"/>
                    <a:pt x="3402" y="592"/>
                    <a:pt x="4031" y="592"/>
                  </a:cubicBezTo>
                  <a:close/>
                  <a:moveTo>
                    <a:pt x="4031" y="0"/>
                  </a:moveTo>
                  <a:cubicBezTo>
                    <a:pt x="3328" y="0"/>
                    <a:pt x="2626" y="111"/>
                    <a:pt x="1923" y="444"/>
                  </a:cubicBezTo>
                  <a:cubicBezTo>
                    <a:pt x="1702" y="555"/>
                    <a:pt x="1517" y="739"/>
                    <a:pt x="1332" y="998"/>
                  </a:cubicBezTo>
                  <a:cubicBezTo>
                    <a:pt x="1073" y="1442"/>
                    <a:pt x="851" y="2033"/>
                    <a:pt x="703" y="2810"/>
                  </a:cubicBezTo>
                  <a:cubicBezTo>
                    <a:pt x="186" y="5102"/>
                    <a:pt x="1" y="8873"/>
                    <a:pt x="1" y="13236"/>
                  </a:cubicBezTo>
                  <a:cubicBezTo>
                    <a:pt x="1" y="26286"/>
                    <a:pt x="1665" y="44735"/>
                    <a:pt x="1665" y="44735"/>
                  </a:cubicBezTo>
                  <a:cubicBezTo>
                    <a:pt x="1665" y="44882"/>
                    <a:pt x="1813" y="44993"/>
                    <a:pt x="1960" y="44993"/>
                  </a:cubicBezTo>
                  <a:lnTo>
                    <a:pt x="5066" y="44993"/>
                  </a:lnTo>
                  <a:cubicBezTo>
                    <a:pt x="5214" y="44993"/>
                    <a:pt x="5325" y="44882"/>
                    <a:pt x="5362" y="44735"/>
                  </a:cubicBezTo>
                  <a:cubicBezTo>
                    <a:pt x="5362" y="44735"/>
                    <a:pt x="9392" y="19816"/>
                    <a:pt x="10205" y="6914"/>
                  </a:cubicBezTo>
                  <a:cubicBezTo>
                    <a:pt x="10242" y="6766"/>
                    <a:pt x="10242" y="6655"/>
                    <a:pt x="10242" y="6507"/>
                  </a:cubicBezTo>
                  <a:cubicBezTo>
                    <a:pt x="10242" y="3401"/>
                    <a:pt x="8098" y="592"/>
                    <a:pt x="4992" y="74"/>
                  </a:cubicBezTo>
                  <a:cubicBezTo>
                    <a:pt x="4659" y="0"/>
                    <a:pt x="4364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788;p51">
              <a:extLst>
                <a:ext uri="{FF2B5EF4-FFF2-40B4-BE49-F238E27FC236}">
                  <a16:creationId xmlns:a16="http://schemas.microsoft.com/office/drawing/2014/main" id="{6F9913DC-2EF1-448B-A4E3-B948EEFDF015}"/>
                </a:ext>
              </a:extLst>
            </p:cNvPr>
            <p:cNvSpPr/>
            <p:nvPr/>
          </p:nvSpPr>
          <p:spPr>
            <a:xfrm>
              <a:off x="3374175" y="4889025"/>
              <a:ext cx="198750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3994" y="1"/>
                  </a:moveTo>
                  <a:lnTo>
                    <a:pt x="3069" y="3920"/>
                  </a:lnTo>
                  <a:lnTo>
                    <a:pt x="1" y="5879"/>
                  </a:lnTo>
                  <a:lnTo>
                    <a:pt x="7839" y="5879"/>
                  </a:lnTo>
                  <a:lnTo>
                    <a:pt x="7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789;p51">
              <a:extLst>
                <a:ext uri="{FF2B5EF4-FFF2-40B4-BE49-F238E27FC236}">
                  <a16:creationId xmlns:a16="http://schemas.microsoft.com/office/drawing/2014/main" id="{EAB5A0F6-FE4A-480F-98B7-D9A47D9976B0}"/>
                </a:ext>
              </a:extLst>
            </p:cNvPr>
            <p:cNvSpPr/>
            <p:nvPr/>
          </p:nvSpPr>
          <p:spPr>
            <a:xfrm>
              <a:off x="336587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7986" y="592"/>
                  </a:moveTo>
                  <a:lnTo>
                    <a:pt x="7875" y="5842"/>
                  </a:lnTo>
                  <a:lnTo>
                    <a:pt x="1405" y="5842"/>
                  </a:lnTo>
                  <a:lnTo>
                    <a:pt x="3586" y="4474"/>
                  </a:lnTo>
                  <a:cubicBezTo>
                    <a:pt x="3623" y="4437"/>
                    <a:pt x="3697" y="4363"/>
                    <a:pt x="3697" y="4289"/>
                  </a:cubicBezTo>
                  <a:lnTo>
                    <a:pt x="4569" y="592"/>
                  </a:lnTo>
                  <a:close/>
                  <a:moveTo>
                    <a:pt x="4326" y="1"/>
                  </a:moveTo>
                  <a:cubicBezTo>
                    <a:pt x="4178" y="1"/>
                    <a:pt x="4067" y="75"/>
                    <a:pt x="4030" y="223"/>
                  </a:cubicBezTo>
                  <a:lnTo>
                    <a:pt x="3143" y="4031"/>
                  </a:lnTo>
                  <a:lnTo>
                    <a:pt x="148" y="5916"/>
                  </a:lnTo>
                  <a:cubicBezTo>
                    <a:pt x="37" y="5990"/>
                    <a:pt x="0" y="6138"/>
                    <a:pt x="37" y="6249"/>
                  </a:cubicBezTo>
                  <a:cubicBezTo>
                    <a:pt x="74" y="6397"/>
                    <a:pt x="185" y="6471"/>
                    <a:pt x="333" y="6471"/>
                  </a:cubicBezTo>
                  <a:lnTo>
                    <a:pt x="8171" y="6471"/>
                  </a:lnTo>
                  <a:cubicBezTo>
                    <a:pt x="8319" y="6471"/>
                    <a:pt x="8466" y="6323"/>
                    <a:pt x="8466" y="6175"/>
                  </a:cubicBezTo>
                  <a:lnTo>
                    <a:pt x="8614" y="297"/>
                  </a:lnTo>
                  <a:cubicBezTo>
                    <a:pt x="8614" y="223"/>
                    <a:pt x="8577" y="149"/>
                    <a:pt x="8503" y="75"/>
                  </a:cubicBezTo>
                  <a:cubicBezTo>
                    <a:pt x="8466" y="38"/>
                    <a:pt x="8355" y="1"/>
                    <a:pt x="8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790;p51">
              <a:extLst>
                <a:ext uri="{FF2B5EF4-FFF2-40B4-BE49-F238E27FC236}">
                  <a16:creationId xmlns:a16="http://schemas.microsoft.com/office/drawing/2014/main" id="{FC538FAE-EFA2-42A5-99C4-F184A1E0E6B0}"/>
                </a:ext>
              </a:extLst>
            </p:cNvPr>
            <p:cNvSpPr/>
            <p:nvPr/>
          </p:nvSpPr>
          <p:spPr>
            <a:xfrm>
              <a:off x="345090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868" y="1"/>
                  </a:moveTo>
                  <a:cubicBezTo>
                    <a:pt x="871" y="1"/>
                    <a:pt x="0" y="560"/>
                    <a:pt x="0" y="560"/>
                  </a:cubicBezTo>
                  <a:lnTo>
                    <a:pt x="3365" y="560"/>
                  </a:lnTo>
                  <a:cubicBezTo>
                    <a:pt x="2896" y="141"/>
                    <a:pt x="2367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791;p51">
              <a:extLst>
                <a:ext uri="{FF2B5EF4-FFF2-40B4-BE49-F238E27FC236}">
                  <a16:creationId xmlns:a16="http://schemas.microsoft.com/office/drawing/2014/main" id="{38B34181-740B-41AE-9024-C97C68C3C739}"/>
                </a:ext>
              </a:extLst>
            </p:cNvPr>
            <p:cNvSpPr/>
            <p:nvPr/>
          </p:nvSpPr>
          <p:spPr>
            <a:xfrm>
              <a:off x="344257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2219" y="0"/>
                  </a:moveTo>
                  <a:cubicBezTo>
                    <a:pt x="1110" y="37"/>
                    <a:pt x="186" y="629"/>
                    <a:pt x="186" y="629"/>
                  </a:cubicBezTo>
                  <a:cubicBezTo>
                    <a:pt x="38" y="703"/>
                    <a:pt x="1" y="888"/>
                    <a:pt x="75" y="1035"/>
                  </a:cubicBezTo>
                  <a:cubicBezTo>
                    <a:pt x="149" y="1134"/>
                    <a:pt x="255" y="1183"/>
                    <a:pt x="362" y="1183"/>
                  </a:cubicBezTo>
                  <a:cubicBezTo>
                    <a:pt x="416" y="1183"/>
                    <a:pt x="469" y="1171"/>
                    <a:pt x="518" y="1146"/>
                  </a:cubicBezTo>
                  <a:cubicBezTo>
                    <a:pt x="592" y="1072"/>
                    <a:pt x="1369" y="629"/>
                    <a:pt x="2219" y="629"/>
                  </a:cubicBezTo>
                  <a:cubicBezTo>
                    <a:pt x="2626" y="629"/>
                    <a:pt x="3069" y="740"/>
                    <a:pt x="3476" y="1109"/>
                  </a:cubicBezTo>
                  <a:cubicBezTo>
                    <a:pt x="3545" y="1161"/>
                    <a:pt x="3621" y="1188"/>
                    <a:pt x="3695" y="1188"/>
                  </a:cubicBezTo>
                  <a:cubicBezTo>
                    <a:pt x="3779" y="1188"/>
                    <a:pt x="3860" y="1152"/>
                    <a:pt x="3920" y="1072"/>
                  </a:cubicBezTo>
                  <a:cubicBezTo>
                    <a:pt x="4030" y="961"/>
                    <a:pt x="4030" y="777"/>
                    <a:pt x="3883" y="666"/>
                  </a:cubicBezTo>
                  <a:cubicBezTo>
                    <a:pt x="3365" y="185"/>
                    <a:pt x="2737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792;p51">
              <a:extLst>
                <a:ext uri="{FF2B5EF4-FFF2-40B4-BE49-F238E27FC236}">
                  <a16:creationId xmlns:a16="http://schemas.microsoft.com/office/drawing/2014/main" id="{8D0C72E5-7033-44F4-BCA4-5A2CC01A6827}"/>
                </a:ext>
              </a:extLst>
            </p:cNvPr>
            <p:cNvSpPr/>
            <p:nvPr/>
          </p:nvSpPr>
          <p:spPr>
            <a:xfrm>
              <a:off x="3998975" y="3841775"/>
              <a:ext cx="297650" cy="1110125"/>
            </a:xfrm>
            <a:custGeom>
              <a:avLst/>
              <a:gdLst/>
              <a:ahLst/>
              <a:cxnLst/>
              <a:rect l="l" t="t" r="r" b="b"/>
              <a:pathLst>
                <a:path w="11906" h="44405" extrusionOk="0">
                  <a:moveTo>
                    <a:pt x="6079" y="0"/>
                  </a:moveTo>
                  <a:cubicBezTo>
                    <a:pt x="5766" y="0"/>
                    <a:pt x="5453" y="29"/>
                    <a:pt x="5140" y="77"/>
                  </a:cubicBezTo>
                  <a:cubicBezTo>
                    <a:pt x="2071" y="594"/>
                    <a:pt x="1" y="3478"/>
                    <a:pt x="186" y="6621"/>
                  </a:cubicBezTo>
                  <a:cubicBezTo>
                    <a:pt x="999" y="19486"/>
                    <a:pt x="5029" y="44405"/>
                    <a:pt x="5029" y="44405"/>
                  </a:cubicBezTo>
                  <a:lnTo>
                    <a:pt x="8135" y="44405"/>
                  </a:lnTo>
                  <a:cubicBezTo>
                    <a:pt x="8135" y="44405"/>
                    <a:pt x="11906" y="2221"/>
                    <a:pt x="8024" y="446"/>
                  </a:cubicBezTo>
                  <a:cubicBezTo>
                    <a:pt x="7375" y="122"/>
                    <a:pt x="6727" y="0"/>
                    <a:pt x="6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793;p51">
              <a:extLst>
                <a:ext uri="{FF2B5EF4-FFF2-40B4-BE49-F238E27FC236}">
                  <a16:creationId xmlns:a16="http://schemas.microsoft.com/office/drawing/2014/main" id="{9D2F5BCC-409D-47A8-86E1-FF538620D6FC}"/>
                </a:ext>
              </a:extLst>
            </p:cNvPr>
            <p:cNvSpPr/>
            <p:nvPr/>
          </p:nvSpPr>
          <p:spPr>
            <a:xfrm>
              <a:off x="3995300" y="3834450"/>
              <a:ext cx="256025" cy="1124850"/>
            </a:xfrm>
            <a:custGeom>
              <a:avLst/>
              <a:gdLst/>
              <a:ahLst/>
              <a:cxnLst/>
              <a:rect l="l" t="t" r="r" b="b"/>
              <a:pathLst>
                <a:path w="10241" h="44994" extrusionOk="0">
                  <a:moveTo>
                    <a:pt x="6211" y="592"/>
                  </a:moveTo>
                  <a:cubicBezTo>
                    <a:pt x="6803" y="592"/>
                    <a:pt x="7431" y="702"/>
                    <a:pt x="8060" y="998"/>
                  </a:cubicBezTo>
                  <a:cubicBezTo>
                    <a:pt x="8134" y="1035"/>
                    <a:pt x="8245" y="1146"/>
                    <a:pt x="8355" y="1331"/>
                  </a:cubicBezTo>
                  <a:cubicBezTo>
                    <a:pt x="8577" y="1664"/>
                    <a:pt x="8762" y="2218"/>
                    <a:pt x="8947" y="2921"/>
                  </a:cubicBezTo>
                  <a:cubicBezTo>
                    <a:pt x="9428" y="5139"/>
                    <a:pt x="9612" y="8873"/>
                    <a:pt x="9612" y="13236"/>
                  </a:cubicBezTo>
                  <a:cubicBezTo>
                    <a:pt x="9612" y="19742"/>
                    <a:pt x="9206" y="27580"/>
                    <a:pt x="8799" y="33828"/>
                  </a:cubicBezTo>
                  <a:cubicBezTo>
                    <a:pt x="8577" y="36934"/>
                    <a:pt x="8392" y="39670"/>
                    <a:pt x="8208" y="41592"/>
                  </a:cubicBezTo>
                  <a:cubicBezTo>
                    <a:pt x="8134" y="42553"/>
                    <a:pt x="8097" y="43330"/>
                    <a:pt x="8023" y="43847"/>
                  </a:cubicBezTo>
                  <a:cubicBezTo>
                    <a:pt x="8006" y="44079"/>
                    <a:pt x="7990" y="44266"/>
                    <a:pt x="7976" y="44402"/>
                  </a:cubicBezTo>
                  <a:lnTo>
                    <a:pt x="5443" y="44402"/>
                  </a:lnTo>
                  <a:cubicBezTo>
                    <a:pt x="5421" y="44212"/>
                    <a:pt x="5383" y="43923"/>
                    <a:pt x="5324" y="43552"/>
                  </a:cubicBezTo>
                  <a:cubicBezTo>
                    <a:pt x="4511" y="38597"/>
                    <a:pt x="1331" y="18116"/>
                    <a:pt x="629" y="6877"/>
                  </a:cubicBezTo>
                  <a:cubicBezTo>
                    <a:pt x="629" y="6766"/>
                    <a:pt x="629" y="6618"/>
                    <a:pt x="629" y="6507"/>
                  </a:cubicBezTo>
                  <a:cubicBezTo>
                    <a:pt x="629" y="3697"/>
                    <a:pt x="2588" y="1146"/>
                    <a:pt x="5361" y="666"/>
                  </a:cubicBezTo>
                  <a:cubicBezTo>
                    <a:pt x="5620" y="629"/>
                    <a:pt x="5915" y="592"/>
                    <a:pt x="6211" y="592"/>
                  </a:cubicBezTo>
                  <a:close/>
                  <a:moveTo>
                    <a:pt x="6211" y="0"/>
                  </a:moveTo>
                  <a:cubicBezTo>
                    <a:pt x="5878" y="0"/>
                    <a:pt x="5546" y="0"/>
                    <a:pt x="5250" y="74"/>
                  </a:cubicBezTo>
                  <a:cubicBezTo>
                    <a:pt x="2144" y="592"/>
                    <a:pt x="0" y="3401"/>
                    <a:pt x="0" y="6507"/>
                  </a:cubicBezTo>
                  <a:cubicBezTo>
                    <a:pt x="0" y="6655"/>
                    <a:pt x="0" y="6766"/>
                    <a:pt x="37" y="6914"/>
                  </a:cubicBezTo>
                  <a:cubicBezTo>
                    <a:pt x="813" y="19816"/>
                    <a:pt x="4880" y="44735"/>
                    <a:pt x="4880" y="44735"/>
                  </a:cubicBezTo>
                  <a:cubicBezTo>
                    <a:pt x="4917" y="44882"/>
                    <a:pt x="5028" y="44993"/>
                    <a:pt x="5176" y="44993"/>
                  </a:cubicBezTo>
                  <a:lnTo>
                    <a:pt x="8282" y="44993"/>
                  </a:lnTo>
                  <a:cubicBezTo>
                    <a:pt x="8429" y="44993"/>
                    <a:pt x="8577" y="44882"/>
                    <a:pt x="8577" y="44735"/>
                  </a:cubicBezTo>
                  <a:cubicBezTo>
                    <a:pt x="8577" y="44735"/>
                    <a:pt x="10241" y="26286"/>
                    <a:pt x="10241" y="13236"/>
                  </a:cubicBezTo>
                  <a:cubicBezTo>
                    <a:pt x="10241" y="9908"/>
                    <a:pt x="10130" y="6914"/>
                    <a:pt x="9834" y="4695"/>
                  </a:cubicBezTo>
                  <a:cubicBezTo>
                    <a:pt x="9723" y="3549"/>
                    <a:pt x="9539" y="2625"/>
                    <a:pt x="9317" y="1923"/>
                  </a:cubicBezTo>
                  <a:cubicBezTo>
                    <a:pt x="9169" y="1553"/>
                    <a:pt x="9058" y="1257"/>
                    <a:pt x="8910" y="998"/>
                  </a:cubicBezTo>
                  <a:cubicBezTo>
                    <a:pt x="8725" y="739"/>
                    <a:pt x="8540" y="555"/>
                    <a:pt x="8318" y="444"/>
                  </a:cubicBezTo>
                  <a:cubicBezTo>
                    <a:pt x="7616" y="111"/>
                    <a:pt x="6877" y="0"/>
                    <a:pt x="6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794;p51">
              <a:extLst>
                <a:ext uri="{FF2B5EF4-FFF2-40B4-BE49-F238E27FC236}">
                  <a16:creationId xmlns:a16="http://schemas.microsoft.com/office/drawing/2014/main" id="{07141B66-3943-470B-8952-EAE6156648E8}"/>
                </a:ext>
              </a:extLst>
            </p:cNvPr>
            <p:cNvSpPr/>
            <p:nvPr/>
          </p:nvSpPr>
          <p:spPr>
            <a:xfrm>
              <a:off x="4111750" y="4889025"/>
              <a:ext cx="198750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0" y="1"/>
                  </a:moveTo>
                  <a:lnTo>
                    <a:pt x="111" y="5879"/>
                  </a:lnTo>
                  <a:lnTo>
                    <a:pt x="7949" y="5879"/>
                  </a:lnTo>
                  <a:lnTo>
                    <a:pt x="4881" y="3920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795;p51">
              <a:extLst>
                <a:ext uri="{FF2B5EF4-FFF2-40B4-BE49-F238E27FC236}">
                  <a16:creationId xmlns:a16="http://schemas.microsoft.com/office/drawing/2014/main" id="{B613581D-41CC-4694-99CD-1A68F611725F}"/>
                </a:ext>
              </a:extLst>
            </p:cNvPr>
            <p:cNvSpPr/>
            <p:nvPr/>
          </p:nvSpPr>
          <p:spPr>
            <a:xfrm>
              <a:off x="410342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4046" y="592"/>
                  </a:moveTo>
                  <a:lnTo>
                    <a:pt x="4918" y="4289"/>
                  </a:lnTo>
                  <a:cubicBezTo>
                    <a:pt x="4918" y="4363"/>
                    <a:pt x="4955" y="4437"/>
                    <a:pt x="5029" y="4474"/>
                  </a:cubicBezTo>
                  <a:lnTo>
                    <a:pt x="7210" y="5842"/>
                  </a:lnTo>
                  <a:lnTo>
                    <a:pt x="740" y="5842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9" y="38"/>
                    <a:pt x="112" y="75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49" y="6175"/>
                  </a:lnTo>
                  <a:cubicBezTo>
                    <a:pt x="149" y="6323"/>
                    <a:pt x="296" y="6471"/>
                    <a:pt x="444" y="6471"/>
                  </a:cubicBezTo>
                  <a:lnTo>
                    <a:pt x="8282" y="6471"/>
                  </a:lnTo>
                  <a:cubicBezTo>
                    <a:pt x="8430" y="6471"/>
                    <a:pt x="8541" y="6397"/>
                    <a:pt x="8578" y="6249"/>
                  </a:cubicBezTo>
                  <a:cubicBezTo>
                    <a:pt x="8615" y="6138"/>
                    <a:pt x="8541" y="5990"/>
                    <a:pt x="8430" y="5916"/>
                  </a:cubicBezTo>
                  <a:lnTo>
                    <a:pt x="5472" y="4031"/>
                  </a:lnTo>
                  <a:lnTo>
                    <a:pt x="4585" y="223"/>
                  </a:lnTo>
                  <a:cubicBezTo>
                    <a:pt x="4548" y="75"/>
                    <a:pt x="4437" y="1"/>
                    <a:pt x="4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796;p51">
              <a:extLst>
                <a:ext uri="{FF2B5EF4-FFF2-40B4-BE49-F238E27FC236}">
                  <a16:creationId xmlns:a16="http://schemas.microsoft.com/office/drawing/2014/main" id="{74A89226-3DD4-47AE-94EF-891A26E62603}"/>
                </a:ext>
              </a:extLst>
            </p:cNvPr>
            <p:cNvSpPr/>
            <p:nvPr/>
          </p:nvSpPr>
          <p:spPr>
            <a:xfrm>
              <a:off x="414965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497" y="1"/>
                  </a:moveTo>
                  <a:cubicBezTo>
                    <a:pt x="998" y="1"/>
                    <a:pt x="468" y="141"/>
                    <a:pt x="0" y="560"/>
                  </a:cubicBezTo>
                  <a:lnTo>
                    <a:pt x="3365" y="560"/>
                  </a:lnTo>
                  <a:cubicBezTo>
                    <a:pt x="3365" y="560"/>
                    <a:pt x="2494" y="1"/>
                    <a:pt x="1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797;p51">
              <a:extLst>
                <a:ext uri="{FF2B5EF4-FFF2-40B4-BE49-F238E27FC236}">
                  <a16:creationId xmlns:a16="http://schemas.microsoft.com/office/drawing/2014/main" id="{DCA1F7CC-C4FB-4438-A2CE-C00C710ED0D7}"/>
                </a:ext>
              </a:extLst>
            </p:cNvPr>
            <p:cNvSpPr/>
            <p:nvPr/>
          </p:nvSpPr>
          <p:spPr>
            <a:xfrm>
              <a:off x="414132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1812" y="0"/>
                  </a:moveTo>
                  <a:cubicBezTo>
                    <a:pt x="1257" y="0"/>
                    <a:pt x="666" y="185"/>
                    <a:pt x="111" y="666"/>
                  </a:cubicBezTo>
                  <a:cubicBezTo>
                    <a:pt x="0" y="777"/>
                    <a:pt x="0" y="961"/>
                    <a:pt x="111" y="1072"/>
                  </a:cubicBezTo>
                  <a:cubicBezTo>
                    <a:pt x="171" y="1152"/>
                    <a:pt x="251" y="1188"/>
                    <a:pt x="331" y="1188"/>
                  </a:cubicBezTo>
                  <a:cubicBezTo>
                    <a:pt x="399" y="1188"/>
                    <a:pt x="467" y="1161"/>
                    <a:pt x="518" y="1109"/>
                  </a:cubicBezTo>
                  <a:cubicBezTo>
                    <a:pt x="925" y="740"/>
                    <a:pt x="1368" y="629"/>
                    <a:pt x="1812" y="629"/>
                  </a:cubicBezTo>
                  <a:cubicBezTo>
                    <a:pt x="2256" y="629"/>
                    <a:pt x="2699" y="740"/>
                    <a:pt x="2995" y="888"/>
                  </a:cubicBezTo>
                  <a:cubicBezTo>
                    <a:pt x="3180" y="961"/>
                    <a:pt x="3291" y="998"/>
                    <a:pt x="3402" y="1072"/>
                  </a:cubicBezTo>
                  <a:lnTo>
                    <a:pt x="3476" y="1109"/>
                  </a:lnTo>
                  <a:lnTo>
                    <a:pt x="3513" y="1146"/>
                  </a:lnTo>
                  <a:cubicBezTo>
                    <a:pt x="3562" y="1171"/>
                    <a:pt x="3615" y="1183"/>
                    <a:pt x="3669" y="1183"/>
                  </a:cubicBezTo>
                  <a:cubicBezTo>
                    <a:pt x="3776" y="1183"/>
                    <a:pt x="3882" y="1134"/>
                    <a:pt x="3956" y="1035"/>
                  </a:cubicBezTo>
                  <a:cubicBezTo>
                    <a:pt x="4030" y="888"/>
                    <a:pt x="3993" y="703"/>
                    <a:pt x="3845" y="629"/>
                  </a:cubicBezTo>
                  <a:cubicBezTo>
                    <a:pt x="3808" y="629"/>
                    <a:pt x="2921" y="37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798;p51">
              <a:extLst>
                <a:ext uri="{FF2B5EF4-FFF2-40B4-BE49-F238E27FC236}">
                  <a16:creationId xmlns:a16="http://schemas.microsoft.com/office/drawing/2014/main" id="{A59B731A-794C-4F8C-9C78-5CCF777D7293}"/>
                </a:ext>
              </a:extLst>
            </p:cNvPr>
            <p:cNvSpPr/>
            <p:nvPr/>
          </p:nvSpPr>
          <p:spPr>
            <a:xfrm>
              <a:off x="46053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518" y="1"/>
                  </a:moveTo>
                  <a:cubicBezTo>
                    <a:pt x="223" y="1"/>
                    <a:pt x="1" y="333"/>
                    <a:pt x="149" y="592"/>
                  </a:cubicBezTo>
                  <a:lnTo>
                    <a:pt x="6175" y="14345"/>
                  </a:lnTo>
                  <a:cubicBezTo>
                    <a:pt x="6249" y="14493"/>
                    <a:pt x="6397" y="14604"/>
                    <a:pt x="6544" y="14604"/>
                  </a:cubicBezTo>
                  <a:lnTo>
                    <a:pt x="28320" y="14604"/>
                  </a:lnTo>
                  <a:cubicBezTo>
                    <a:pt x="28653" y="14604"/>
                    <a:pt x="28838" y="14271"/>
                    <a:pt x="28727" y="14013"/>
                  </a:cubicBezTo>
                  <a:lnTo>
                    <a:pt x="22701" y="259"/>
                  </a:lnTo>
                  <a:cubicBezTo>
                    <a:pt x="22627" y="112"/>
                    <a:pt x="22479" y="1"/>
                    <a:pt x="22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799;p51">
              <a:extLst>
                <a:ext uri="{FF2B5EF4-FFF2-40B4-BE49-F238E27FC236}">
                  <a16:creationId xmlns:a16="http://schemas.microsoft.com/office/drawing/2014/main" id="{0D562EA8-A538-44F3-BA54-A2CDC1A64EC1}"/>
                </a:ext>
              </a:extLst>
            </p:cNvPr>
            <p:cNvSpPr/>
            <p:nvPr/>
          </p:nvSpPr>
          <p:spPr>
            <a:xfrm>
              <a:off x="4599750" y="3240125"/>
              <a:ext cx="732050" cy="379900"/>
            </a:xfrm>
            <a:custGeom>
              <a:avLst/>
              <a:gdLst/>
              <a:ahLst/>
              <a:cxnLst/>
              <a:rect l="l" t="t" r="r" b="b"/>
              <a:pathLst>
                <a:path w="29282" h="15196" extrusionOk="0">
                  <a:moveTo>
                    <a:pt x="22516" y="592"/>
                  </a:moveTo>
                  <a:lnTo>
                    <a:pt x="22627" y="666"/>
                  </a:lnTo>
                  <a:lnTo>
                    <a:pt x="28653" y="14419"/>
                  </a:lnTo>
                  <a:lnTo>
                    <a:pt x="28653" y="14456"/>
                  </a:lnTo>
                  <a:lnTo>
                    <a:pt x="28653" y="14567"/>
                  </a:lnTo>
                  <a:lnTo>
                    <a:pt x="28542" y="14604"/>
                  </a:lnTo>
                  <a:lnTo>
                    <a:pt x="6766" y="14604"/>
                  </a:lnTo>
                  <a:lnTo>
                    <a:pt x="6656" y="14530"/>
                  </a:lnTo>
                  <a:lnTo>
                    <a:pt x="629" y="777"/>
                  </a:lnTo>
                  <a:lnTo>
                    <a:pt x="629" y="740"/>
                  </a:lnTo>
                  <a:lnTo>
                    <a:pt x="666" y="629"/>
                  </a:lnTo>
                  <a:lnTo>
                    <a:pt x="740" y="592"/>
                  </a:lnTo>
                  <a:close/>
                  <a:moveTo>
                    <a:pt x="740" y="1"/>
                  </a:moveTo>
                  <a:cubicBezTo>
                    <a:pt x="334" y="1"/>
                    <a:pt x="1" y="334"/>
                    <a:pt x="1" y="740"/>
                  </a:cubicBezTo>
                  <a:cubicBezTo>
                    <a:pt x="1" y="814"/>
                    <a:pt x="38" y="925"/>
                    <a:pt x="75" y="999"/>
                  </a:cubicBezTo>
                  <a:lnTo>
                    <a:pt x="6101" y="14752"/>
                  </a:lnTo>
                  <a:cubicBezTo>
                    <a:pt x="6212" y="15048"/>
                    <a:pt x="6471" y="15196"/>
                    <a:pt x="6766" y="15196"/>
                  </a:cubicBezTo>
                  <a:lnTo>
                    <a:pt x="28542" y="15196"/>
                  </a:lnTo>
                  <a:cubicBezTo>
                    <a:pt x="28986" y="15196"/>
                    <a:pt x="29282" y="14863"/>
                    <a:pt x="29282" y="14456"/>
                  </a:cubicBezTo>
                  <a:cubicBezTo>
                    <a:pt x="29282" y="14382"/>
                    <a:pt x="29282" y="14272"/>
                    <a:pt x="29245" y="14198"/>
                  </a:cubicBezTo>
                  <a:lnTo>
                    <a:pt x="23181" y="445"/>
                  </a:lnTo>
                  <a:cubicBezTo>
                    <a:pt x="23071" y="149"/>
                    <a:pt x="22812" y="1"/>
                    <a:pt x="22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800;p51">
              <a:extLst>
                <a:ext uri="{FF2B5EF4-FFF2-40B4-BE49-F238E27FC236}">
                  <a16:creationId xmlns:a16="http://schemas.microsoft.com/office/drawing/2014/main" id="{1F3A8DE4-93FB-447C-800A-AA98CBD9BF87}"/>
                </a:ext>
              </a:extLst>
            </p:cNvPr>
            <p:cNvSpPr/>
            <p:nvPr/>
          </p:nvSpPr>
          <p:spPr>
            <a:xfrm>
              <a:off x="4658900" y="3274325"/>
              <a:ext cx="614675" cy="311500"/>
            </a:xfrm>
            <a:custGeom>
              <a:avLst/>
              <a:gdLst/>
              <a:ahLst/>
              <a:cxnLst/>
              <a:rect l="l" t="t" r="r" b="b"/>
              <a:pathLst>
                <a:path w="24587" h="12460" extrusionOk="0">
                  <a:moveTo>
                    <a:pt x="408" y="1"/>
                  </a:moveTo>
                  <a:cubicBezTo>
                    <a:pt x="149" y="1"/>
                    <a:pt x="1" y="260"/>
                    <a:pt x="75" y="518"/>
                  </a:cubicBezTo>
                  <a:lnTo>
                    <a:pt x="5251" y="12238"/>
                  </a:lnTo>
                  <a:cubicBezTo>
                    <a:pt x="5288" y="12386"/>
                    <a:pt x="5436" y="12460"/>
                    <a:pt x="5547" y="12460"/>
                  </a:cubicBezTo>
                  <a:lnTo>
                    <a:pt x="24143" y="12460"/>
                  </a:lnTo>
                  <a:cubicBezTo>
                    <a:pt x="24402" y="12460"/>
                    <a:pt x="24586" y="12201"/>
                    <a:pt x="24476" y="11942"/>
                  </a:cubicBezTo>
                  <a:lnTo>
                    <a:pt x="19337" y="223"/>
                  </a:lnTo>
                  <a:cubicBezTo>
                    <a:pt x="19263" y="75"/>
                    <a:pt x="19152" y="1"/>
                    <a:pt x="190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801;p51">
              <a:extLst>
                <a:ext uri="{FF2B5EF4-FFF2-40B4-BE49-F238E27FC236}">
                  <a16:creationId xmlns:a16="http://schemas.microsoft.com/office/drawing/2014/main" id="{91A5288E-A5B8-4AA4-AA9F-146E09BE6265}"/>
                </a:ext>
              </a:extLst>
            </p:cNvPr>
            <p:cNvSpPr/>
            <p:nvPr/>
          </p:nvSpPr>
          <p:spPr>
            <a:xfrm>
              <a:off x="4652450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19262" y="592"/>
                  </a:moveTo>
                  <a:lnTo>
                    <a:pt x="19299" y="629"/>
                  </a:lnTo>
                  <a:lnTo>
                    <a:pt x="24438" y="12385"/>
                  </a:lnTo>
                  <a:lnTo>
                    <a:pt x="24475" y="12385"/>
                  </a:lnTo>
                  <a:lnTo>
                    <a:pt x="24438" y="12422"/>
                  </a:lnTo>
                  <a:lnTo>
                    <a:pt x="24401" y="12459"/>
                  </a:lnTo>
                  <a:lnTo>
                    <a:pt x="5805" y="12459"/>
                  </a:lnTo>
                  <a:lnTo>
                    <a:pt x="5768" y="12422"/>
                  </a:lnTo>
                  <a:lnTo>
                    <a:pt x="629" y="666"/>
                  </a:lnTo>
                  <a:lnTo>
                    <a:pt x="666" y="592"/>
                  </a:lnTo>
                  <a:close/>
                  <a:moveTo>
                    <a:pt x="666" y="0"/>
                  </a:moveTo>
                  <a:cubicBezTo>
                    <a:pt x="296" y="0"/>
                    <a:pt x="0" y="296"/>
                    <a:pt x="0" y="666"/>
                  </a:cubicBezTo>
                  <a:cubicBezTo>
                    <a:pt x="0" y="739"/>
                    <a:pt x="37" y="850"/>
                    <a:pt x="74" y="924"/>
                  </a:cubicBezTo>
                  <a:lnTo>
                    <a:pt x="5213" y="12644"/>
                  </a:lnTo>
                  <a:cubicBezTo>
                    <a:pt x="5324" y="12903"/>
                    <a:pt x="5546" y="13051"/>
                    <a:pt x="5805" y="13051"/>
                  </a:cubicBezTo>
                  <a:lnTo>
                    <a:pt x="24401" y="13051"/>
                  </a:lnTo>
                  <a:cubicBezTo>
                    <a:pt x="24807" y="13051"/>
                    <a:pt x="25066" y="12755"/>
                    <a:pt x="25066" y="12385"/>
                  </a:cubicBezTo>
                  <a:cubicBezTo>
                    <a:pt x="25066" y="12311"/>
                    <a:pt x="25066" y="12200"/>
                    <a:pt x="25029" y="12126"/>
                  </a:cubicBezTo>
                  <a:lnTo>
                    <a:pt x="19890" y="407"/>
                  </a:lnTo>
                  <a:cubicBezTo>
                    <a:pt x="19779" y="148"/>
                    <a:pt x="19521" y="0"/>
                    <a:pt x="19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802;p51">
              <a:extLst>
                <a:ext uri="{FF2B5EF4-FFF2-40B4-BE49-F238E27FC236}">
                  <a16:creationId xmlns:a16="http://schemas.microsoft.com/office/drawing/2014/main" id="{E7A8DD58-0312-42F6-AC15-6273B3614BF6}"/>
                </a:ext>
              </a:extLst>
            </p:cNvPr>
            <p:cNvSpPr/>
            <p:nvPr/>
          </p:nvSpPr>
          <p:spPr>
            <a:xfrm>
              <a:off x="476150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32720" y="1073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803;p51">
              <a:extLst>
                <a:ext uri="{FF2B5EF4-FFF2-40B4-BE49-F238E27FC236}">
                  <a16:creationId xmlns:a16="http://schemas.microsoft.com/office/drawing/2014/main" id="{36C46AB6-FF79-46BE-BA95-2B6594AF1CB9}"/>
                </a:ext>
              </a:extLst>
            </p:cNvPr>
            <p:cNvSpPr/>
            <p:nvPr/>
          </p:nvSpPr>
          <p:spPr>
            <a:xfrm>
              <a:off x="4754100" y="3582125"/>
              <a:ext cx="832800" cy="42525"/>
            </a:xfrm>
            <a:custGeom>
              <a:avLst/>
              <a:gdLst/>
              <a:ahLst/>
              <a:cxnLst/>
              <a:rect l="l" t="t" r="r" b="b"/>
              <a:pathLst>
                <a:path w="33312" h="1701" extrusionOk="0">
                  <a:moveTo>
                    <a:pt x="32720" y="629"/>
                  </a:moveTo>
                  <a:lnTo>
                    <a:pt x="32720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33016" y="1701"/>
                  </a:lnTo>
                  <a:cubicBezTo>
                    <a:pt x="33090" y="1701"/>
                    <a:pt x="33164" y="1664"/>
                    <a:pt x="33238" y="1590"/>
                  </a:cubicBezTo>
                  <a:cubicBezTo>
                    <a:pt x="33311" y="1553"/>
                    <a:pt x="33311" y="1442"/>
                    <a:pt x="33311" y="1368"/>
                  </a:cubicBezTo>
                  <a:lnTo>
                    <a:pt x="33311" y="296"/>
                  </a:lnTo>
                  <a:cubicBezTo>
                    <a:pt x="33311" y="222"/>
                    <a:pt x="33311" y="148"/>
                    <a:pt x="33238" y="74"/>
                  </a:cubicBezTo>
                  <a:cubicBezTo>
                    <a:pt x="33164" y="37"/>
                    <a:pt x="33090" y="0"/>
                    <a:pt x="33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804;p51">
              <a:extLst>
                <a:ext uri="{FF2B5EF4-FFF2-40B4-BE49-F238E27FC236}">
                  <a16:creationId xmlns:a16="http://schemas.microsoft.com/office/drawing/2014/main" id="{FC8BB766-4DE7-4984-BC55-4AF991E926F8}"/>
                </a:ext>
              </a:extLst>
            </p:cNvPr>
            <p:cNvSpPr/>
            <p:nvPr/>
          </p:nvSpPr>
          <p:spPr>
            <a:xfrm>
              <a:off x="47615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805;p51">
              <a:extLst>
                <a:ext uri="{FF2B5EF4-FFF2-40B4-BE49-F238E27FC236}">
                  <a16:creationId xmlns:a16="http://schemas.microsoft.com/office/drawing/2014/main" id="{D9291EDB-B3E0-4B7D-BE79-42BA722DF731}"/>
                </a:ext>
              </a:extLst>
            </p:cNvPr>
            <p:cNvSpPr/>
            <p:nvPr/>
          </p:nvSpPr>
          <p:spPr>
            <a:xfrm>
              <a:off x="4754100" y="3582125"/>
              <a:ext cx="411325" cy="42525"/>
            </a:xfrm>
            <a:custGeom>
              <a:avLst/>
              <a:gdLst/>
              <a:ahLst/>
              <a:cxnLst/>
              <a:rect l="l" t="t" r="r" b="b"/>
              <a:pathLst>
                <a:path w="16453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05" y="1664"/>
                    <a:pt x="16379" y="1590"/>
                  </a:cubicBezTo>
                  <a:cubicBezTo>
                    <a:pt x="16453" y="1553"/>
                    <a:pt x="16453" y="1442"/>
                    <a:pt x="16453" y="1368"/>
                  </a:cubicBezTo>
                  <a:lnTo>
                    <a:pt x="16453" y="296"/>
                  </a:lnTo>
                  <a:cubicBezTo>
                    <a:pt x="16453" y="222"/>
                    <a:pt x="16453" y="148"/>
                    <a:pt x="16379" y="74"/>
                  </a:cubicBezTo>
                  <a:cubicBezTo>
                    <a:pt x="16305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806;p51">
              <a:extLst>
                <a:ext uri="{FF2B5EF4-FFF2-40B4-BE49-F238E27FC236}">
                  <a16:creationId xmlns:a16="http://schemas.microsoft.com/office/drawing/2014/main" id="{EC4AAD14-F9E5-4C16-B29E-0737AE3CB64A}"/>
                </a:ext>
              </a:extLst>
            </p:cNvPr>
            <p:cNvSpPr/>
            <p:nvPr/>
          </p:nvSpPr>
          <p:spPr>
            <a:xfrm>
              <a:off x="48188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53" y="0"/>
                    <a:pt x="1" y="4252"/>
                    <a:pt x="1" y="9502"/>
                  </a:cubicBezTo>
                  <a:cubicBezTo>
                    <a:pt x="1" y="14788"/>
                    <a:pt x="4253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807;p51">
              <a:extLst>
                <a:ext uri="{FF2B5EF4-FFF2-40B4-BE49-F238E27FC236}">
                  <a16:creationId xmlns:a16="http://schemas.microsoft.com/office/drawing/2014/main" id="{A248B56E-D336-4309-822B-0136D37B4163}"/>
                </a:ext>
              </a:extLst>
            </p:cNvPr>
            <p:cNvSpPr/>
            <p:nvPr/>
          </p:nvSpPr>
          <p:spPr>
            <a:xfrm>
              <a:off x="48114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48" y="592"/>
                    <a:pt x="14677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7" y="18005"/>
                    <a:pt x="12348" y="19003"/>
                    <a:pt x="9834" y="19003"/>
                  </a:cubicBezTo>
                  <a:cubicBezTo>
                    <a:pt x="7283" y="19003"/>
                    <a:pt x="4991" y="18005"/>
                    <a:pt x="3291" y="16304"/>
                  </a:cubicBezTo>
                  <a:cubicBezTo>
                    <a:pt x="1627" y="14641"/>
                    <a:pt x="629" y="12349"/>
                    <a:pt x="629" y="9798"/>
                  </a:cubicBezTo>
                  <a:cubicBezTo>
                    <a:pt x="629" y="7284"/>
                    <a:pt x="1627" y="4954"/>
                    <a:pt x="3291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808;p51">
              <a:extLst>
                <a:ext uri="{FF2B5EF4-FFF2-40B4-BE49-F238E27FC236}">
                  <a16:creationId xmlns:a16="http://schemas.microsoft.com/office/drawing/2014/main" id="{666823B2-5CE2-4FAD-8676-768EAE7F5D6A}"/>
                </a:ext>
              </a:extLst>
            </p:cNvPr>
            <p:cNvSpPr/>
            <p:nvPr/>
          </p:nvSpPr>
          <p:spPr>
            <a:xfrm>
              <a:off x="5000900" y="3058050"/>
              <a:ext cx="93375" cy="306875"/>
            </a:xfrm>
            <a:custGeom>
              <a:avLst/>
              <a:gdLst/>
              <a:ahLst/>
              <a:cxnLst/>
              <a:rect l="l" t="t" r="r" b="b"/>
              <a:pathLst>
                <a:path w="3735" h="12275" extrusionOk="0">
                  <a:moveTo>
                    <a:pt x="3734" y="1"/>
                  </a:moveTo>
                  <a:lnTo>
                    <a:pt x="0" y="481"/>
                  </a:lnTo>
                  <a:lnTo>
                    <a:pt x="1738" y="12275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809;p51">
              <a:extLst>
                <a:ext uri="{FF2B5EF4-FFF2-40B4-BE49-F238E27FC236}">
                  <a16:creationId xmlns:a16="http://schemas.microsoft.com/office/drawing/2014/main" id="{98754B01-38A1-4BAF-B1A0-F106D68A88B7}"/>
                </a:ext>
              </a:extLst>
            </p:cNvPr>
            <p:cNvSpPr/>
            <p:nvPr/>
          </p:nvSpPr>
          <p:spPr>
            <a:xfrm>
              <a:off x="4992575" y="3050475"/>
              <a:ext cx="110000" cy="321850"/>
            </a:xfrm>
            <a:custGeom>
              <a:avLst/>
              <a:gdLst/>
              <a:ahLst/>
              <a:cxnLst/>
              <a:rect l="l" t="t" r="r" b="b"/>
              <a:pathLst>
                <a:path w="4400" h="12874" extrusionOk="0">
                  <a:moveTo>
                    <a:pt x="4071" y="1"/>
                  </a:moveTo>
                  <a:cubicBezTo>
                    <a:pt x="3920" y="1"/>
                    <a:pt x="3804" y="106"/>
                    <a:pt x="3771" y="267"/>
                  </a:cubicBezTo>
                  <a:lnTo>
                    <a:pt x="2108" y="10582"/>
                  </a:lnTo>
                  <a:lnTo>
                    <a:pt x="629" y="747"/>
                  </a:lnTo>
                  <a:cubicBezTo>
                    <a:pt x="592" y="599"/>
                    <a:pt x="444" y="489"/>
                    <a:pt x="296" y="489"/>
                  </a:cubicBezTo>
                  <a:cubicBezTo>
                    <a:pt x="111" y="525"/>
                    <a:pt x="0" y="673"/>
                    <a:pt x="37" y="858"/>
                  </a:cubicBezTo>
                  <a:lnTo>
                    <a:pt x="1775" y="12615"/>
                  </a:lnTo>
                  <a:cubicBezTo>
                    <a:pt x="1812" y="12763"/>
                    <a:pt x="1923" y="12874"/>
                    <a:pt x="2071" y="12874"/>
                  </a:cubicBezTo>
                  <a:cubicBezTo>
                    <a:pt x="2219" y="12874"/>
                    <a:pt x="2366" y="12763"/>
                    <a:pt x="2366" y="12615"/>
                  </a:cubicBezTo>
                  <a:lnTo>
                    <a:pt x="4400" y="341"/>
                  </a:lnTo>
                  <a:cubicBezTo>
                    <a:pt x="4400" y="193"/>
                    <a:pt x="4289" y="8"/>
                    <a:pt x="4141" y="8"/>
                  </a:cubicBezTo>
                  <a:cubicBezTo>
                    <a:pt x="4117" y="3"/>
                    <a:pt x="4094" y="1"/>
                    <a:pt x="4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810;p51">
              <a:extLst>
                <a:ext uri="{FF2B5EF4-FFF2-40B4-BE49-F238E27FC236}">
                  <a16:creationId xmlns:a16="http://schemas.microsoft.com/office/drawing/2014/main" id="{5C16927A-7AF1-4458-8A5F-8629B607EA44}"/>
                </a:ext>
              </a:extLst>
            </p:cNvPr>
            <p:cNvSpPr/>
            <p:nvPr/>
          </p:nvSpPr>
          <p:spPr>
            <a:xfrm>
              <a:off x="3524850" y="3248450"/>
              <a:ext cx="631275" cy="374350"/>
            </a:xfrm>
            <a:custGeom>
              <a:avLst/>
              <a:gdLst/>
              <a:ahLst/>
              <a:cxnLst/>
              <a:rect l="l" t="t" r="r" b="b"/>
              <a:pathLst>
                <a:path w="25251" h="14974" extrusionOk="0">
                  <a:moveTo>
                    <a:pt x="1553" y="1"/>
                  </a:moveTo>
                  <a:cubicBezTo>
                    <a:pt x="703" y="1"/>
                    <a:pt x="0" y="666"/>
                    <a:pt x="0" y="1516"/>
                  </a:cubicBezTo>
                  <a:lnTo>
                    <a:pt x="0" y="14974"/>
                  </a:lnTo>
                  <a:lnTo>
                    <a:pt x="25251" y="14974"/>
                  </a:lnTo>
                  <a:lnTo>
                    <a:pt x="25251" y="1516"/>
                  </a:lnTo>
                  <a:cubicBezTo>
                    <a:pt x="25251" y="666"/>
                    <a:pt x="24586" y="1"/>
                    <a:pt x="23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811;p51">
              <a:extLst>
                <a:ext uri="{FF2B5EF4-FFF2-40B4-BE49-F238E27FC236}">
                  <a16:creationId xmlns:a16="http://schemas.microsoft.com/office/drawing/2014/main" id="{80CB468D-A783-4CEF-8C70-E317634B0A25}"/>
                </a:ext>
              </a:extLst>
            </p:cNvPr>
            <p:cNvSpPr/>
            <p:nvPr/>
          </p:nvSpPr>
          <p:spPr>
            <a:xfrm>
              <a:off x="3517450" y="3240125"/>
              <a:ext cx="647000" cy="391000"/>
            </a:xfrm>
            <a:custGeom>
              <a:avLst/>
              <a:gdLst/>
              <a:ahLst/>
              <a:cxnLst/>
              <a:rect l="l" t="t" r="r" b="b"/>
              <a:pathLst>
                <a:path w="25880" h="15640" extrusionOk="0">
                  <a:moveTo>
                    <a:pt x="24031" y="629"/>
                  </a:moveTo>
                  <a:cubicBezTo>
                    <a:pt x="24697" y="629"/>
                    <a:pt x="25251" y="1184"/>
                    <a:pt x="25251" y="1849"/>
                  </a:cubicBezTo>
                  <a:lnTo>
                    <a:pt x="25251" y="15011"/>
                  </a:lnTo>
                  <a:lnTo>
                    <a:pt x="592" y="15011"/>
                  </a:lnTo>
                  <a:lnTo>
                    <a:pt x="592" y="1849"/>
                  </a:lnTo>
                  <a:cubicBezTo>
                    <a:pt x="629" y="1184"/>
                    <a:pt x="1146" y="629"/>
                    <a:pt x="1849" y="629"/>
                  </a:cubicBezTo>
                  <a:close/>
                  <a:moveTo>
                    <a:pt x="1849" y="1"/>
                  </a:moveTo>
                  <a:cubicBezTo>
                    <a:pt x="814" y="1"/>
                    <a:pt x="0" y="851"/>
                    <a:pt x="0" y="1849"/>
                  </a:cubicBezTo>
                  <a:lnTo>
                    <a:pt x="0" y="15307"/>
                  </a:lnTo>
                  <a:cubicBezTo>
                    <a:pt x="0" y="15418"/>
                    <a:pt x="37" y="15492"/>
                    <a:pt x="74" y="15529"/>
                  </a:cubicBezTo>
                  <a:cubicBezTo>
                    <a:pt x="148" y="15603"/>
                    <a:pt x="222" y="15639"/>
                    <a:pt x="296" y="15639"/>
                  </a:cubicBezTo>
                  <a:lnTo>
                    <a:pt x="25547" y="15639"/>
                  </a:lnTo>
                  <a:cubicBezTo>
                    <a:pt x="25658" y="15639"/>
                    <a:pt x="25732" y="15603"/>
                    <a:pt x="25769" y="15529"/>
                  </a:cubicBezTo>
                  <a:cubicBezTo>
                    <a:pt x="25843" y="15492"/>
                    <a:pt x="25880" y="15418"/>
                    <a:pt x="25880" y="15307"/>
                  </a:cubicBezTo>
                  <a:lnTo>
                    <a:pt x="25880" y="1849"/>
                  </a:lnTo>
                  <a:cubicBezTo>
                    <a:pt x="25880" y="851"/>
                    <a:pt x="25029" y="1"/>
                    <a:pt x="2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812;p51">
              <a:extLst>
                <a:ext uri="{FF2B5EF4-FFF2-40B4-BE49-F238E27FC236}">
                  <a16:creationId xmlns:a16="http://schemas.microsoft.com/office/drawing/2014/main" id="{681F6717-DE80-4E3E-873F-A17C4947BBFE}"/>
                </a:ext>
              </a:extLst>
            </p:cNvPr>
            <p:cNvSpPr/>
            <p:nvPr/>
          </p:nvSpPr>
          <p:spPr>
            <a:xfrm>
              <a:off x="4051675" y="2338050"/>
              <a:ext cx="475100" cy="475100"/>
            </a:xfrm>
            <a:custGeom>
              <a:avLst/>
              <a:gdLst/>
              <a:ahLst/>
              <a:cxnLst/>
              <a:rect l="l" t="t" r="r" b="b"/>
              <a:pathLst>
                <a:path w="19004" h="19004" extrusionOk="0">
                  <a:moveTo>
                    <a:pt x="9502" y="0"/>
                  </a:moveTo>
                  <a:cubicBezTo>
                    <a:pt x="4252" y="0"/>
                    <a:pt x="0" y="4252"/>
                    <a:pt x="0" y="9502"/>
                  </a:cubicBezTo>
                  <a:cubicBezTo>
                    <a:pt x="0" y="14752"/>
                    <a:pt x="4252" y="19003"/>
                    <a:pt x="9502" y="19003"/>
                  </a:cubicBezTo>
                  <a:cubicBezTo>
                    <a:pt x="14752" y="19003"/>
                    <a:pt x="19003" y="14752"/>
                    <a:pt x="19003" y="9502"/>
                  </a:cubicBezTo>
                  <a:cubicBezTo>
                    <a:pt x="19003" y="4252"/>
                    <a:pt x="14752" y="0"/>
                    <a:pt x="9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813;p51">
              <a:extLst>
                <a:ext uri="{FF2B5EF4-FFF2-40B4-BE49-F238E27FC236}">
                  <a16:creationId xmlns:a16="http://schemas.microsoft.com/office/drawing/2014/main" id="{B1BEBD90-79AE-47BE-B70B-FC00C0984623}"/>
                </a:ext>
              </a:extLst>
            </p:cNvPr>
            <p:cNvSpPr/>
            <p:nvPr/>
          </p:nvSpPr>
          <p:spPr>
            <a:xfrm>
              <a:off x="4043350" y="2329725"/>
              <a:ext cx="491725" cy="491750"/>
            </a:xfrm>
            <a:custGeom>
              <a:avLst/>
              <a:gdLst/>
              <a:ahLst/>
              <a:cxnLst/>
              <a:rect l="l" t="t" r="r" b="b"/>
              <a:pathLst>
                <a:path w="19669" h="19670" extrusionOk="0">
                  <a:moveTo>
                    <a:pt x="9835" y="629"/>
                  </a:moveTo>
                  <a:cubicBezTo>
                    <a:pt x="12386" y="629"/>
                    <a:pt x="14678" y="1664"/>
                    <a:pt x="16342" y="3328"/>
                  </a:cubicBezTo>
                  <a:cubicBezTo>
                    <a:pt x="18005" y="4992"/>
                    <a:pt x="19040" y="7284"/>
                    <a:pt x="19040" y="9835"/>
                  </a:cubicBezTo>
                  <a:cubicBezTo>
                    <a:pt x="19040" y="12386"/>
                    <a:pt x="18005" y="14678"/>
                    <a:pt x="16342" y="16342"/>
                  </a:cubicBezTo>
                  <a:cubicBezTo>
                    <a:pt x="14678" y="18005"/>
                    <a:pt x="12386" y="19041"/>
                    <a:pt x="9835" y="19041"/>
                  </a:cubicBezTo>
                  <a:cubicBezTo>
                    <a:pt x="7284" y="19041"/>
                    <a:pt x="4992" y="18005"/>
                    <a:pt x="3328" y="16342"/>
                  </a:cubicBezTo>
                  <a:cubicBezTo>
                    <a:pt x="1664" y="14678"/>
                    <a:pt x="629" y="12386"/>
                    <a:pt x="629" y="9835"/>
                  </a:cubicBezTo>
                  <a:cubicBezTo>
                    <a:pt x="629" y="7284"/>
                    <a:pt x="1664" y="4992"/>
                    <a:pt x="3328" y="3328"/>
                  </a:cubicBezTo>
                  <a:cubicBezTo>
                    <a:pt x="4992" y="1664"/>
                    <a:pt x="7284" y="629"/>
                    <a:pt x="9835" y="629"/>
                  </a:cubicBezTo>
                  <a:close/>
                  <a:moveTo>
                    <a:pt x="9835" y="1"/>
                  </a:moveTo>
                  <a:cubicBezTo>
                    <a:pt x="4400" y="1"/>
                    <a:pt x="1" y="4400"/>
                    <a:pt x="1" y="9835"/>
                  </a:cubicBezTo>
                  <a:cubicBezTo>
                    <a:pt x="1" y="15270"/>
                    <a:pt x="4400" y="19669"/>
                    <a:pt x="9835" y="19669"/>
                  </a:cubicBezTo>
                  <a:cubicBezTo>
                    <a:pt x="15269" y="19669"/>
                    <a:pt x="19669" y="15270"/>
                    <a:pt x="19669" y="9835"/>
                  </a:cubicBezTo>
                  <a:cubicBezTo>
                    <a:pt x="19669" y="4400"/>
                    <a:pt x="15269" y="1"/>
                    <a:pt x="9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814;p51">
              <a:extLst>
                <a:ext uri="{FF2B5EF4-FFF2-40B4-BE49-F238E27FC236}">
                  <a16:creationId xmlns:a16="http://schemas.microsoft.com/office/drawing/2014/main" id="{34A2677B-BE8A-4ACF-8F2E-14C62ADBE223}"/>
                </a:ext>
              </a:extLst>
            </p:cNvPr>
            <p:cNvSpPr/>
            <p:nvPr/>
          </p:nvSpPr>
          <p:spPr>
            <a:xfrm>
              <a:off x="4112675" y="2789100"/>
              <a:ext cx="193200" cy="368800"/>
            </a:xfrm>
            <a:custGeom>
              <a:avLst/>
              <a:gdLst/>
              <a:ahLst/>
              <a:cxnLst/>
              <a:rect l="l" t="t" r="r" b="b"/>
              <a:pathLst>
                <a:path w="7728" h="14752" extrusionOk="0">
                  <a:moveTo>
                    <a:pt x="7727" y="0"/>
                  </a:moveTo>
                  <a:lnTo>
                    <a:pt x="4511" y="481"/>
                  </a:lnTo>
                  <a:lnTo>
                    <a:pt x="0" y="14751"/>
                  </a:lnTo>
                  <a:lnTo>
                    <a:pt x="77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815;p51">
              <a:extLst>
                <a:ext uri="{FF2B5EF4-FFF2-40B4-BE49-F238E27FC236}">
                  <a16:creationId xmlns:a16="http://schemas.microsoft.com/office/drawing/2014/main" id="{59126410-B54C-4077-A874-3E07A8EC7201}"/>
                </a:ext>
              </a:extLst>
            </p:cNvPr>
            <p:cNvSpPr/>
            <p:nvPr/>
          </p:nvSpPr>
          <p:spPr>
            <a:xfrm>
              <a:off x="4103425" y="2780975"/>
              <a:ext cx="211675" cy="385050"/>
            </a:xfrm>
            <a:custGeom>
              <a:avLst/>
              <a:gdLst/>
              <a:ahLst/>
              <a:cxnLst/>
              <a:rect l="l" t="t" r="r" b="b"/>
              <a:pathLst>
                <a:path w="8467" h="15402" extrusionOk="0">
                  <a:moveTo>
                    <a:pt x="8121" y="0"/>
                  </a:moveTo>
                  <a:cubicBezTo>
                    <a:pt x="8006" y="0"/>
                    <a:pt x="7893" y="69"/>
                    <a:pt x="7838" y="177"/>
                  </a:cubicBezTo>
                  <a:lnTo>
                    <a:pt x="1701" y="11897"/>
                  </a:lnTo>
                  <a:lnTo>
                    <a:pt x="5140" y="917"/>
                  </a:lnTo>
                  <a:cubicBezTo>
                    <a:pt x="5214" y="769"/>
                    <a:pt x="5103" y="584"/>
                    <a:pt x="4955" y="510"/>
                  </a:cubicBezTo>
                  <a:cubicBezTo>
                    <a:pt x="4935" y="505"/>
                    <a:pt x="4915" y="503"/>
                    <a:pt x="4895" y="503"/>
                  </a:cubicBezTo>
                  <a:cubicBezTo>
                    <a:pt x="4761" y="503"/>
                    <a:pt x="4617" y="603"/>
                    <a:pt x="4585" y="732"/>
                  </a:cubicBezTo>
                  <a:lnTo>
                    <a:pt x="75" y="15003"/>
                  </a:lnTo>
                  <a:cubicBezTo>
                    <a:pt x="1" y="15150"/>
                    <a:pt x="75" y="15298"/>
                    <a:pt x="222" y="15372"/>
                  </a:cubicBezTo>
                  <a:cubicBezTo>
                    <a:pt x="262" y="15392"/>
                    <a:pt x="304" y="15401"/>
                    <a:pt x="346" y="15401"/>
                  </a:cubicBezTo>
                  <a:cubicBezTo>
                    <a:pt x="461" y="15401"/>
                    <a:pt x="575" y="15333"/>
                    <a:pt x="629" y="15224"/>
                  </a:cubicBezTo>
                  <a:lnTo>
                    <a:pt x="8393" y="473"/>
                  </a:lnTo>
                  <a:cubicBezTo>
                    <a:pt x="8467" y="325"/>
                    <a:pt x="8393" y="140"/>
                    <a:pt x="8245" y="29"/>
                  </a:cubicBezTo>
                  <a:cubicBezTo>
                    <a:pt x="8205" y="10"/>
                    <a:pt x="8163" y="0"/>
                    <a:pt x="8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816;p51">
              <a:extLst>
                <a:ext uri="{FF2B5EF4-FFF2-40B4-BE49-F238E27FC236}">
                  <a16:creationId xmlns:a16="http://schemas.microsoft.com/office/drawing/2014/main" id="{3C4112FD-99F0-47C1-82EE-C64C04A8F5C1}"/>
                </a:ext>
              </a:extLst>
            </p:cNvPr>
            <p:cNvSpPr/>
            <p:nvPr/>
          </p:nvSpPr>
          <p:spPr>
            <a:xfrm>
              <a:off x="26126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6544" y="1"/>
                  </a:moveTo>
                  <a:cubicBezTo>
                    <a:pt x="6359" y="1"/>
                    <a:pt x="6211" y="112"/>
                    <a:pt x="6137" y="259"/>
                  </a:cubicBezTo>
                  <a:lnTo>
                    <a:pt x="111" y="14013"/>
                  </a:lnTo>
                  <a:cubicBezTo>
                    <a:pt x="0" y="14271"/>
                    <a:pt x="222" y="14604"/>
                    <a:pt x="518" y="14604"/>
                  </a:cubicBezTo>
                  <a:lnTo>
                    <a:pt x="22293" y="14604"/>
                  </a:lnTo>
                  <a:cubicBezTo>
                    <a:pt x="22478" y="14604"/>
                    <a:pt x="22626" y="14493"/>
                    <a:pt x="22663" y="14345"/>
                  </a:cubicBezTo>
                  <a:lnTo>
                    <a:pt x="28726" y="592"/>
                  </a:lnTo>
                  <a:cubicBezTo>
                    <a:pt x="28837" y="333"/>
                    <a:pt x="28615" y="1"/>
                    <a:pt x="28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817;p51">
              <a:extLst>
                <a:ext uri="{FF2B5EF4-FFF2-40B4-BE49-F238E27FC236}">
                  <a16:creationId xmlns:a16="http://schemas.microsoft.com/office/drawing/2014/main" id="{7B6825F4-1032-4BFB-9637-EDFC94E086FB}"/>
                </a:ext>
              </a:extLst>
            </p:cNvPr>
            <p:cNvSpPr/>
            <p:nvPr/>
          </p:nvSpPr>
          <p:spPr>
            <a:xfrm>
              <a:off x="2607050" y="3240125"/>
              <a:ext cx="732025" cy="379900"/>
            </a:xfrm>
            <a:custGeom>
              <a:avLst/>
              <a:gdLst/>
              <a:ahLst/>
              <a:cxnLst/>
              <a:rect l="l" t="t" r="r" b="b"/>
              <a:pathLst>
                <a:path w="29281" h="15196" extrusionOk="0">
                  <a:moveTo>
                    <a:pt x="28542" y="592"/>
                  </a:moveTo>
                  <a:lnTo>
                    <a:pt x="28616" y="629"/>
                  </a:lnTo>
                  <a:lnTo>
                    <a:pt x="28652" y="740"/>
                  </a:lnTo>
                  <a:lnTo>
                    <a:pt x="28652" y="777"/>
                  </a:lnTo>
                  <a:lnTo>
                    <a:pt x="22626" y="14530"/>
                  </a:lnTo>
                  <a:lnTo>
                    <a:pt x="22515" y="14604"/>
                  </a:lnTo>
                  <a:lnTo>
                    <a:pt x="740" y="14604"/>
                  </a:lnTo>
                  <a:lnTo>
                    <a:pt x="666" y="14567"/>
                  </a:lnTo>
                  <a:lnTo>
                    <a:pt x="629" y="14456"/>
                  </a:lnTo>
                  <a:lnTo>
                    <a:pt x="629" y="14419"/>
                  </a:lnTo>
                  <a:lnTo>
                    <a:pt x="6655" y="666"/>
                  </a:lnTo>
                  <a:lnTo>
                    <a:pt x="6766" y="592"/>
                  </a:lnTo>
                  <a:close/>
                  <a:moveTo>
                    <a:pt x="6766" y="1"/>
                  </a:moveTo>
                  <a:cubicBezTo>
                    <a:pt x="6470" y="1"/>
                    <a:pt x="6211" y="149"/>
                    <a:pt x="6100" y="445"/>
                  </a:cubicBezTo>
                  <a:lnTo>
                    <a:pt x="74" y="14198"/>
                  </a:lnTo>
                  <a:lnTo>
                    <a:pt x="74" y="14161"/>
                  </a:lnTo>
                  <a:cubicBezTo>
                    <a:pt x="37" y="14272"/>
                    <a:pt x="0" y="14382"/>
                    <a:pt x="0" y="14456"/>
                  </a:cubicBezTo>
                  <a:cubicBezTo>
                    <a:pt x="0" y="14863"/>
                    <a:pt x="296" y="15196"/>
                    <a:pt x="740" y="15196"/>
                  </a:cubicBezTo>
                  <a:lnTo>
                    <a:pt x="22515" y="15196"/>
                  </a:lnTo>
                  <a:cubicBezTo>
                    <a:pt x="22811" y="15196"/>
                    <a:pt x="23070" y="15048"/>
                    <a:pt x="23181" y="14752"/>
                  </a:cubicBezTo>
                  <a:lnTo>
                    <a:pt x="29207" y="999"/>
                  </a:lnTo>
                  <a:cubicBezTo>
                    <a:pt x="29244" y="925"/>
                    <a:pt x="29281" y="814"/>
                    <a:pt x="29281" y="740"/>
                  </a:cubicBezTo>
                  <a:cubicBezTo>
                    <a:pt x="29281" y="334"/>
                    <a:pt x="28948" y="1"/>
                    <a:pt x="28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818;p51">
              <a:extLst>
                <a:ext uri="{FF2B5EF4-FFF2-40B4-BE49-F238E27FC236}">
                  <a16:creationId xmlns:a16="http://schemas.microsoft.com/office/drawing/2014/main" id="{2264370A-E25E-427D-A8A0-5BA53BD64274}"/>
                </a:ext>
              </a:extLst>
            </p:cNvPr>
            <p:cNvSpPr/>
            <p:nvPr/>
          </p:nvSpPr>
          <p:spPr>
            <a:xfrm>
              <a:off x="2665275" y="3274325"/>
              <a:ext cx="615575" cy="311500"/>
            </a:xfrm>
            <a:custGeom>
              <a:avLst/>
              <a:gdLst/>
              <a:ahLst/>
              <a:cxnLst/>
              <a:rect l="l" t="t" r="r" b="b"/>
              <a:pathLst>
                <a:path w="24623" h="12460" extrusionOk="0">
                  <a:moveTo>
                    <a:pt x="5583" y="1"/>
                  </a:moveTo>
                  <a:cubicBezTo>
                    <a:pt x="5435" y="1"/>
                    <a:pt x="5324" y="75"/>
                    <a:pt x="5250" y="223"/>
                  </a:cubicBezTo>
                  <a:lnTo>
                    <a:pt x="111" y="11942"/>
                  </a:lnTo>
                  <a:cubicBezTo>
                    <a:pt x="0" y="12201"/>
                    <a:pt x="185" y="12460"/>
                    <a:pt x="444" y="12460"/>
                  </a:cubicBezTo>
                  <a:lnTo>
                    <a:pt x="19040" y="12460"/>
                  </a:lnTo>
                  <a:cubicBezTo>
                    <a:pt x="19188" y="12460"/>
                    <a:pt x="19299" y="12386"/>
                    <a:pt x="19373" y="12238"/>
                  </a:cubicBezTo>
                  <a:lnTo>
                    <a:pt x="24512" y="518"/>
                  </a:lnTo>
                  <a:cubicBezTo>
                    <a:pt x="24623" y="260"/>
                    <a:pt x="24438" y="1"/>
                    <a:pt x="24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819;p51">
              <a:extLst>
                <a:ext uri="{FF2B5EF4-FFF2-40B4-BE49-F238E27FC236}">
                  <a16:creationId xmlns:a16="http://schemas.microsoft.com/office/drawing/2014/main" id="{707ED218-7E56-4BC2-BA8F-2959A92ABEF1}"/>
                </a:ext>
              </a:extLst>
            </p:cNvPr>
            <p:cNvSpPr/>
            <p:nvPr/>
          </p:nvSpPr>
          <p:spPr>
            <a:xfrm>
              <a:off x="2659725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24401" y="592"/>
                  </a:moveTo>
                  <a:lnTo>
                    <a:pt x="24438" y="629"/>
                  </a:lnTo>
                  <a:lnTo>
                    <a:pt x="24438" y="666"/>
                  </a:lnTo>
                  <a:lnTo>
                    <a:pt x="19299" y="12422"/>
                  </a:lnTo>
                  <a:lnTo>
                    <a:pt x="19262" y="12459"/>
                  </a:lnTo>
                  <a:lnTo>
                    <a:pt x="666" y="12459"/>
                  </a:lnTo>
                  <a:lnTo>
                    <a:pt x="629" y="12422"/>
                  </a:lnTo>
                  <a:lnTo>
                    <a:pt x="629" y="12385"/>
                  </a:lnTo>
                  <a:lnTo>
                    <a:pt x="5768" y="629"/>
                  </a:lnTo>
                  <a:lnTo>
                    <a:pt x="5805" y="592"/>
                  </a:lnTo>
                  <a:close/>
                  <a:moveTo>
                    <a:pt x="5805" y="0"/>
                  </a:moveTo>
                  <a:cubicBezTo>
                    <a:pt x="5546" y="0"/>
                    <a:pt x="5324" y="148"/>
                    <a:pt x="5213" y="407"/>
                  </a:cubicBezTo>
                  <a:lnTo>
                    <a:pt x="38" y="12126"/>
                  </a:lnTo>
                  <a:cubicBezTo>
                    <a:pt x="1" y="12200"/>
                    <a:pt x="1" y="12311"/>
                    <a:pt x="1" y="12385"/>
                  </a:cubicBezTo>
                  <a:cubicBezTo>
                    <a:pt x="1" y="12755"/>
                    <a:pt x="296" y="13051"/>
                    <a:pt x="666" y="13051"/>
                  </a:cubicBezTo>
                  <a:lnTo>
                    <a:pt x="19262" y="13051"/>
                  </a:lnTo>
                  <a:cubicBezTo>
                    <a:pt x="19521" y="13051"/>
                    <a:pt x="19743" y="12903"/>
                    <a:pt x="19854" y="12644"/>
                  </a:cubicBezTo>
                  <a:lnTo>
                    <a:pt x="24993" y="924"/>
                  </a:lnTo>
                  <a:cubicBezTo>
                    <a:pt x="25067" y="850"/>
                    <a:pt x="25067" y="739"/>
                    <a:pt x="25067" y="666"/>
                  </a:cubicBezTo>
                  <a:cubicBezTo>
                    <a:pt x="25067" y="296"/>
                    <a:pt x="24771" y="0"/>
                    <a:pt x="24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820;p51">
              <a:extLst>
                <a:ext uri="{FF2B5EF4-FFF2-40B4-BE49-F238E27FC236}">
                  <a16:creationId xmlns:a16="http://schemas.microsoft.com/office/drawing/2014/main" id="{D804C542-EFEF-475D-8966-7353889B87BA}"/>
                </a:ext>
              </a:extLst>
            </p:cNvPr>
            <p:cNvSpPr/>
            <p:nvPr/>
          </p:nvSpPr>
          <p:spPr>
            <a:xfrm>
              <a:off x="235935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32719" y="1073"/>
                  </a:lnTo>
                  <a:lnTo>
                    <a:pt x="32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821;p51">
              <a:extLst>
                <a:ext uri="{FF2B5EF4-FFF2-40B4-BE49-F238E27FC236}">
                  <a16:creationId xmlns:a16="http://schemas.microsoft.com/office/drawing/2014/main" id="{4364776E-C377-4B74-97C9-A61FDC5EEE3A}"/>
                </a:ext>
              </a:extLst>
            </p:cNvPr>
            <p:cNvSpPr/>
            <p:nvPr/>
          </p:nvSpPr>
          <p:spPr>
            <a:xfrm>
              <a:off x="2351950" y="3582125"/>
              <a:ext cx="833700" cy="42525"/>
            </a:xfrm>
            <a:custGeom>
              <a:avLst/>
              <a:gdLst/>
              <a:ahLst/>
              <a:cxnLst/>
              <a:rect l="l" t="t" r="r" b="b"/>
              <a:pathLst>
                <a:path w="33348" h="1701" extrusionOk="0">
                  <a:moveTo>
                    <a:pt x="32719" y="629"/>
                  </a:moveTo>
                  <a:lnTo>
                    <a:pt x="32719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68"/>
                  </a:lnTo>
                  <a:cubicBezTo>
                    <a:pt x="0" y="1442"/>
                    <a:pt x="37" y="1553"/>
                    <a:pt x="74" y="1590"/>
                  </a:cubicBezTo>
                  <a:cubicBezTo>
                    <a:pt x="148" y="1664"/>
                    <a:pt x="222" y="1701"/>
                    <a:pt x="296" y="1701"/>
                  </a:cubicBezTo>
                  <a:lnTo>
                    <a:pt x="33015" y="1701"/>
                  </a:lnTo>
                  <a:cubicBezTo>
                    <a:pt x="33089" y="1701"/>
                    <a:pt x="33200" y="1664"/>
                    <a:pt x="33237" y="1590"/>
                  </a:cubicBezTo>
                  <a:cubicBezTo>
                    <a:pt x="33311" y="1553"/>
                    <a:pt x="33348" y="1442"/>
                    <a:pt x="33348" y="1368"/>
                  </a:cubicBezTo>
                  <a:lnTo>
                    <a:pt x="33348" y="296"/>
                  </a:lnTo>
                  <a:cubicBezTo>
                    <a:pt x="33348" y="222"/>
                    <a:pt x="33311" y="148"/>
                    <a:pt x="33237" y="74"/>
                  </a:cubicBezTo>
                  <a:cubicBezTo>
                    <a:pt x="33200" y="37"/>
                    <a:pt x="33089" y="0"/>
                    <a:pt x="33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822;p51">
              <a:extLst>
                <a:ext uri="{FF2B5EF4-FFF2-40B4-BE49-F238E27FC236}">
                  <a16:creationId xmlns:a16="http://schemas.microsoft.com/office/drawing/2014/main" id="{67EE5685-F6F0-4328-ADB7-6C76AA7622F9}"/>
                </a:ext>
              </a:extLst>
            </p:cNvPr>
            <p:cNvSpPr/>
            <p:nvPr/>
          </p:nvSpPr>
          <p:spPr>
            <a:xfrm>
              <a:off x="27808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823;p51">
              <a:extLst>
                <a:ext uri="{FF2B5EF4-FFF2-40B4-BE49-F238E27FC236}">
                  <a16:creationId xmlns:a16="http://schemas.microsoft.com/office/drawing/2014/main" id="{1BB012BE-6876-4F05-9C5B-83CCDEEEC60C}"/>
                </a:ext>
              </a:extLst>
            </p:cNvPr>
            <p:cNvSpPr/>
            <p:nvPr/>
          </p:nvSpPr>
          <p:spPr>
            <a:xfrm>
              <a:off x="2773400" y="3582125"/>
              <a:ext cx="412250" cy="42525"/>
            </a:xfrm>
            <a:custGeom>
              <a:avLst/>
              <a:gdLst/>
              <a:ahLst/>
              <a:cxnLst/>
              <a:rect l="l" t="t" r="r" b="b"/>
              <a:pathLst>
                <a:path w="16490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3" y="1072"/>
                  </a:lnTo>
                  <a:lnTo>
                    <a:pt x="593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42" y="1664"/>
                    <a:pt x="16379" y="1590"/>
                  </a:cubicBezTo>
                  <a:cubicBezTo>
                    <a:pt x="16453" y="1553"/>
                    <a:pt x="16490" y="1442"/>
                    <a:pt x="16490" y="1368"/>
                  </a:cubicBezTo>
                  <a:lnTo>
                    <a:pt x="16490" y="296"/>
                  </a:lnTo>
                  <a:cubicBezTo>
                    <a:pt x="16490" y="222"/>
                    <a:pt x="16453" y="148"/>
                    <a:pt x="16379" y="74"/>
                  </a:cubicBezTo>
                  <a:cubicBezTo>
                    <a:pt x="16342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824;p51">
              <a:extLst>
                <a:ext uri="{FF2B5EF4-FFF2-40B4-BE49-F238E27FC236}">
                  <a16:creationId xmlns:a16="http://schemas.microsoft.com/office/drawing/2014/main" id="{97020B83-CB4B-42F0-8A72-EFB889B29D1E}"/>
                </a:ext>
              </a:extLst>
            </p:cNvPr>
            <p:cNvSpPr/>
            <p:nvPr/>
          </p:nvSpPr>
          <p:spPr>
            <a:xfrm>
              <a:off x="26172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90" y="0"/>
                    <a:pt x="1" y="4252"/>
                    <a:pt x="1" y="9502"/>
                  </a:cubicBezTo>
                  <a:cubicBezTo>
                    <a:pt x="1" y="14788"/>
                    <a:pt x="4290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825;p51">
              <a:extLst>
                <a:ext uri="{FF2B5EF4-FFF2-40B4-BE49-F238E27FC236}">
                  <a16:creationId xmlns:a16="http://schemas.microsoft.com/office/drawing/2014/main" id="{FB73261E-26DC-4AD2-9481-209DEBFA8641}"/>
                </a:ext>
              </a:extLst>
            </p:cNvPr>
            <p:cNvSpPr/>
            <p:nvPr/>
          </p:nvSpPr>
          <p:spPr>
            <a:xfrm>
              <a:off x="26098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85" y="592"/>
                    <a:pt x="14678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8" y="18005"/>
                    <a:pt x="12385" y="19003"/>
                    <a:pt x="9834" y="19003"/>
                  </a:cubicBezTo>
                  <a:cubicBezTo>
                    <a:pt x="7283" y="19003"/>
                    <a:pt x="4991" y="18005"/>
                    <a:pt x="3328" y="16304"/>
                  </a:cubicBezTo>
                  <a:cubicBezTo>
                    <a:pt x="1664" y="14641"/>
                    <a:pt x="629" y="12349"/>
                    <a:pt x="629" y="9798"/>
                  </a:cubicBezTo>
                  <a:cubicBezTo>
                    <a:pt x="629" y="7284"/>
                    <a:pt x="1664" y="4954"/>
                    <a:pt x="3328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826;p51">
              <a:extLst>
                <a:ext uri="{FF2B5EF4-FFF2-40B4-BE49-F238E27FC236}">
                  <a16:creationId xmlns:a16="http://schemas.microsoft.com/office/drawing/2014/main" id="{AECCDDA7-0807-4B26-BC67-E0E50B6F474A}"/>
                </a:ext>
              </a:extLst>
            </p:cNvPr>
            <p:cNvSpPr/>
            <p:nvPr/>
          </p:nvSpPr>
          <p:spPr>
            <a:xfrm>
              <a:off x="2855675" y="3045125"/>
              <a:ext cx="68425" cy="300400"/>
            </a:xfrm>
            <a:custGeom>
              <a:avLst/>
              <a:gdLst/>
              <a:ahLst/>
              <a:cxnLst/>
              <a:rect l="l" t="t" r="r" b="b"/>
              <a:pathLst>
                <a:path w="2737" h="12016" extrusionOk="0">
                  <a:moveTo>
                    <a:pt x="2736" y="0"/>
                  </a:moveTo>
                  <a:lnTo>
                    <a:pt x="0" y="1220"/>
                  </a:lnTo>
                  <a:lnTo>
                    <a:pt x="2219" y="12016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827;p51">
              <a:extLst>
                <a:ext uri="{FF2B5EF4-FFF2-40B4-BE49-F238E27FC236}">
                  <a16:creationId xmlns:a16="http://schemas.microsoft.com/office/drawing/2014/main" id="{D877C194-8B9C-4E16-AC82-3FF3F957AA12}"/>
                </a:ext>
              </a:extLst>
            </p:cNvPr>
            <p:cNvSpPr/>
            <p:nvPr/>
          </p:nvSpPr>
          <p:spPr>
            <a:xfrm>
              <a:off x="2847350" y="3037950"/>
              <a:ext cx="84125" cy="315900"/>
            </a:xfrm>
            <a:custGeom>
              <a:avLst/>
              <a:gdLst/>
              <a:ahLst/>
              <a:cxnLst/>
              <a:rect l="l" t="t" r="r" b="b"/>
              <a:pathLst>
                <a:path w="3365" h="12636" extrusionOk="0">
                  <a:moveTo>
                    <a:pt x="2736" y="768"/>
                  </a:moveTo>
                  <a:lnTo>
                    <a:pt x="2367" y="9789"/>
                  </a:lnTo>
                  <a:lnTo>
                    <a:pt x="677" y="1664"/>
                  </a:lnTo>
                  <a:lnTo>
                    <a:pt x="677" y="1664"/>
                  </a:lnTo>
                  <a:lnTo>
                    <a:pt x="2736" y="768"/>
                  </a:lnTo>
                  <a:close/>
                  <a:moveTo>
                    <a:pt x="3083" y="1"/>
                  </a:moveTo>
                  <a:cubicBezTo>
                    <a:pt x="3032" y="1"/>
                    <a:pt x="2977" y="10"/>
                    <a:pt x="2921" y="28"/>
                  </a:cubicBezTo>
                  <a:lnTo>
                    <a:pt x="185" y="1211"/>
                  </a:lnTo>
                  <a:cubicBezTo>
                    <a:pt x="75" y="1285"/>
                    <a:pt x="1" y="1433"/>
                    <a:pt x="38" y="1544"/>
                  </a:cubicBezTo>
                  <a:lnTo>
                    <a:pt x="2256" y="12376"/>
                  </a:lnTo>
                  <a:cubicBezTo>
                    <a:pt x="2293" y="12524"/>
                    <a:pt x="2441" y="12635"/>
                    <a:pt x="2589" y="12635"/>
                  </a:cubicBezTo>
                  <a:cubicBezTo>
                    <a:pt x="2736" y="12598"/>
                    <a:pt x="2847" y="12487"/>
                    <a:pt x="2847" y="12340"/>
                  </a:cubicBezTo>
                  <a:lnTo>
                    <a:pt x="3365" y="324"/>
                  </a:lnTo>
                  <a:cubicBezTo>
                    <a:pt x="3365" y="213"/>
                    <a:pt x="3328" y="102"/>
                    <a:pt x="3217" y="28"/>
                  </a:cubicBezTo>
                  <a:cubicBezTo>
                    <a:pt x="3180" y="10"/>
                    <a:pt x="3134" y="1"/>
                    <a:pt x="3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828;p51">
              <a:extLst>
                <a:ext uri="{FF2B5EF4-FFF2-40B4-BE49-F238E27FC236}">
                  <a16:creationId xmlns:a16="http://schemas.microsoft.com/office/drawing/2014/main" id="{35CF9B88-FF5A-4B0C-A7C1-AE04527599CF}"/>
                </a:ext>
              </a:extLst>
            </p:cNvPr>
            <p:cNvSpPr/>
            <p:nvPr/>
          </p:nvSpPr>
          <p:spPr>
            <a:xfrm>
              <a:off x="4462975" y="3403725"/>
              <a:ext cx="145125" cy="213525"/>
            </a:xfrm>
            <a:custGeom>
              <a:avLst/>
              <a:gdLst/>
              <a:ahLst/>
              <a:cxnLst/>
              <a:rect l="l" t="t" r="r" b="b"/>
              <a:pathLst>
                <a:path w="5805" h="8541" extrusionOk="0">
                  <a:moveTo>
                    <a:pt x="0" y="1"/>
                  </a:moveTo>
                  <a:lnTo>
                    <a:pt x="0" y="8541"/>
                  </a:lnTo>
                  <a:lnTo>
                    <a:pt x="5805" y="8541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829;p51">
              <a:extLst>
                <a:ext uri="{FF2B5EF4-FFF2-40B4-BE49-F238E27FC236}">
                  <a16:creationId xmlns:a16="http://schemas.microsoft.com/office/drawing/2014/main" id="{B092B402-572C-403E-8DA0-3C093559D193}"/>
                </a:ext>
              </a:extLst>
            </p:cNvPr>
            <p:cNvSpPr/>
            <p:nvPr/>
          </p:nvSpPr>
          <p:spPr>
            <a:xfrm>
              <a:off x="4455575" y="3396325"/>
              <a:ext cx="159925" cy="228325"/>
            </a:xfrm>
            <a:custGeom>
              <a:avLst/>
              <a:gdLst/>
              <a:ahLst/>
              <a:cxnLst/>
              <a:rect l="l" t="t" r="r" b="b"/>
              <a:pathLst>
                <a:path w="6397" h="9133" extrusionOk="0">
                  <a:moveTo>
                    <a:pt x="5768" y="592"/>
                  </a:moveTo>
                  <a:lnTo>
                    <a:pt x="5768" y="8504"/>
                  </a:lnTo>
                  <a:lnTo>
                    <a:pt x="629" y="850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8837"/>
                  </a:lnTo>
                  <a:cubicBezTo>
                    <a:pt x="0" y="8911"/>
                    <a:pt x="37" y="8985"/>
                    <a:pt x="74" y="9059"/>
                  </a:cubicBezTo>
                  <a:cubicBezTo>
                    <a:pt x="148" y="9096"/>
                    <a:pt x="222" y="9133"/>
                    <a:pt x="296" y="9133"/>
                  </a:cubicBezTo>
                  <a:lnTo>
                    <a:pt x="6101" y="9133"/>
                  </a:lnTo>
                  <a:cubicBezTo>
                    <a:pt x="6175" y="9133"/>
                    <a:pt x="6248" y="9096"/>
                    <a:pt x="6285" y="9059"/>
                  </a:cubicBezTo>
                  <a:cubicBezTo>
                    <a:pt x="6359" y="8985"/>
                    <a:pt x="6396" y="8911"/>
                    <a:pt x="6396" y="8837"/>
                  </a:cubicBezTo>
                  <a:lnTo>
                    <a:pt x="6396" y="297"/>
                  </a:lnTo>
                  <a:cubicBezTo>
                    <a:pt x="6396" y="223"/>
                    <a:pt x="6359" y="149"/>
                    <a:pt x="6285" y="75"/>
                  </a:cubicBezTo>
                  <a:cubicBezTo>
                    <a:pt x="6248" y="38"/>
                    <a:pt x="6175" y="1"/>
                    <a:pt x="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830;p51">
              <a:extLst>
                <a:ext uri="{FF2B5EF4-FFF2-40B4-BE49-F238E27FC236}">
                  <a16:creationId xmlns:a16="http://schemas.microsoft.com/office/drawing/2014/main" id="{A52FB14C-C501-4F31-8553-A7DBF4D112A8}"/>
                </a:ext>
              </a:extLst>
            </p:cNvPr>
            <p:cNvSpPr/>
            <p:nvPr/>
          </p:nvSpPr>
          <p:spPr>
            <a:xfrm>
              <a:off x="4570175" y="3443475"/>
              <a:ext cx="77675" cy="144200"/>
            </a:xfrm>
            <a:custGeom>
              <a:avLst/>
              <a:gdLst/>
              <a:ahLst/>
              <a:cxnLst/>
              <a:rect l="l" t="t" r="r" b="b"/>
              <a:pathLst>
                <a:path w="3107" h="5768" extrusionOk="0">
                  <a:moveTo>
                    <a:pt x="481" y="0"/>
                  </a:moveTo>
                  <a:cubicBezTo>
                    <a:pt x="186" y="0"/>
                    <a:pt x="1" y="222"/>
                    <a:pt x="1" y="481"/>
                  </a:cubicBezTo>
                  <a:cubicBezTo>
                    <a:pt x="1" y="740"/>
                    <a:pt x="186" y="962"/>
                    <a:pt x="481" y="962"/>
                  </a:cubicBezTo>
                  <a:lnTo>
                    <a:pt x="1258" y="962"/>
                  </a:lnTo>
                  <a:cubicBezTo>
                    <a:pt x="1738" y="962"/>
                    <a:pt x="2145" y="1368"/>
                    <a:pt x="2145" y="1849"/>
                  </a:cubicBezTo>
                  <a:lnTo>
                    <a:pt x="2145" y="3919"/>
                  </a:lnTo>
                  <a:cubicBezTo>
                    <a:pt x="2145" y="4437"/>
                    <a:pt x="1738" y="4844"/>
                    <a:pt x="1258" y="4844"/>
                  </a:cubicBezTo>
                  <a:lnTo>
                    <a:pt x="629" y="4844"/>
                  </a:lnTo>
                  <a:cubicBezTo>
                    <a:pt x="371" y="4844"/>
                    <a:pt x="149" y="5028"/>
                    <a:pt x="149" y="5287"/>
                  </a:cubicBezTo>
                  <a:cubicBezTo>
                    <a:pt x="149" y="5583"/>
                    <a:pt x="371" y="5768"/>
                    <a:pt x="629" y="5768"/>
                  </a:cubicBezTo>
                  <a:lnTo>
                    <a:pt x="1258" y="5768"/>
                  </a:lnTo>
                  <a:cubicBezTo>
                    <a:pt x="2256" y="5768"/>
                    <a:pt x="3106" y="4955"/>
                    <a:pt x="3106" y="3919"/>
                  </a:cubicBezTo>
                  <a:lnTo>
                    <a:pt x="3106" y="1849"/>
                  </a:lnTo>
                  <a:cubicBezTo>
                    <a:pt x="3106" y="851"/>
                    <a:pt x="2256" y="0"/>
                    <a:pt x="1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831;p51">
              <a:extLst>
                <a:ext uri="{FF2B5EF4-FFF2-40B4-BE49-F238E27FC236}">
                  <a16:creationId xmlns:a16="http://schemas.microsoft.com/office/drawing/2014/main" id="{176414D0-7201-46AD-8BA0-6C15674D207B}"/>
                </a:ext>
              </a:extLst>
            </p:cNvPr>
            <p:cNvSpPr/>
            <p:nvPr/>
          </p:nvSpPr>
          <p:spPr>
            <a:xfrm>
              <a:off x="4561875" y="3436075"/>
              <a:ext cx="93375" cy="159925"/>
            </a:xfrm>
            <a:custGeom>
              <a:avLst/>
              <a:gdLst/>
              <a:ahLst/>
              <a:cxnLst/>
              <a:rect l="l" t="t" r="r" b="b"/>
              <a:pathLst>
                <a:path w="3735" h="6397" extrusionOk="0">
                  <a:moveTo>
                    <a:pt x="1590" y="592"/>
                  </a:moveTo>
                  <a:cubicBezTo>
                    <a:pt x="2440" y="629"/>
                    <a:pt x="3106" y="1295"/>
                    <a:pt x="3106" y="2145"/>
                  </a:cubicBezTo>
                  <a:lnTo>
                    <a:pt x="3106" y="4215"/>
                  </a:lnTo>
                  <a:cubicBezTo>
                    <a:pt x="3106" y="5066"/>
                    <a:pt x="2440" y="5768"/>
                    <a:pt x="1590" y="5768"/>
                  </a:cubicBezTo>
                  <a:lnTo>
                    <a:pt x="961" y="5768"/>
                  </a:lnTo>
                  <a:cubicBezTo>
                    <a:pt x="887" y="5768"/>
                    <a:pt x="813" y="5694"/>
                    <a:pt x="813" y="5583"/>
                  </a:cubicBezTo>
                  <a:cubicBezTo>
                    <a:pt x="813" y="5509"/>
                    <a:pt x="887" y="5435"/>
                    <a:pt x="961" y="5435"/>
                  </a:cubicBezTo>
                  <a:lnTo>
                    <a:pt x="1590" y="5435"/>
                  </a:lnTo>
                  <a:cubicBezTo>
                    <a:pt x="2255" y="5435"/>
                    <a:pt x="2773" y="4881"/>
                    <a:pt x="2773" y="4215"/>
                  </a:cubicBezTo>
                  <a:lnTo>
                    <a:pt x="2773" y="2145"/>
                  </a:lnTo>
                  <a:cubicBezTo>
                    <a:pt x="2773" y="1480"/>
                    <a:pt x="2255" y="962"/>
                    <a:pt x="1590" y="962"/>
                  </a:cubicBezTo>
                  <a:lnTo>
                    <a:pt x="813" y="962"/>
                  </a:lnTo>
                  <a:cubicBezTo>
                    <a:pt x="703" y="962"/>
                    <a:pt x="629" y="888"/>
                    <a:pt x="629" y="777"/>
                  </a:cubicBezTo>
                  <a:cubicBezTo>
                    <a:pt x="629" y="703"/>
                    <a:pt x="703" y="592"/>
                    <a:pt x="813" y="592"/>
                  </a:cubicBezTo>
                  <a:close/>
                  <a:moveTo>
                    <a:pt x="813" y="1"/>
                  </a:moveTo>
                  <a:cubicBezTo>
                    <a:pt x="370" y="1"/>
                    <a:pt x="0" y="333"/>
                    <a:pt x="0" y="777"/>
                  </a:cubicBezTo>
                  <a:cubicBezTo>
                    <a:pt x="0" y="1221"/>
                    <a:pt x="370" y="1553"/>
                    <a:pt x="813" y="1553"/>
                  </a:cubicBezTo>
                  <a:lnTo>
                    <a:pt x="1590" y="1553"/>
                  </a:lnTo>
                  <a:cubicBezTo>
                    <a:pt x="1886" y="1553"/>
                    <a:pt x="2181" y="1812"/>
                    <a:pt x="2181" y="2145"/>
                  </a:cubicBezTo>
                  <a:lnTo>
                    <a:pt x="2181" y="4215"/>
                  </a:lnTo>
                  <a:cubicBezTo>
                    <a:pt x="2181" y="4548"/>
                    <a:pt x="1886" y="4807"/>
                    <a:pt x="1590" y="4807"/>
                  </a:cubicBezTo>
                  <a:lnTo>
                    <a:pt x="961" y="4807"/>
                  </a:lnTo>
                  <a:cubicBezTo>
                    <a:pt x="518" y="4807"/>
                    <a:pt x="185" y="5177"/>
                    <a:pt x="185" y="5583"/>
                  </a:cubicBezTo>
                  <a:cubicBezTo>
                    <a:pt x="185" y="6027"/>
                    <a:pt x="518" y="6397"/>
                    <a:pt x="961" y="6397"/>
                  </a:cubicBezTo>
                  <a:lnTo>
                    <a:pt x="1590" y="6397"/>
                  </a:lnTo>
                  <a:cubicBezTo>
                    <a:pt x="2773" y="6397"/>
                    <a:pt x="3734" y="5398"/>
                    <a:pt x="3734" y="4215"/>
                  </a:cubicBezTo>
                  <a:lnTo>
                    <a:pt x="3734" y="2145"/>
                  </a:lnTo>
                  <a:cubicBezTo>
                    <a:pt x="3734" y="962"/>
                    <a:pt x="2773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832;p51">
              <a:extLst>
                <a:ext uri="{FF2B5EF4-FFF2-40B4-BE49-F238E27FC236}">
                  <a16:creationId xmlns:a16="http://schemas.microsoft.com/office/drawing/2014/main" id="{51C9E955-D503-40DE-8F4E-C26E298BDF31}"/>
                </a:ext>
              </a:extLst>
            </p:cNvPr>
            <p:cNvSpPr/>
            <p:nvPr/>
          </p:nvSpPr>
          <p:spPr>
            <a:xfrm>
              <a:off x="4999975" y="3728150"/>
              <a:ext cx="140500" cy="1346100"/>
            </a:xfrm>
            <a:custGeom>
              <a:avLst/>
              <a:gdLst/>
              <a:ahLst/>
              <a:cxnLst/>
              <a:rect l="l" t="t" r="r" b="b"/>
              <a:pathLst>
                <a:path w="5620" h="53844" extrusionOk="0">
                  <a:moveTo>
                    <a:pt x="0" y="0"/>
                  </a:moveTo>
                  <a:lnTo>
                    <a:pt x="4474" y="53312"/>
                  </a:lnTo>
                  <a:cubicBezTo>
                    <a:pt x="4506" y="53634"/>
                    <a:pt x="4762" y="53844"/>
                    <a:pt x="5048" y="53844"/>
                  </a:cubicBezTo>
                  <a:cubicBezTo>
                    <a:pt x="5090" y="53844"/>
                    <a:pt x="5133" y="53839"/>
                    <a:pt x="5176" y="53830"/>
                  </a:cubicBezTo>
                  <a:cubicBezTo>
                    <a:pt x="5435" y="53756"/>
                    <a:pt x="5620" y="53497"/>
                    <a:pt x="5620" y="53201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833;p51">
              <a:extLst>
                <a:ext uri="{FF2B5EF4-FFF2-40B4-BE49-F238E27FC236}">
                  <a16:creationId xmlns:a16="http://schemas.microsoft.com/office/drawing/2014/main" id="{9BE83610-663B-4420-83EF-099F4F071C25}"/>
                </a:ext>
              </a:extLst>
            </p:cNvPr>
            <p:cNvSpPr/>
            <p:nvPr/>
          </p:nvSpPr>
          <p:spPr>
            <a:xfrm>
              <a:off x="4991650" y="3720750"/>
              <a:ext cx="156225" cy="1360550"/>
            </a:xfrm>
            <a:custGeom>
              <a:avLst/>
              <a:gdLst/>
              <a:ahLst/>
              <a:cxnLst/>
              <a:rect l="l" t="t" r="r" b="b"/>
              <a:pathLst>
                <a:path w="6249" h="54422" extrusionOk="0">
                  <a:moveTo>
                    <a:pt x="2588" y="629"/>
                  </a:moveTo>
                  <a:lnTo>
                    <a:pt x="5620" y="53497"/>
                  </a:lnTo>
                  <a:lnTo>
                    <a:pt x="5620" y="53534"/>
                  </a:lnTo>
                  <a:lnTo>
                    <a:pt x="5620" y="53571"/>
                  </a:lnTo>
                  <a:cubicBezTo>
                    <a:pt x="5620" y="53682"/>
                    <a:pt x="5546" y="53793"/>
                    <a:pt x="5435" y="53793"/>
                  </a:cubicBezTo>
                  <a:lnTo>
                    <a:pt x="5361" y="53830"/>
                  </a:lnTo>
                  <a:cubicBezTo>
                    <a:pt x="5250" y="53830"/>
                    <a:pt x="5139" y="53719"/>
                    <a:pt x="5102" y="53571"/>
                  </a:cubicBezTo>
                  <a:lnTo>
                    <a:pt x="5099" y="53572"/>
                  </a:lnTo>
                  <a:lnTo>
                    <a:pt x="5099" y="53572"/>
                  </a:ln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645"/>
                  </a:lnTo>
                  <a:lnTo>
                    <a:pt x="4511" y="53682"/>
                  </a:lnTo>
                  <a:cubicBezTo>
                    <a:pt x="4548" y="54126"/>
                    <a:pt x="4954" y="54422"/>
                    <a:pt x="5361" y="54422"/>
                  </a:cubicBezTo>
                  <a:lnTo>
                    <a:pt x="5583" y="54422"/>
                  </a:lnTo>
                  <a:cubicBezTo>
                    <a:pt x="5990" y="54311"/>
                    <a:pt x="6248" y="53941"/>
                    <a:pt x="6248" y="53571"/>
                  </a:cubicBezTo>
                  <a:lnTo>
                    <a:pt x="6248" y="53460"/>
                  </a:lnTo>
                  <a:lnTo>
                    <a:pt x="3180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834;p51">
              <a:extLst>
                <a:ext uri="{FF2B5EF4-FFF2-40B4-BE49-F238E27FC236}">
                  <a16:creationId xmlns:a16="http://schemas.microsoft.com/office/drawing/2014/main" id="{F75EB7B3-681E-40E0-8092-21972542FE44}"/>
                </a:ext>
              </a:extLst>
            </p:cNvPr>
            <p:cNvSpPr/>
            <p:nvPr/>
          </p:nvSpPr>
          <p:spPr>
            <a:xfrm>
              <a:off x="5752325" y="3728150"/>
              <a:ext cx="141425" cy="1349800"/>
            </a:xfrm>
            <a:custGeom>
              <a:avLst/>
              <a:gdLst/>
              <a:ahLst/>
              <a:cxnLst/>
              <a:rect l="l" t="t" r="r" b="b"/>
              <a:pathLst>
                <a:path w="5657" h="53992" extrusionOk="0">
                  <a:moveTo>
                    <a:pt x="0" y="0"/>
                  </a:moveTo>
                  <a:lnTo>
                    <a:pt x="4474" y="53497"/>
                  </a:lnTo>
                  <a:cubicBezTo>
                    <a:pt x="4538" y="53786"/>
                    <a:pt x="4770" y="53992"/>
                    <a:pt x="5048" y="53992"/>
                  </a:cubicBezTo>
                  <a:cubicBezTo>
                    <a:pt x="5090" y="53992"/>
                    <a:pt x="5133" y="53987"/>
                    <a:pt x="5176" y="53978"/>
                  </a:cubicBezTo>
                  <a:cubicBezTo>
                    <a:pt x="5472" y="53941"/>
                    <a:pt x="5657" y="53645"/>
                    <a:pt x="5620" y="53386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835;p51">
              <a:extLst>
                <a:ext uri="{FF2B5EF4-FFF2-40B4-BE49-F238E27FC236}">
                  <a16:creationId xmlns:a16="http://schemas.microsoft.com/office/drawing/2014/main" id="{DB7999F1-A7A9-4C33-A12F-4F85F05E7B62}"/>
                </a:ext>
              </a:extLst>
            </p:cNvPr>
            <p:cNvSpPr/>
            <p:nvPr/>
          </p:nvSpPr>
          <p:spPr>
            <a:xfrm>
              <a:off x="5744000" y="3720750"/>
              <a:ext cx="156225" cy="1365175"/>
            </a:xfrm>
            <a:custGeom>
              <a:avLst/>
              <a:gdLst/>
              <a:ahLst/>
              <a:cxnLst/>
              <a:rect l="l" t="t" r="r" b="b"/>
              <a:pathLst>
                <a:path w="6249" h="54607" extrusionOk="0">
                  <a:moveTo>
                    <a:pt x="2588" y="629"/>
                  </a:moveTo>
                  <a:lnTo>
                    <a:pt x="5657" y="53682"/>
                  </a:lnTo>
                  <a:lnTo>
                    <a:pt x="5657" y="53719"/>
                  </a:lnTo>
                  <a:cubicBezTo>
                    <a:pt x="5657" y="53867"/>
                    <a:pt x="5583" y="53978"/>
                    <a:pt x="5435" y="53978"/>
                  </a:cubicBezTo>
                  <a:lnTo>
                    <a:pt x="5398" y="53978"/>
                  </a:lnTo>
                  <a:cubicBezTo>
                    <a:pt x="5250" y="53978"/>
                    <a:pt x="5139" y="53904"/>
                    <a:pt x="5139" y="53756"/>
                  </a:cubicBez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830"/>
                  </a:lnTo>
                  <a:cubicBezTo>
                    <a:pt x="4585" y="54274"/>
                    <a:pt x="4955" y="54606"/>
                    <a:pt x="5398" y="54606"/>
                  </a:cubicBezTo>
                  <a:cubicBezTo>
                    <a:pt x="5472" y="54606"/>
                    <a:pt x="5509" y="54606"/>
                    <a:pt x="5583" y="54569"/>
                  </a:cubicBezTo>
                  <a:cubicBezTo>
                    <a:pt x="5990" y="54495"/>
                    <a:pt x="6248" y="54126"/>
                    <a:pt x="6248" y="53719"/>
                  </a:cubicBezTo>
                  <a:lnTo>
                    <a:pt x="6248" y="53645"/>
                  </a:lnTo>
                  <a:lnTo>
                    <a:pt x="3217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836;p51">
              <a:extLst>
                <a:ext uri="{FF2B5EF4-FFF2-40B4-BE49-F238E27FC236}">
                  <a16:creationId xmlns:a16="http://schemas.microsoft.com/office/drawing/2014/main" id="{F6443E5E-799B-40F0-A7A4-58AA50AD73EF}"/>
                </a:ext>
              </a:extLst>
            </p:cNvPr>
            <p:cNvSpPr/>
            <p:nvPr/>
          </p:nvSpPr>
          <p:spPr>
            <a:xfrm>
              <a:off x="2587625" y="3728150"/>
              <a:ext cx="123875" cy="1337800"/>
            </a:xfrm>
            <a:custGeom>
              <a:avLst/>
              <a:gdLst/>
              <a:ahLst/>
              <a:cxnLst/>
              <a:rect l="l" t="t" r="r" b="b"/>
              <a:pathLst>
                <a:path w="4955" h="53512" extrusionOk="0">
                  <a:moveTo>
                    <a:pt x="2404" y="0"/>
                  </a:moveTo>
                  <a:lnTo>
                    <a:pt x="38" y="52869"/>
                  </a:lnTo>
                  <a:cubicBezTo>
                    <a:pt x="1" y="53164"/>
                    <a:pt x="186" y="53423"/>
                    <a:pt x="482" y="53497"/>
                  </a:cubicBezTo>
                  <a:cubicBezTo>
                    <a:pt x="520" y="53507"/>
                    <a:pt x="559" y="53511"/>
                    <a:pt x="598" y="53511"/>
                  </a:cubicBezTo>
                  <a:cubicBezTo>
                    <a:pt x="859" y="53511"/>
                    <a:pt x="1115" y="53306"/>
                    <a:pt x="1147" y="53016"/>
                  </a:cubicBezTo>
                  <a:lnTo>
                    <a:pt x="49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837;p51">
              <a:extLst>
                <a:ext uri="{FF2B5EF4-FFF2-40B4-BE49-F238E27FC236}">
                  <a16:creationId xmlns:a16="http://schemas.microsoft.com/office/drawing/2014/main" id="{F3AC3085-65E2-49C2-97F7-F983AB0396C1}"/>
                </a:ext>
              </a:extLst>
            </p:cNvPr>
            <p:cNvSpPr/>
            <p:nvPr/>
          </p:nvSpPr>
          <p:spPr>
            <a:xfrm>
              <a:off x="2580250" y="3720750"/>
              <a:ext cx="138650" cy="1352225"/>
            </a:xfrm>
            <a:custGeom>
              <a:avLst/>
              <a:gdLst/>
              <a:ahLst/>
              <a:cxnLst/>
              <a:rect l="l" t="t" r="r" b="b"/>
              <a:pathLst>
                <a:path w="5546" h="54089" extrusionOk="0">
                  <a:moveTo>
                    <a:pt x="4917" y="629"/>
                  </a:moveTo>
                  <a:lnTo>
                    <a:pt x="1149" y="53239"/>
                  </a:lnTo>
                  <a:lnTo>
                    <a:pt x="1149" y="53239"/>
                  </a:lnTo>
                  <a:lnTo>
                    <a:pt x="1146" y="53238"/>
                  </a:lnTo>
                  <a:cubicBezTo>
                    <a:pt x="1146" y="53386"/>
                    <a:pt x="998" y="53497"/>
                    <a:pt x="887" y="53497"/>
                  </a:cubicBezTo>
                  <a:lnTo>
                    <a:pt x="850" y="53460"/>
                  </a:lnTo>
                  <a:cubicBezTo>
                    <a:pt x="703" y="53460"/>
                    <a:pt x="629" y="53349"/>
                    <a:pt x="629" y="53202"/>
                  </a:cubicBezTo>
                  <a:lnTo>
                    <a:pt x="629" y="53165"/>
                  </a:lnTo>
                  <a:lnTo>
                    <a:pt x="2982" y="629"/>
                  </a:lnTo>
                  <a:close/>
                  <a:moveTo>
                    <a:pt x="2699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0" y="53128"/>
                  </a:lnTo>
                  <a:lnTo>
                    <a:pt x="0" y="53202"/>
                  </a:lnTo>
                  <a:cubicBezTo>
                    <a:pt x="0" y="53608"/>
                    <a:pt x="296" y="53978"/>
                    <a:pt x="703" y="54089"/>
                  </a:cubicBezTo>
                  <a:lnTo>
                    <a:pt x="887" y="54089"/>
                  </a:lnTo>
                  <a:cubicBezTo>
                    <a:pt x="1331" y="54089"/>
                    <a:pt x="1701" y="53793"/>
                    <a:pt x="1775" y="53349"/>
                  </a:cubicBezTo>
                  <a:lnTo>
                    <a:pt x="1775" y="53312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72" y="112"/>
                  </a:cubicBezTo>
                  <a:cubicBezTo>
                    <a:pt x="5398" y="38"/>
                    <a:pt x="5324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838;p51">
              <a:extLst>
                <a:ext uri="{FF2B5EF4-FFF2-40B4-BE49-F238E27FC236}">
                  <a16:creationId xmlns:a16="http://schemas.microsoft.com/office/drawing/2014/main" id="{3B28F0A0-E689-4267-B0E9-7B777092290B}"/>
                </a:ext>
              </a:extLst>
            </p:cNvPr>
            <p:cNvSpPr/>
            <p:nvPr/>
          </p:nvSpPr>
          <p:spPr>
            <a:xfrm>
              <a:off x="1894425" y="3728150"/>
              <a:ext cx="122975" cy="1333175"/>
            </a:xfrm>
            <a:custGeom>
              <a:avLst/>
              <a:gdLst/>
              <a:ahLst/>
              <a:cxnLst/>
              <a:rect l="l" t="t" r="r" b="b"/>
              <a:pathLst>
                <a:path w="4919" h="53327" extrusionOk="0">
                  <a:moveTo>
                    <a:pt x="2367" y="0"/>
                  </a:moveTo>
                  <a:lnTo>
                    <a:pt x="38" y="52684"/>
                  </a:lnTo>
                  <a:cubicBezTo>
                    <a:pt x="1" y="52979"/>
                    <a:pt x="186" y="53238"/>
                    <a:pt x="445" y="53312"/>
                  </a:cubicBezTo>
                  <a:cubicBezTo>
                    <a:pt x="488" y="53322"/>
                    <a:pt x="531" y="53326"/>
                    <a:pt x="574" y="53326"/>
                  </a:cubicBezTo>
                  <a:cubicBezTo>
                    <a:pt x="859" y="53326"/>
                    <a:pt x="1115" y="53121"/>
                    <a:pt x="1147" y="52832"/>
                  </a:cubicBez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839;p51">
              <a:extLst>
                <a:ext uri="{FF2B5EF4-FFF2-40B4-BE49-F238E27FC236}">
                  <a16:creationId xmlns:a16="http://schemas.microsoft.com/office/drawing/2014/main" id="{5EF96FE1-4EAD-40FE-82B9-30BB405DD2C8}"/>
                </a:ext>
              </a:extLst>
            </p:cNvPr>
            <p:cNvSpPr/>
            <p:nvPr/>
          </p:nvSpPr>
          <p:spPr>
            <a:xfrm>
              <a:off x="1887050" y="3720750"/>
              <a:ext cx="138650" cy="1348525"/>
            </a:xfrm>
            <a:custGeom>
              <a:avLst/>
              <a:gdLst/>
              <a:ahLst/>
              <a:cxnLst/>
              <a:rect l="l" t="t" r="r" b="b"/>
              <a:pathLst>
                <a:path w="5546" h="53941" extrusionOk="0">
                  <a:moveTo>
                    <a:pt x="4880" y="629"/>
                  </a:moveTo>
                  <a:lnTo>
                    <a:pt x="1146" y="53091"/>
                  </a:lnTo>
                  <a:cubicBezTo>
                    <a:pt x="1109" y="53202"/>
                    <a:pt x="998" y="53312"/>
                    <a:pt x="887" y="53312"/>
                  </a:cubicBezTo>
                  <a:lnTo>
                    <a:pt x="814" y="53312"/>
                  </a:lnTo>
                  <a:cubicBezTo>
                    <a:pt x="703" y="53275"/>
                    <a:pt x="629" y="53165"/>
                    <a:pt x="629" y="53017"/>
                  </a:cubicBezTo>
                  <a:lnTo>
                    <a:pt x="629" y="52980"/>
                  </a:lnTo>
                  <a:lnTo>
                    <a:pt x="2982" y="629"/>
                  </a:lnTo>
                  <a:close/>
                  <a:moveTo>
                    <a:pt x="2662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2" y="52943"/>
                  </a:lnTo>
                  <a:lnTo>
                    <a:pt x="2" y="52943"/>
                  </a:lnTo>
                  <a:lnTo>
                    <a:pt x="0" y="52943"/>
                  </a:lnTo>
                  <a:lnTo>
                    <a:pt x="0" y="53017"/>
                  </a:lnTo>
                  <a:cubicBezTo>
                    <a:pt x="0" y="53423"/>
                    <a:pt x="296" y="53793"/>
                    <a:pt x="666" y="53904"/>
                  </a:cubicBezTo>
                  <a:cubicBezTo>
                    <a:pt x="740" y="53904"/>
                    <a:pt x="814" y="53941"/>
                    <a:pt x="887" y="53941"/>
                  </a:cubicBezTo>
                  <a:cubicBezTo>
                    <a:pt x="1331" y="53941"/>
                    <a:pt x="1701" y="53608"/>
                    <a:pt x="1775" y="53165"/>
                  </a:cubicBezTo>
                  <a:lnTo>
                    <a:pt x="1775" y="53128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35" y="112"/>
                  </a:cubicBezTo>
                  <a:cubicBezTo>
                    <a:pt x="5398" y="38"/>
                    <a:pt x="5324" y="1"/>
                    <a:pt x="5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840;p51">
              <a:extLst>
                <a:ext uri="{FF2B5EF4-FFF2-40B4-BE49-F238E27FC236}">
                  <a16:creationId xmlns:a16="http://schemas.microsoft.com/office/drawing/2014/main" id="{F8058E82-F0CB-4940-8EF6-5D94FA4F6F8C}"/>
                </a:ext>
              </a:extLst>
            </p:cNvPr>
            <p:cNvSpPr/>
            <p:nvPr/>
          </p:nvSpPr>
          <p:spPr>
            <a:xfrm>
              <a:off x="1912000" y="3654200"/>
              <a:ext cx="3986375" cy="114650"/>
            </a:xfrm>
            <a:custGeom>
              <a:avLst/>
              <a:gdLst/>
              <a:ahLst/>
              <a:cxnLst/>
              <a:rect l="l" t="t" r="r" b="b"/>
              <a:pathLst>
                <a:path w="159455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159455" y="4585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841;p51">
              <a:extLst>
                <a:ext uri="{FF2B5EF4-FFF2-40B4-BE49-F238E27FC236}">
                  <a16:creationId xmlns:a16="http://schemas.microsoft.com/office/drawing/2014/main" id="{EE7595F2-E9A6-427E-9062-62229D905755}"/>
                </a:ext>
              </a:extLst>
            </p:cNvPr>
            <p:cNvSpPr/>
            <p:nvPr/>
          </p:nvSpPr>
          <p:spPr>
            <a:xfrm>
              <a:off x="1904600" y="3646800"/>
              <a:ext cx="4001175" cy="130350"/>
            </a:xfrm>
            <a:custGeom>
              <a:avLst/>
              <a:gdLst/>
              <a:ahLst/>
              <a:cxnLst/>
              <a:rect l="l" t="t" r="r" b="b"/>
              <a:pathLst>
                <a:path w="160047" h="5214" extrusionOk="0">
                  <a:moveTo>
                    <a:pt x="159455" y="629"/>
                  </a:moveTo>
                  <a:lnTo>
                    <a:pt x="159455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38" y="5066"/>
                    <a:pt x="75" y="5103"/>
                  </a:cubicBezTo>
                  <a:cubicBezTo>
                    <a:pt x="149" y="5177"/>
                    <a:pt x="222" y="5214"/>
                    <a:pt x="296" y="5214"/>
                  </a:cubicBezTo>
                  <a:lnTo>
                    <a:pt x="159751" y="5214"/>
                  </a:lnTo>
                  <a:cubicBezTo>
                    <a:pt x="159824" y="5214"/>
                    <a:pt x="159898" y="5177"/>
                    <a:pt x="159972" y="5103"/>
                  </a:cubicBezTo>
                  <a:cubicBezTo>
                    <a:pt x="160046" y="5066"/>
                    <a:pt x="160046" y="4955"/>
                    <a:pt x="160046" y="4881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842;p51">
              <a:extLst>
                <a:ext uri="{FF2B5EF4-FFF2-40B4-BE49-F238E27FC236}">
                  <a16:creationId xmlns:a16="http://schemas.microsoft.com/office/drawing/2014/main" id="{7F8A0146-60B2-4654-A6C4-F15DD7457A40}"/>
                </a:ext>
              </a:extLst>
            </p:cNvPr>
            <p:cNvSpPr/>
            <p:nvPr/>
          </p:nvSpPr>
          <p:spPr>
            <a:xfrm>
              <a:off x="1912000" y="3654200"/>
              <a:ext cx="3986375" cy="39775"/>
            </a:xfrm>
            <a:custGeom>
              <a:avLst/>
              <a:gdLst/>
              <a:ahLst/>
              <a:cxnLst/>
              <a:rect l="l" t="t" r="r" b="b"/>
              <a:pathLst>
                <a:path w="159455" h="1591" extrusionOk="0">
                  <a:moveTo>
                    <a:pt x="0" y="1"/>
                  </a:moveTo>
                  <a:lnTo>
                    <a:pt x="0" y="1591"/>
                  </a:lnTo>
                  <a:lnTo>
                    <a:pt x="159455" y="1591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843;p51">
              <a:extLst>
                <a:ext uri="{FF2B5EF4-FFF2-40B4-BE49-F238E27FC236}">
                  <a16:creationId xmlns:a16="http://schemas.microsoft.com/office/drawing/2014/main" id="{0DCEEDA6-95D4-449A-97B2-D61FD585621B}"/>
                </a:ext>
              </a:extLst>
            </p:cNvPr>
            <p:cNvSpPr/>
            <p:nvPr/>
          </p:nvSpPr>
          <p:spPr>
            <a:xfrm>
              <a:off x="1904600" y="3646800"/>
              <a:ext cx="4001175" cy="54575"/>
            </a:xfrm>
            <a:custGeom>
              <a:avLst/>
              <a:gdLst/>
              <a:ahLst/>
              <a:cxnLst/>
              <a:rect l="l" t="t" r="r" b="b"/>
              <a:pathLst>
                <a:path w="160047" h="2183" extrusionOk="0">
                  <a:moveTo>
                    <a:pt x="159455" y="629"/>
                  </a:moveTo>
                  <a:lnTo>
                    <a:pt x="159455" y="1591"/>
                  </a:lnTo>
                  <a:lnTo>
                    <a:pt x="592" y="1591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1887"/>
                  </a:lnTo>
                  <a:cubicBezTo>
                    <a:pt x="1" y="1960"/>
                    <a:pt x="38" y="2034"/>
                    <a:pt x="75" y="2108"/>
                  </a:cubicBezTo>
                  <a:cubicBezTo>
                    <a:pt x="149" y="2145"/>
                    <a:pt x="222" y="2182"/>
                    <a:pt x="296" y="2182"/>
                  </a:cubicBezTo>
                  <a:lnTo>
                    <a:pt x="159751" y="2182"/>
                  </a:lnTo>
                  <a:cubicBezTo>
                    <a:pt x="159824" y="2182"/>
                    <a:pt x="159898" y="2145"/>
                    <a:pt x="159972" y="2108"/>
                  </a:cubicBezTo>
                  <a:cubicBezTo>
                    <a:pt x="160046" y="2034"/>
                    <a:pt x="160046" y="1960"/>
                    <a:pt x="160046" y="1887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844;p51">
              <a:extLst>
                <a:ext uri="{FF2B5EF4-FFF2-40B4-BE49-F238E27FC236}">
                  <a16:creationId xmlns:a16="http://schemas.microsoft.com/office/drawing/2014/main" id="{799C8A4E-F9DD-4F2B-8A58-CFA78E7DB53B}"/>
                </a:ext>
              </a:extLst>
            </p:cNvPr>
            <p:cNvSpPr/>
            <p:nvPr/>
          </p:nvSpPr>
          <p:spPr>
            <a:xfrm>
              <a:off x="4901075" y="3654200"/>
              <a:ext cx="997300" cy="114650"/>
            </a:xfrm>
            <a:custGeom>
              <a:avLst/>
              <a:gdLst/>
              <a:ahLst/>
              <a:cxnLst/>
              <a:rect l="l" t="t" r="r" b="b"/>
              <a:pathLst>
                <a:path w="39892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39892" y="4585"/>
                  </a:lnTo>
                  <a:lnTo>
                    <a:pt x="39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845;p51">
              <a:extLst>
                <a:ext uri="{FF2B5EF4-FFF2-40B4-BE49-F238E27FC236}">
                  <a16:creationId xmlns:a16="http://schemas.microsoft.com/office/drawing/2014/main" id="{79BC274D-5B4C-48DC-BC82-743E61A9A866}"/>
                </a:ext>
              </a:extLst>
            </p:cNvPr>
            <p:cNvSpPr/>
            <p:nvPr/>
          </p:nvSpPr>
          <p:spPr>
            <a:xfrm>
              <a:off x="4893675" y="3646800"/>
              <a:ext cx="1012100" cy="130350"/>
            </a:xfrm>
            <a:custGeom>
              <a:avLst/>
              <a:gdLst/>
              <a:ahLst/>
              <a:cxnLst/>
              <a:rect l="l" t="t" r="r" b="b"/>
              <a:pathLst>
                <a:path w="40484" h="5214" extrusionOk="0">
                  <a:moveTo>
                    <a:pt x="39892" y="629"/>
                  </a:moveTo>
                  <a:lnTo>
                    <a:pt x="39892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1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1" y="5066"/>
                    <a:pt x="74" y="5103"/>
                  </a:cubicBezTo>
                  <a:cubicBezTo>
                    <a:pt x="148" y="5177"/>
                    <a:pt x="222" y="5214"/>
                    <a:pt x="296" y="5214"/>
                  </a:cubicBezTo>
                  <a:lnTo>
                    <a:pt x="40188" y="5214"/>
                  </a:lnTo>
                  <a:cubicBezTo>
                    <a:pt x="40261" y="5214"/>
                    <a:pt x="40335" y="5177"/>
                    <a:pt x="40409" y="5103"/>
                  </a:cubicBezTo>
                  <a:cubicBezTo>
                    <a:pt x="40483" y="5066"/>
                    <a:pt x="40483" y="4955"/>
                    <a:pt x="40483" y="4881"/>
                  </a:cubicBezTo>
                  <a:lnTo>
                    <a:pt x="40483" y="297"/>
                  </a:lnTo>
                  <a:cubicBezTo>
                    <a:pt x="40483" y="223"/>
                    <a:pt x="40483" y="149"/>
                    <a:pt x="40409" y="112"/>
                  </a:cubicBezTo>
                  <a:cubicBezTo>
                    <a:pt x="40335" y="38"/>
                    <a:pt x="40261" y="1"/>
                    <a:pt x="40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846;p51">
              <a:extLst>
                <a:ext uri="{FF2B5EF4-FFF2-40B4-BE49-F238E27FC236}">
                  <a16:creationId xmlns:a16="http://schemas.microsoft.com/office/drawing/2014/main" id="{83C2009B-066D-45C9-ACD6-25EFFD159407}"/>
                </a:ext>
              </a:extLst>
            </p:cNvPr>
            <p:cNvSpPr/>
            <p:nvPr/>
          </p:nvSpPr>
          <p:spPr>
            <a:xfrm>
              <a:off x="1876875" y="3616300"/>
              <a:ext cx="4057550" cy="43475"/>
            </a:xfrm>
            <a:custGeom>
              <a:avLst/>
              <a:gdLst/>
              <a:ahLst/>
              <a:cxnLst/>
              <a:rect l="l" t="t" r="r" b="b"/>
              <a:pathLst>
                <a:path w="162302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162301" y="1739"/>
                  </a:lnTo>
                  <a:lnTo>
                    <a:pt x="1623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847;p51">
              <a:extLst>
                <a:ext uri="{FF2B5EF4-FFF2-40B4-BE49-F238E27FC236}">
                  <a16:creationId xmlns:a16="http://schemas.microsoft.com/office/drawing/2014/main" id="{2609F056-139B-47BF-97EE-BEA20131CDF1}"/>
                </a:ext>
              </a:extLst>
            </p:cNvPr>
            <p:cNvSpPr/>
            <p:nvPr/>
          </p:nvSpPr>
          <p:spPr>
            <a:xfrm>
              <a:off x="1868550" y="3608925"/>
              <a:ext cx="4073275" cy="59175"/>
            </a:xfrm>
            <a:custGeom>
              <a:avLst/>
              <a:gdLst/>
              <a:ahLst/>
              <a:cxnLst/>
              <a:rect l="l" t="t" r="r" b="b"/>
              <a:pathLst>
                <a:path w="162931" h="2367" extrusionOk="0">
                  <a:moveTo>
                    <a:pt x="162302" y="629"/>
                  </a:moveTo>
                  <a:lnTo>
                    <a:pt x="162302" y="1738"/>
                  </a:lnTo>
                  <a:lnTo>
                    <a:pt x="629" y="1738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2034"/>
                  </a:lnTo>
                  <a:cubicBezTo>
                    <a:pt x="1" y="2144"/>
                    <a:pt x="38" y="2218"/>
                    <a:pt x="112" y="2255"/>
                  </a:cubicBezTo>
                  <a:cubicBezTo>
                    <a:pt x="149" y="2329"/>
                    <a:pt x="223" y="2366"/>
                    <a:pt x="334" y="2366"/>
                  </a:cubicBezTo>
                  <a:lnTo>
                    <a:pt x="162634" y="2366"/>
                  </a:lnTo>
                  <a:cubicBezTo>
                    <a:pt x="162708" y="2366"/>
                    <a:pt x="162782" y="2329"/>
                    <a:pt x="162819" y="2255"/>
                  </a:cubicBezTo>
                  <a:cubicBezTo>
                    <a:pt x="162893" y="2218"/>
                    <a:pt x="162930" y="2144"/>
                    <a:pt x="162930" y="2034"/>
                  </a:cubicBezTo>
                  <a:lnTo>
                    <a:pt x="162930" y="296"/>
                  </a:lnTo>
                  <a:cubicBezTo>
                    <a:pt x="162930" y="222"/>
                    <a:pt x="162893" y="148"/>
                    <a:pt x="162819" y="74"/>
                  </a:cubicBezTo>
                  <a:cubicBezTo>
                    <a:pt x="162782" y="37"/>
                    <a:pt x="162708" y="0"/>
                    <a:pt x="162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848;p51">
              <a:extLst>
                <a:ext uri="{FF2B5EF4-FFF2-40B4-BE49-F238E27FC236}">
                  <a16:creationId xmlns:a16="http://schemas.microsoft.com/office/drawing/2014/main" id="{002FAA41-76CF-44B8-A668-5BE10821D2D2}"/>
                </a:ext>
              </a:extLst>
            </p:cNvPr>
            <p:cNvSpPr/>
            <p:nvPr/>
          </p:nvSpPr>
          <p:spPr>
            <a:xfrm>
              <a:off x="4942650" y="3616300"/>
              <a:ext cx="991775" cy="43475"/>
            </a:xfrm>
            <a:custGeom>
              <a:avLst/>
              <a:gdLst/>
              <a:ahLst/>
              <a:cxnLst/>
              <a:rect l="l" t="t" r="r" b="b"/>
              <a:pathLst>
                <a:path w="39671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39670" y="1739"/>
                  </a:lnTo>
                  <a:lnTo>
                    <a:pt x="396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849;p51">
              <a:extLst>
                <a:ext uri="{FF2B5EF4-FFF2-40B4-BE49-F238E27FC236}">
                  <a16:creationId xmlns:a16="http://schemas.microsoft.com/office/drawing/2014/main" id="{DDE61754-9C5B-44DA-A663-8FC51C357C38}"/>
                </a:ext>
              </a:extLst>
            </p:cNvPr>
            <p:cNvSpPr/>
            <p:nvPr/>
          </p:nvSpPr>
          <p:spPr>
            <a:xfrm>
              <a:off x="4935275" y="3608925"/>
              <a:ext cx="1006550" cy="59175"/>
            </a:xfrm>
            <a:custGeom>
              <a:avLst/>
              <a:gdLst/>
              <a:ahLst/>
              <a:cxnLst/>
              <a:rect l="l" t="t" r="r" b="b"/>
              <a:pathLst>
                <a:path w="40262" h="2367" extrusionOk="0">
                  <a:moveTo>
                    <a:pt x="39633" y="629"/>
                  </a:moveTo>
                  <a:lnTo>
                    <a:pt x="39633" y="1738"/>
                  </a:lnTo>
                  <a:lnTo>
                    <a:pt x="592" y="1738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0" y="148"/>
                    <a:pt x="0" y="222"/>
                    <a:pt x="0" y="296"/>
                  </a:cubicBezTo>
                  <a:lnTo>
                    <a:pt x="0" y="2034"/>
                  </a:lnTo>
                  <a:cubicBezTo>
                    <a:pt x="0" y="2144"/>
                    <a:pt x="0" y="2218"/>
                    <a:pt x="74" y="2255"/>
                  </a:cubicBezTo>
                  <a:cubicBezTo>
                    <a:pt x="148" y="2329"/>
                    <a:pt x="222" y="2366"/>
                    <a:pt x="296" y="2366"/>
                  </a:cubicBezTo>
                  <a:lnTo>
                    <a:pt x="39965" y="2366"/>
                  </a:lnTo>
                  <a:cubicBezTo>
                    <a:pt x="40039" y="2366"/>
                    <a:pt x="40113" y="2329"/>
                    <a:pt x="40150" y="2255"/>
                  </a:cubicBezTo>
                  <a:cubicBezTo>
                    <a:pt x="40224" y="2218"/>
                    <a:pt x="40261" y="2144"/>
                    <a:pt x="40261" y="2034"/>
                  </a:cubicBezTo>
                  <a:lnTo>
                    <a:pt x="40261" y="296"/>
                  </a:lnTo>
                  <a:cubicBezTo>
                    <a:pt x="40261" y="222"/>
                    <a:pt x="40224" y="148"/>
                    <a:pt x="40150" y="74"/>
                  </a:cubicBezTo>
                  <a:cubicBezTo>
                    <a:pt x="40113" y="37"/>
                    <a:pt x="40039" y="0"/>
                    <a:pt x="39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850;p51">
              <a:extLst>
                <a:ext uri="{FF2B5EF4-FFF2-40B4-BE49-F238E27FC236}">
                  <a16:creationId xmlns:a16="http://schemas.microsoft.com/office/drawing/2014/main" id="{AB968D99-EC1D-4151-896F-173FA0253463}"/>
                </a:ext>
              </a:extLst>
            </p:cNvPr>
            <p:cNvSpPr/>
            <p:nvPr/>
          </p:nvSpPr>
          <p:spPr>
            <a:xfrm>
              <a:off x="5555450" y="2786125"/>
              <a:ext cx="416875" cy="365650"/>
            </a:xfrm>
            <a:custGeom>
              <a:avLst/>
              <a:gdLst/>
              <a:ahLst/>
              <a:cxnLst/>
              <a:rect l="l" t="t" r="r" b="b"/>
              <a:pathLst>
                <a:path w="16675" h="14626" extrusionOk="0">
                  <a:moveTo>
                    <a:pt x="6176" y="1"/>
                  </a:moveTo>
                  <a:cubicBezTo>
                    <a:pt x="5854" y="1"/>
                    <a:pt x="5521" y="27"/>
                    <a:pt x="5176" y="82"/>
                  </a:cubicBezTo>
                  <a:cubicBezTo>
                    <a:pt x="555" y="785"/>
                    <a:pt x="0" y="2966"/>
                    <a:pt x="296" y="4260"/>
                  </a:cubicBezTo>
                  <a:cubicBezTo>
                    <a:pt x="296" y="4260"/>
                    <a:pt x="2736" y="9842"/>
                    <a:pt x="4289" y="12320"/>
                  </a:cubicBezTo>
                  <a:cubicBezTo>
                    <a:pt x="5353" y="13953"/>
                    <a:pt x="6550" y="14625"/>
                    <a:pt x="7480" y="14625"/>
                  </a:cubicBezTo>
                  <a:cubicBezTo>
                    <a:pt x="7939" y="14625"/>
                    <a:pt x="8333" y="14461"/>
                    <a:pt x="8615" y="14168"/>
                  </a:cubicBezTo>
                  <a:lnTo>
                    <a:pt x="11055" y="11728"/>
                  </a:lnTo>
                  <a:lnTo>
                    <a:pt x="14086" y="14464"/>
                  </a:lnTo>
                  <a:lnTo>
                    <a:pt x="16674" y="10582"/>
                  </a:lnTo>
                  <a:cubicBezTo>
                    <a:pt x="16674" y="10582"/>
                    <a:pt x="14382" y="7550"/>
                    <a:pt x="13384" y="5702"/>
                  </a:cubicBezTo>
                  <a:cubicBezTo>
                    <a:pt x="12426" y="3958"/>
                    <a:pt x="10141" y="1"/>
                    <a:pt x="6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851;p51">
              <a:extLst>
                <a:ext uri="{FF2B5EF4-FFF2-40B4-BE49-F238E27FC236}">
                  <a16:creationId xmlns:a16="http://schemas.microsoft.com/office/drawing/2014/main" id="{41513037-7766-428F-908F-DAAF5AE34D16}"/>
                </a:ext>
              </a:extLst>
            </p:cNvPr>
            <p:cNvSpPr/>
            <p:nvPr/>
          </p:nvSpPr>
          <p:spPr>
            <a:xfrm>
              <a:off x="5552675" y="2778000"/>
              <a:ext cx="427950" cy="381750"/>
            </a:xfrm>
            <a:custGeom>
              <a:avLst/>
              <a:gdLst/>
              <a:ahLst/>
              <a:cxnLst/>
              <a:rect l="l" t="t" r="r" b="b"/>
              <a:pathLst>
                <a:path w="17118" h="15270" extrusionOk="0">
                  <a:moveTo>
                    <a:pt x="6249" y="629"/>
                  </a:moveTo>
                  <a:cubicBezTo>
                    <a:pt x="8134" y="629"/>
                    <a:pt x="9650" y="1553"/>
                    <a:pt x="10796" y="2736"/>
                  </a:cubicBezTo>
                  <a:cubicBezTo>
                    <a:pt x="11942" y="3919"/>
                    <a:pt x="12755" y="5287"/>
                    <a:pt x="13199" y="6175"/>
                  </a:cubicBezTo>
                  <a:cubicBezTo>
                    <a:pt x="14086" y="7790"/>
                    <a:pt x="15895" y="10246"/>
                    <a:pt x="16396" y="10917"/>
                  </a:cubicBezTo>
                  <a:lnTo>
                    <a:pt x="16396" y="10917"/>
                  </a:lnTo>
                  <a:lnTo>
                    <a:pt x="14123" y="14308"/>
                  </a:lnTo>
                  <a:lnTo>
                    <a:pt x="11387" y="11831"/>
                  </a:lnTo>
                  <a:cubicBezTo>
                    <a:pt x="11332" y="11776"/>
                    <a:pt x="11258" y="11748"/>
                    <a:pt x="11180" y="11748"/>
                  </a:cubicBezTo>
                  <a:cubicBezTo>
                    <a:pt x="11101" y="11748"/>
                    <a:pt x="11018" y="11776"/>
                    <a:pt x="10944" y="11831"/>
                  </a:cubicBezTo>
                  <a:cubicBezTo>
                    <a:pt x="10944" y="11831"/>
                    <a:pt x="9391" y="13421"/>
                    <a:pt x="8504" y="14271"/>
                  </a:cubicBezTo>
                  <a:cubicBezTo>
                    <a:pt x="8282" y="14493"/>
                    <a:pt x="7986" y="14641"/>
                    <a:pt x="7616" y="14641"/>
                  </a:cubicBezTo>
                  <a:cubicBezTo>
                    <a:pt x="6840" y="14641"/>
                    <a:pt x="5694" y="14049"/>
                    <a:pt x="4659" y="12460"/>
                  </a:cubicBezTo>
                  <a:cubicBezTo>
                    <a:pt x="3919" y="11277"/>
                    <a:pt x="2884" y="9243"/>
                    <a:pt x="2108" y="7543"/>
                  </a:cubicBezTo>
                  <a:cubicBezTo>
                    <a:pt x="1701" y="6692"/>
                    <a:pt x="1331" y="5916"/>
                    <a:pt x="1073" y="5361"/>
                  </a:cubicBezTo>
                  <a:cubicBezTo>
                    <a:pt x="883" y="4955"/>
                    <a:pt x="753" y="4647"/>
                    <a:pt x="697" y="4512"/>
                  </a:cubicBezTo>
                  <a:lnTo>
                    <a:pt x="697" y="4512"/>
                  </a:lnTo>
                  <a:lnTo>
                    <a:pt x="703" y="4511"/>
                  </a:lnTo>
                  <a:cubicBezTo>
                    <a:pt x="666" y="4363"/>
                    <a:pt x="629" y="4178"/>
                    <a:pt x="629" y="4030"/>
                  </a:cubicBezTo>
                  <a:cubicBezTo>
                    <a:pt x="629" y="3439"/>
                    <a:pt x="851" y="2810"/>
                    <a:pt x="1516" y="2182"/>
                  </a:cubicBezTo>
                  <a:cubicBezTo>
                    <a:pt x="2182" y="1590"/>
                    <a:pt x="3365" y="999"/>
                    <a:pt x="5324" y="703"/>
                  </a:cubicBezTo>
                  <a:cubicBezTo>
                    <a:pt x="5657" y="666"/>
                    <a:pt x="5953" y="629"/>
                    <a:pt x="6249" y="629"/>
                  </a:cubicBezTo>
                  <a:close/>
                  <a:moveTo>
                    <a:pt x="6249" y="1"/>
                  </a:moveTo>
                  <a:cubicBezTo>
                    <a:pt x="5916" y="1"/>
                    <a:pt x="5583" y="37"/>
                    <a:pt x="5250" y="111"/>
                  </a:cubicBezTo>
                  <a:cubicBezTo>
                    <a:pt x="3217" y="407"/>
                    <a:pt x="1923" y="999"/>
                    <a:pt x="1110" y="1738"/>
                  </a:cubicBezTo>
                  <a:cubicBezTo>
                    <a:pt x="296" y="2441"/>
                    <a:pt x="1" y="3291"/>
                    <a:pt x="38" y="4030"/>
                  </a:cubicBezTo>
                  <a:cubicBezTo>
                    <a:pt x="38" y="4252"/>
                    <a:pt x="38" y="4437"/>
                    <a:pt x="74" y="4659"/>
                  </a:cubicBezTo>
                  <a:lnTo>
                    <a:pt x="111" y="4696"/>
                  </a:lnTo>
                  <a:cubicBezTo>
                    <a:pt x="111" y="4696"/>
                    <a:pt x="740" y="6101"/>
                    <a:pt x="1516" y="7801"/>
                  </a:cubicBezTo>
                  <a:cubicBezTo>
                    <a:pt x="2330" y="9539"/>
                    <a:pt x="3365" y="11535"/>
                    <a:pt x="4141" y="12792"/>
                  </a:cubicBezTo>
                  <a:cubicBezTo>
                    <a:pt x="5250" y="14493"/>
                    <a:pt x="6507" y="15232"/>
                    <a:pt x="7616" y="15269"/>
                  </a:cubicBezTo>
                  <a:cubicBezTo>
                    <a:pt x="8134" y="15269"/>
                    <a:pt x="8615" y="15048"/>
                    <a:pt x="8947" y="14715"/>
                  </a:cubicBezTo>
                  <a:lnTo>
                    <a:pt x="10500" y="13162"/>
                  </a:lnTo>
                  <a:lnTo>
                    <a:pt x="11193" y="12469"/>
                  </a:lnTo>
                  <a:lnTo>
                    <a:pt x="13975" y="15011"/>
                  </a:lnTo>
                  <a:cubicBezTo>
                    <a:pt x="14030" y="15065"/>
                    <a:pt x="14103" y="15099"/>
                    <a:pt x="14168" y="15099"/>
                  </a:cubicBezTo>
                  <a:cubicBezTo>
                    <a:pt x="14192" y="15099"/>
                    <a:pt x="14214" y="15094"/>
                    <a:pt x="14234" y="15085"/>
                  </a:cubicBezTo>
                  <a:cubicBezTo>
                    <a:pt x="14308" y="15085"/>
                    <a:pt x="14419" y="15048"/>
                    <a:pt x="14456" y="14974"/>
                  </a:cubicBezTo>
                  <a:lnTo>
                    <a:pt x="17044" y="11092"/>
                  </a:lnTo>
                  <a:cubicBezTo>
                    <a:pt x="17118" y="10981"/>
                    <a:pt x="17118" y="10833"/>
                    <a:pt x="17044" y="10722"/>
                  </a:cubicBezTo>
                  <a:cubicBezTo>
                    <a:pt x="17044" y="10722"/>
                    <a:pt x="16896" y="10537"/>
                    <a:pt x="16674" y="10204"/>
                  </a:cubicBezTo>
                  <a:cubicBezTo>
                    <a:pt x="15972" y="9280"/>
                    <a:pt x="14493" y="7247"/>
                    <a:pt x="13754" y="5879"/>
                  </a:cubicBezTo>
                  <a:cubicBezTo>
                    <a:pt x="13273" y="4992"/>
                    <a:pt x="12460" y="3550"/>
                    <a:pt x="11240" y="2293"/>
                  </a:cubicBezTo>
                  <a:cubicBezTo>
                    <a:pt x="10020" y="1073"/>
                    <a:pt x="8356" y="1"/>
                    <a:pt x="6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852;p51">
              <a:extLst>
                <a:ext uri="{FF2B5EF4-FFF2-40B4-BE49-F238E27FC236}">
                  <a16:creationId xmlns:a16="http://schemas.microsoft.com/office/drawing/2014/main" id="{B62ADBA2-E051-4403-888D-CFA6A6F0D4C0}"/>
                </a:ext>
              </a:extLst>
            </p:cNvPr>
            <p:cNvSpPr/>
            <p:nvPr/>
          </p:nvSpPr>
          <p:spPr>
            <a:xfrm>
              <a:off x="5414950" y="2624850"/>
              <a:ext cx="546275" cy="391175"/>
            </a:xfrm>
            <a:custGeom>
              <a:avLst/>
              <a:gdLst/>
              <a:ahLst/>
              <a:cxnLst/>
              <a:rect l="l" t="t" r="r" b="b"/>
              <a:pathLst>
                <a:path w="21851" h="15647" extrusionOk="0">
                  <a:moveTo>
                    <a:pt x="13545" y="0"/>
                  </a:moveTo>
                  <a:cubicBezTo>
                    <a:pt x="11427" y="0"/>
                    <a:pt x="9026" y="650"/>
                    <a:pt x="6619" y="2060"/>
                  </a:cubicBezTo>
                  <a:cubicBezTo>
                    <a:pt x="999" y="5387"/>
                    <a:pt x="1" y="11265"/>
                    <a:pt x="3033" y="12153"/>
                  </a:cubicBezTo>
                  <a:cubicBezTo>
                    <a:pt x="3273" y="12221"/>
                    <a:pt x="3520" y="12252"/>
                    <a:pt x="3773" y="12252"/>
                  </a:cubicBezTo>
                  <a:cubicBezTo>
                    <a:pt x="6670" y="12252"/>
                    <a:pt x="10204" y="8124"/>
                    <a:pt x="10205" y="8123"/>
                  </a:cubicBezTo>
                  <a:lnTo>
                    <a:pt x="10205" y="8123"/>
                  </a:lnTo>
                  <a:cubicBezTo>
                    <a:pt x="8763" y="10711"/>
                    <a:pt x="11351" y="10711"/>
                    <a:pt x="11351" y="10711"/>
                  </a:cubicBezTo>
                  <a:cubicBezTo>
                    <a:pt x="11351" y="10711"/>
                    <a:pt x="11499" y="12412"/>
                    <a:pt x="12238" y="13595"/>
                  </a:cubicBezTo>
                  <a:cubicBezTo>
                    <a:pt x="12355" y="13785"/>
                    <a:pt x="12456" y="13864"/>
                    <a:pt x="12544" y="13864"/>
                  </a:cubicBezTo>
                  <a:cubicBezTo>
                    <a:pt x="12986" y="13864"/>
                    <a:pt x="13089" y="11857"/>
                    <a:pt x="13089" y="11857"/>
                  </a:cubicBezTo>
                  <a:cubicBezTo>
                    <a:pt x="13089" y="11857"/>
                    <a:pt x="15529" y="14297"/>
                    <a:pt x="17414" y="15295"/>
                  </a:cubicBezTo>
                  <a:cubicBezTo>
                    <a:pt x="17865" y="15539"/>
                    <a:pt x="18268" y="15646"/>
                    <a:pt x="18625" y="15646"/>
                  </a:cubicBezTo>
                  <a:cubicBezTo>
                    <a:pt x="19731" y="15646"/>
                    <a:pt x="20397" y="14620"/>
                    <a:pt x="20704" y="13447"/>
                  </a:cubicBezTo>
                  <a:cubicBezTo>
                    <a:pt x="21148" y="11857"/>
                    <a:pt x="21851" y="6829"/>
                    <a:pt x="19854" y="3206"/>
                  </a:cubicBezTo>
                  <a:cubicBezTo>
                    <a:pt x="18692" y="1156"/>
                    <a:pt x="16370" y="0"/>
                    <a:pt x="13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853;p51">
              <a:extLst>
                <a:ext uri="{FF2B5EF4-FFF2-40B4-BE49-F238E27FC236}">
                  <a16:creationId xmlns:a16="http://schemas.microsoft.com/office/drawing/2014/main" id="{9AF3D5B2-E1AA-4CE4-8607-408055E1E153}"/>
                </a:ext>
              </a:extLst>
            </p:cNvPr>
            <p:cNvSpPr/>
            <p:nvPr/>
          </p:nvSpPr>
          <p:spPr>
            <a:xfrm>
              <a:off x="5440850" y="2617175"/>
              <a:ext cx="512050" cy="406700"/>
            </a:xfrm>
            <a:custGeom>
              <a:avLst/>
              <a:gdLst/>
              <a:ahLst/>
              <a:cxnLst/>
              <a:rect l="l" t="t" r="r" b="b"/>
              <a:pathLst>
                <a:path w="20482" h="16268" extrusionOk="0">
                  <a:moveTo>
                    <a:pt x="12496" y="629"/>
                  </a:moveTo>
                  <a:cubicBezTo>
                    <a:pt x="15269" y="629"/>
                    <a:pt x="17450" y="1738"/>
                    <a:pt x="18559" y="3698"/>
                  </a:cubicBezTo>
                  <a:cubicBezTo>
                    <a:pt x="19558" y="5472"/>
                    <a:pt x="19853" y="7654"/>
                    <a:pt x="19853" y="9576"/>
                  </a:cubicBezTo>
                  <a:cubicBezTo>
                    <a:pt x="19853" y="11351"/>
                    <a:pt x="19595" y="12940"/>
                    <a:pt x="19373" y="13680"/>
                  </a:cubicBezTo>
                  <a:cubicBezTo>
                    <a:pt x="19225" y="14234"/>
                    <a:pt x="19003" y="14752"/>
                    <a:pt x="18707" y="15122"/>
                  </a:cubicBezTo>
                  <a:cubicBezTo>
                    <a:pt x="18374" y="15454"/>
                    <a:pt x="18042" y="15639"/>
                    <a:pt x="17598" y="15676"/>
                  </a:cubicBezTo>
                  <a:cubicBezTo>
                    <a:pt x="17302" y="15676"/>
                    <a:pt x="16933" y="15565"/>
                    <a:pt x="16526" y="15343"/>
                  </a:cubicBezTo>
                  <a:cubicBezTo>
                    <a:pt x="15639" y="14863"/>
                    <a:pt x="14567" y="14013"/>
                    <a:pt x="13716" y="13273"/>
                  </a:cubicBezTo>
                  <a:cubicBezTo>
                    <a:pt x="13310" y="12903"/>
                    <a:pt x="12940" y="12571"/>
                    <a:pt x="12681" y="12349"/>
                  </a:cubicBezTo>
                  <a:cubicBezTo>
                    <a:pt x="12533" y="12201"/>
                    <a:pt x="12459" y="12127"/>
                    <a:pt x="12385" y="12053"/>
                  </a:cubicBezTo>
                  <a:cubicBezTo>
                    <a:pt x="12311" y="11979"/>
                    <a:pt x="12274" y="11942"/>
                    <a:pt x="12274" y="11942"/>
                  </a:cubicBezTo>
                  <a:cubicBezTo>
                    <a:pt x="12220" y="11888"/>
                    <a:pt x="12126" y="11854"/>
                    <a:pt x="12037" y="11854"/>
                  </a:cubicBezTo>
                  <a:cubicBezTo>
                    <a:pt x="12004" y="11854"/>
                    <a:pt x="11971" y="11858"/>
                    <a:pt x="11942" y="11868"/>
                  </a:cubicBezTo>
                  <a:cubicBezTo>
                    <a:pt x="11831" y="11905"/>
                    <a:pt x="11757" y="12016"/>
                    <a:pt x="11757" y="12127"/>
                  </a:cubicBezTo>
                  <a:cubicBezTo>
                    <a:pt x="11757" y="12127"/>
                    <a:pt x="11757" y="12275"/>
                    <a:pt x="11720" y="12460"/>
                  </a:cubicBezTo>
                  <a:cubicBezTo>
                    <a:pt x="11720" y="12719"/>
                    <a:pt x="11646" y="13125"/>
                    <a:pt x="11572" y="13458"/>
                  </a:cubicBezTo>
                  <a:cubicBezTo>
                    <a:pt x="11544" y="13571"/>
                    <a:pt x="11515" y="13684"/>
                    <a:pt x="11487" y="13764"/>
                  </a:cubicBezTo>
                  <a:lnTo>
                    <a:pt x="11487" y="13764"/>
                  </a:lnTo>
                  <a:cubicBezTo>
                    <a:pt x="11479" y="13750"/>
                    <a:pt x="11470" y="13734"/>
                    <a:pt x="11461" y="13717"/>
                  </a:cubicBezTo>
                  <a:cubicBezTo>
                    <a:pt x="11128" y="13199"/>
                    <a:pt x="10906" y="12497"/>
                    <a:pt x="10796" y="11942"/>
                  </a:cubicBezTo>
                  <a:cubicBezTo>
                    <a:pt x="10722" y="11683"/>
                    <a:pt x="10685" y="11425"/>
                    <a:pt x="10685" y="11240"/>
                  </a:cubicBezTo>
                  <a:cubicBezTo>
                    <a:pt x="10648" y="11166"/>
                    <a:pt x="10648" y="11092"/>
                    <a:pt x="10648" y="11055"/>
                  </a:cubicBezTo>
                  <a:lnTo>
                    <a:pt x="10648" y="10981"/>
                  </a:lnTo>
                  <a:cubicBezTo>
                    <a:pt x="10611" y="10833"/>
                    <a:pt x="10500" y="10685"/>
                    <a:pt x="10315" y="10685"/>
                  </a:cubicBezTo>
                  <a:cubicBezTo>
                    <a:pt x="10241" y="10685"/>
                    <a:pt x="9908" y="10685"/>
                    <a:pt x="9575" y="10537"/>
                  </a:cubicBezTo>
                  <a:cubicBezTo>
                    <a:pt x="9428" y="10463"/>
                    <a:pt x="9317" y="10389"/>
                    <a:pt x="9206" y="10278"/>
                  </a:cubicBezTo>
                  <a:cubicBezTo>
                    <a:pt x="9132" y="10131"/>
                    <a:pt x="9058" y="9983"/>
                    <a:pt x="9058" y="9761"/>
                  </a:cubicBezTo>
                  <a:cubicBezTo>
                    <a:pt x="9058" y="9502"/>
                    <a:pt x="9169" y="9095"/>
                    <a:pt x="9465" y="8578"/>
                  </a:cubicBezTo>
                  <a:cubicBezTo>
                    <a:pt x="9539" y="8430"/>
                    <a:pt x="9502" y="8245"/>
                    <a:pt x="9354" y="8171"/>
                  </a:cubicBezTo>
                  <a:cubicBezTo>
                    <a:pt x="9307" y="8125"/>
                    <a:pt x="9248" y="8104"/>
                    <a:pt x="9186" y="8104"/>
                  </a:cubicBezTo>
                  <a:cubicBezTo>
                    <a:pt x="9101" y="8104"/>
                    <a:pt x="9011" y="8144"/>
                    <a:pt x="8947" y="8208"/>
                  </a:cubicBezTo>
                  <a:lnTo>
                    <a:pt x="8910" y="8245"/>
                  </a:lnTo>
                  <a:cubicBezTo>
                    <a:pt x="8725" y="8467"/>
                    <a:pt x="7801" y="9502"/>
                    <a:pt x="6618" y="10426"/>
                  </a:cubicBezTo>
                  <a:cubicBezTo>
                    <a:pt x="5435" y="11388"/>
                    <a:pt x="3956" y="12238"/>
                    <a:pt x="2736" y="12238"/>
                  </a:cubicBezTo>
                  <a:cubicBezTo>
                    <a:pt x="2514" y="12238"/>
                    <a:pt x="2292" y="12201"/>
                    <a:pt x="2070" y="12164"/>
                  </a:cubicBezTo>
                  <a:cubicBezTo>
                    <a:pt x="1590" y="12016"/>
                    <a:pt x="1257" y="11757"/>
                    <a:pt x="998" y="11351"/>
                  </a:cubicBezTo>
                  <a:cubicBezTo>
                    <a:pt x="740" y="10981"/>
                    <a:pt x="629" y="10463"/>
                    <a:pt x="629" y="9872"/>
                  </a:cubicBezTo>
                  <a:cubicBezTo>
                    <a:pt x="629" y="8800"/>
                    <a:pt x="1035" y="7506"/>
                    <a:pt x="1886" y="6249"/>
                  </a:cubicBezTo>
                  <a:cubicBezTo>
                    <a:pt x="2699" y="4955"/>
                    <a:pt x="3993" y="3661"/>
                    <a:pt x="5731" y="2626"/>
                  </a:cubicBezTo>
                  <a:cubicBezTo>
                    <a:pt x="8097" y="1258"/>
                    <a:pt x="10463" y="629"/>
                    <a:pt x="12496" y="629"/>
                  </a:cubicBezTo>
                  <a:close/>
                  <a:moveTo>
                    <a:pt x="12496" y="1"/>
                  </a:moveTo>
                  <a:cubicBezTo>
                    <a:pt x="10315" y="1"/>
                    <a:pt x="7875" y="666"/>
                    <a:pt x="5435" y="2108"/>
                  </a:cubicBezTo>
                  <a:cubicBezTo>
                    <a:pt x="3623" y="3180"/>
                    <a:pt x="2255" y="4511"/>
                    <a:pt x="1368" y="5879"/>
                  </a:cubicBezTo>
                  <a:cubicBezTo>
                    <a:pt x="444" y="7284"/>
                    <a:pt x="0" y="8652"/>
                    <a:pt x="0" y="9872"/>
                  </a:cubicBezTo>
                  <a:cubicBezTo>
                    <a:pt x="0" y="10537"/>
                    <a:pt x="148" y="11166"/>
                    <a:pt x="481" y="11683"/>
                  </a:cubicBezTo>
                  <a:cubicBezTo>
                    <a:pt x="776" y="12201"/>
                    <a:pt x="1294" y="12571"/>
                    <a:pt x="1886" y="12756"/>
                  </a:cubicBezTo>
                  <a:cubicBezTo>
                    <a:pt x="2181" y="12829"/>
                    <a:pt x="2440" y="12866"/>
                    <a:pt x="2736" y="12866"/>
                  </a:cubicBezTo>
                  <a:cubicBezTo>
                    <a:pt x="4363" y="12829"/>
                    <a:pt x="5989" y="11757"/>
                    <a:pt x="7246" y="10722"/>
                  </a:cubicBezTo>
                  <a:cubicBezTo>
                    <a:pt x="7697" y="10351"/>
                    <a:pt x="8100" y="9975"/>
                    <a:pt x="8433" y="9646"/>
                  </a:cubicBezTo>
                  <a:lnTo>
                    <a:pt x="8433" y="9646"/>
                  </a:lnTo>
                  <a:cubicBezTo>
                    <a:pt x="8431" y="9685"/>
                    <a:pt x="8429" y="9723"/>
                    <a:pt x="8429" y="9761"/>
                  </a:cubicBezTo>
                  <a:cubicBezTo>
                    <a:pt x="8429" y="10131"/>
                    <a:pt x="8577" y="10463"/>
                    <a:pt x="8762" y="10685"/>
                  </a:cubicBezTo>
                  <a:cubicBezTo>
                    <a:pt x="9058" y="11018"/>
                    <a:pt x="9428" y="11166"/>
                    <a:pt x="9760" y="11240"/>
                  </a:cubicBezTo>
                  <a:cubicBezTo>
                    <a:pt x="9864" y="11266"/>
                    <a:pt x="9963" y="11283"/>
                    <a:pt x="10049" y="11293"/>
                  </a:cubicBezTo>
                  <a:lnTo>
                    <a:pt x="10049" y="11293"/>
                  </a:lnTo>
                  <a:cubicBezTo>
                    <a:pt x="10075" y="11486"/>
                    <a:pt x="10123" y="11766"/>
                    <a:pt x="10204" y="12090"/>
                  </a:cubicBezTo>
                  <a:cubicBezTo>
                    <a:pt x="10315" y="12682"/>
                    <a:pt x="10537" y="13421"/>
                    <a:pt x="10943" y="14049"/>
                  </a:cubicBezTo>
                  <a:cubicBezTo>
                    <a:pt x="11017" y="14160"/>
                    <a:pt x="11091" y="14271"/>
                    <a:pt x="11165" y="14345"/>
                  </a:cubicBezTo>
                  <a:cubicBezTo>
                    <a:pt x="11239" y="14419"/>
                    <a:pt x="11350" y="14456"/>
                    <a:pt x="11498" y="14456"/>
                  </a:cubicBezTo>
                  <a:cubicBezTo>
                    <a:pt x="11683" y="14456"/>
                    <a:pt x="11831" y="14345"/>
                    <a:pt x="11905" y="14271"/>
                  </a:cubicBezTo>
                  <a:cubicBezTo>
                    <a:pt x="12016" y="14086"/>
                    <a:pt x="12089" y="13902"/>
                    <a:pt x="12163" y="13680"/>
                  </a:cubicBezTo>
                  <a:cubicBezTo>
                    <a:pt x="12226" y="13412"/>
                    <a:pt x="12269" y="13104"/>
                    <a:pt x="12298" y="12836"/>
                  </a:cubicBezTo>
                  <a:lnTo>
                    <a:pt x="12298" y="12836"/>
                  </a:lnTo>
                  <a:cubicBezTo>
                    <a:pt x="12557" y="13081"/>
                    <a:pt x="12909" y="13405"/>
                    <a:pt x="13310" y="13754"/>
                  </a:cubicBezTo>
                  <a:cubicBezTo>
                    <a:pt x="14160" y="14493"/>
                    <a:pt x="15269" y="15343"/>
                    <a:pt x="16230" y="15898"/>
                  </a:cubicBezTo>
                  <a:cubicBezTo>
                    <a:pt x="16711" y="16157"/>
                    <a:pt x="17154" y="16268"/>
                    <a:pt x="17598" y="16268"/>
                  </a:cubicBezTo>
                  <a:cubicBezTo>
                    <a:pt x="18264" y="16268"/>
                    <a:pt x="18781" y="15972"/>
                    <a:pt x="19151" y="15491"/>
                  </a:cubicBezTo>
                  <a:cubicBezTo>
                    <a:pt x="19558" y="15048"/>
                    <a:pt x="19816" y="14456"/>
                    <a:pt x="19964" y="13828"/>
                  </a:cubicBezTo>
                  <a:cubicBezTo>
                    <a:pt x="20186" y="13014"/>
                    <a:pt x="20482" y="11425"/>
                    <a:pt x="20482" y="9576"/>
                  </a:cubicBezTo>
                  <a:cubicBezTo>
                    <a:pt x="20482" y="7580"/>
                    <a:pt x="20149" y="5287"/>
                    <a:pt x="19077" y="3365"/>
                  </a:cubicBezTo>
                  <a:cubicBezTo>
                    <a:pt x="17857" y="1221"/>
                    <a:pt x="15417" y="1"/>
                    <a:pt x="12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854;p51">
              <a:extLst>
                <a:ext uri="{FF2B5EF4-FFF2-40B4-BE49-F238E27FC236}">
                  <a16:creationId xmlns:a16="http://schemas.microsoft.com/office/drawing/2014/main" id="{454BB4F5-3B83-4394-A49A-87496FF495F5}"/>
                </a:ext>
              </a:extLst>
            </p:cNvPr>
            <p:cNvSpPr/>
            <p:nvPr/>
          </p:nvSpPr>
          <p:spPr>
            <a:xfrm>
              <a:off x="5732875" y="2898975"/>
              <a:ext cx="70300" cy="90700"/>
            </a:xfrm>
            <a:custGeom>
              <a:avLst/>
              <a:gdLst/>
              <a:ahLst/>
              <a:cxnLst/>
              <a:rect l="l" t="t" r="r" b="b"/>
              <a:pathLst>
                <a:path w="2812" h="3628" extrusionOk="0">
                  <a:moveTo>
                    <a:pt x="1120" y="1"/>
                  </a:moveTo>
                  <a:cubicBezTo>
                    <a:pt x="0" y="1"/>
                    <a:pt x="519" y="2888"/>
                    <a:pt x="519" y="2888"/>
                  </a:cubicBezTo>
                  <a:lnTo>
                    <a:pt x="1961" y="3628"/>
                  </a:lnTo>
                  <a:cubicBezTo>
                    <a:pt x="2664" y="2334"/>
                    <a:pt x="2812" y="448"/>
                    <a:pt x="1370" y="42"/>
                  </a:cubicBezTo>
                  <a:cubicBezTo>
                    <a:pt x="1279" y="14"/>
                    <a:pt x="1196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855;p51">
              <a:extLst>
                <a:ext uri="{FF2B5EF4-FFF2-40B4-BE49-F238E27FC236}">
                  <a16:creationId xmlns:a16="http://schemas.microsoft.com/office/drawing/2014/main" id="{2B687BD6-85F6-4FFC-B7EC-328B9F126B69}"/>
                </a:ext>
              </a:extLst>
            </p:cNvPr>
            <p:cNvSpPr/>
            <p:nvPr/>
          </p:nvSpPr>
          <p:spPr>
            <a:xfrm>
              <a:off x="5735675" y="2890750"/>
              <a:ext cx="67500" cy="106325"/>
            </a:xfrm>
            <a:custGeom>
              <a:avLst/>
              <a:gdLst/>
              <a:ahLst/>
              <a:cxnLst/>
              <a:rect l="l" t="t" r="r" b="b"/>
              <a:pathLst>
                <a:path w="2700" h="4253" extrusionOk="0">
                  <a:moveTo>
                    <a:pt x="1036" y="1"/>
                  </a:moveTo>
                  <a:cubicBezTo>
                    <a:pt x="814" y="1"/>
                    <a:pt x="592" y="75"/>
                    <a:pt x="444" y="223"/>
                  </a:cubicBezTo>
                  <a:cubicBezTo>
                    <a:pt x="223" y="445"/>
                    <a:pt x="149" y="703"/>
                    <a:pt x="75" y="999"/>
                  </a:cubicBezTo>
                  <a:cubicBezTo>
                    <a:pt x="1" y="1258"/>
                    <a:pt x="1" y="1591"/>
                    <a:pt x="1" y="1886"/>
                  </a:cubicBezTo>
                  <a:cubicBezTo>
                    <a:pt x="1" y="2626"/>
                    <a:pt x="112" y="3291"/>
                    <a:pt x="112" y="3291"/>
                  </a:cubicBezTo>
                  <a:cubicBezTo>
                    <a:pt x="149" y="3439"/>
                    <a:pt x="296" y="3550"/>
                    <a:pt x="444" y="3550"/>
                  </a:cubicBezTo>
                  <a:cubicBezTo>
                    <a:pt x="629" y="3513"/>
                    <a:pt x="740" y="3328"/>
                    <a:pt x="703" y="3180"/>
                  </a:cubicBezTo>
                  <a:cubicBezTo>
                    <a:pt x="703" y="3180"/>
                    <a:pt x="703" y="3143"/>
                    <a:pt x="703" y="3070"/>
                  </a:cubicBezTo>
                  <a:cubicBezTo>
                    <a:pt x="666" y="2848"/>
                    <a:pt x="592" y="2367"/>
                    <a:pt x="592" y="1886"/>
                  </a:cubicBezTo>
                  <a:cubicBezTo>
                    <a:pt x="592" y="1517"/>
                    <a:pt x="629" y="1147"/>
                    <a:pt x="740" y="925"/>
                  </a:cubicBezTo>
                  <a:cubicBezTo>
                    <a:pt x="777" y="814"/>
                    <a:pt x="814" y="740"/>
                    <a:pt x="851" y="666"/>
                  </a:cubicBezTo>
                  <a:cubicBezTo>
                    <a:pt x="925" y="629"/>
                    <a:pt x="962" y="629"/>
                    <a:pt x="1036" y="629"/>
                  </a:cubicBezTo>
                  <a:cubicBezTo>
                    <a:pt x="1073" y="629"/>
                    <a:pt x="1110" y="629"/>
                    <a:pt x="1184" y="666"/>
                  </a:cubicBezTo>
                  <a:cubicBezTo>
                    <a:pt x="1517" y="740"/>
                    <a:pt x="1701" y="925"/>
                    <a:pt x="1849" y="1147"/>
                  </a:cubicBezTo>
                  <a:cubicBezTo>
                    <a:pt x="1997" y="1406"/>
                    <a:pt x="2071" y="1702"/>
                    <a:pt x="2071" y="2034"/>
                  </a:cubicBezTo>
                  <a:cubicBezTo>
                    <a:pt x="2071" y="2589"/>
                    <a:pt x="1886" y="3254"/>
                    <a:pt x="1590" y="3809"/>
                  </a:cubicBezTo>
                  <a:cubicBezTo>
                    <a:pt x="1480" y="3957"/>
                    <a:pt x="1553" y="4142"/>
                    <a:pt x="1701" y="4216"/>
                  </a:cubicBezTo>
                  <a:cubicBezTo>
                    <a:pt x="1751" y="4240"/>
                    <a:pt x="1804" y="4253"/>
                    <a:pt x="1856" y="4253"/>
                  </a:cubicBezTo>
                  <a:cubicBezTo>
                    <a:pt x="1960" y="4253"/>
                    <a:pt x="2059" y="4203"/>
                    <a:pt x="2108" y="4105"/>
                  </a:cubicBezTo>
                  <a:cubicBezTo>
                    <a:pt x="2441" y="3476"/>
                    <a:pt x="2700" y="2737"/>
                    <a:pt x="2700" y="2034"/>
                  </a:cubicBezTo>
                  <a:cubicBezTo>
                    <a:pt x="2700" y="1628"/>
                    <a:pt x="2589" y="1184"/>
                    <a:pt x="2367" y="851"/>
                  </a:cubicBezTo>
                  <a:cubicBezTo>
                    <a:pt x="2182" y="482"/>
                    <a:pt x="1812" y="186"/>
                    <a:pt x="1369" y="75"/>
                  </a:cubicBezTo>
                  <a:cubicBezTo>
                    <a:pt x="1258" y="38"/>
                    <a:pt x="1147" y="1"/>
                    <a:pt x="1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856;p51">
              <a:extLst>
                <a:ext uri="{FF2B5EF4-FFF2-40B4-BE49-F238E27FC236}">
                  <a16:creationId xmlns:a16="http://schemas.microsoft.com/office/drawing/2014/main" id="{329AB4F7-F2F2-414B-9771-C3C749C36664}"/>
                </a:ext>
              </a:extLst>
            </p:cNvPr>
            <p:cNvSpPr/>
            <p:nvPr/>
          </p:nvSpPr>
          <p:spPr>
            <a:xfrm>
              <a:off x="5487050" y="4141300"/>
              <a:ext cx="251425" cy="785650"/>
            </a:xfrm>
            <a:custGeom>
              <a:avLst/>
              <a:gdLst/>
              <a:ahLst/>
              <a:cxnLst/>
              <a:rect l="l" t="t" r="r" b="b"/>
              <a:pathLst>
                <a:path w="10057" h="31426" extrusionOk="0">
                  <a:moveTo>
                    <a:pt x="7395" y="0"/>
                  </a:moveTo>
                  <a:lnTo>
                    <a:pt x="1" y="407"/>
                  </a:lnTo>
                  <a:lnTo>
                    <a:pt x="6581" y="31241"/>
                  </a:lnTo>
                  <a:lnTo>
                    <a:pt x="10057" y="31425"/>
                  </a:lnTo>
                  <a:lnTo>
                    <a:pt x="7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857;p51">
              <a:extLst>
                <a:ext uri="{FF2B5EF4-FFF2-40B4-BE49-F238E27FC236}">
                  <a16:creationId xmlns:a16="http://schemas.microsoft.com/office/drawing/2014/main" id="{91BD14EF-EF35-43B6-BA72-9E8BF83868DC}"/>
                </a:ext>
              </a:extLst>
            </p:cNvPr>
            <p:cNvSpPr/>
            <p:nvPr/>
          </p:nvSpPr>
          <p:spPr>
            <a:xfrm>
              <a:off x="5478725" y="4133900"/>
              <a:ext cx="268075" cy="801375"/>
            </a:xfrm>
            <a:custGeom>
              <a:avLst/>
              <a:gdLst/>
              <a:ahLst/>
              <a:cxnLst/>
              <a:rect l="l" t="t" r="r" b="b"/>
              <a:pathLst>
                <a:path w="10723" h="32055" extrusionOk="0">
                  <a:moveTo>
                    <a:pt x="7432" y="629"/>
                  </a:moveTo>
                  <a:lnTo>
                    <a:pt x="10057" y="31389"/>
                  </a:lnTo>
                  <a:lnTo>
                    <a:pt x="7173" y="31241"/>
                  </a:lnTo>
                  <a:lnTo>
                    <a:pt x="704" y="1017"/>
                  </a:lnTo>
                  <a:lnTo>
                    <a:pt x="704" y="1017"/>
                  </a:lnTo>
                  <a:lnTo>
                    <a:pt x="7432" y="629"/>
                  </a:lnTo>
                  <a:close/>
                  <a:moveTo>
                    <a:pt x="7728" y="1"/>
                  </a:moveTo>
                  <a:lnTo>
                    <a:pt x="334" y="407"/>
                  </a:lnTo>
                  <a:cubicBezTo>
                    <a:pt x="223" y="407"/>
                    <a:pt x="149" y="444"/>
                    <a:pt x="75" y="518"/>
                  </a:cubicBezTo>
                  <a:cubicBezTo>
                    <a:pt x="38" y="592"/>
                    <a:pt x="1" y="703"/>
                    <a:pt x="38" y="777"/>
                  </a:cubicBezTo>
                  <a:lnTo>
                    <a:pt x="6619" y="31574"/>
                  </a:lnTo>
                  <a:cubicBezTo>
                    <a:pt x="6619" y="31721"/>
                    <a:pt x="6767" y="31832"/>
                    <a:pt x="6877" y="31832"/>
                  </a:cubicBezTo>
                  <a:lnTo>
                    <a:pt x="10390" y="32054"/>
                  </a:lnTo>
                  <a:cubicBezTo>
                    <a:pt x="10464" y="32054"/>
                    <a:pt x="10574" y="32017"/>
                    <a:pt x="10611" y="31943"/>
                  </a:cubicBezTo>
                  <a:cubicBezTo>
                    <a:pt x="10685" y="31869"/>
                    <a:pt x="10722" y="31795"/>
                    <a:pt x="10722" y="31721"/>
                  </a:cubicBezTo>
                  <a:lnTo>
                    <a:pt x="8024" y="296"/>
                  </a:lnTo>
                  <a:cubicBezTo>
                    <a:pt x="8024" y="111"/>
                    <a:pt x="7876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858;p51">
              <a:extLst>
                <a:ext uri="{FF2B5EF4-FFF2-40B4-BE49-F238E27FC236}">
                  <a16:creationId xmlns:a16="http://schemas.microsoft.com/office/drawing/2014/main" id="{A6BBDFB4-D2EF-4661-9EAB-E7B09F1BE20C}"/>
                </a:ext>
              </a:extLst>
            </p:cNvPr>
            <p:cNvSpPr/>
            <p:nvPr/>
          </p:nvSpPr>
          <p:spPr>
            <a:xfrm>
              <a:off x="5471350" y="4922300"/>
              <a:ext cx="282850" cy="117400"/>
            </a:xfrm>
            <a:custGeom>
              <a:avLst/>
              <a:gdLst/>
              <a:ahLst/>
              <a:cxnLst/>
              <a:rect l="l" t="t" r="r" b="b"/>
              <a:pathLst>
                <a:path w="11314" h="4696" extrusionOk="0">
                  <a:moveTo>
                    <a:pt x="7209" y="1"/>
                  </a:moveTo>
                  <a:lnTo>
                    <a:pt x="0" y="4696"/>
                  </a:lnTo>
                  <a:lnTo>
                    <a:pt x="11313" y="4696"/>
                  </a:lnTo>
                  <a:lnTo>
                    <a:pt x="10685" y="185"/>
                  </a:lnTo>
                  <a:lnTo>
                    <a:pt x="7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859;p51">
              <a:extLst>
                <a:ext uri="{FF2B5EF4-FFF2-40B4-BE49-F238E27FC236}">
                  <a16:creationId xmlns:a16="http://schemas.microsoft.com/office/drawing/2014/main" id="{4FA73723-1F5A-4954-AF7C-6CC5E8B51C8A}"/>
                </a:ext>
              </a:extLst>
            </p:cNvPr>
            <p:cNvSpPr/>
            <p:nvPr/>
          </p:nvSpPr>
          <p:spPr>
            <a:xfrm>
              <a:off x="5463025" y="4913975"/>
              <a:ext cx="299475" cy="134050"/>
            </a:xfrm>
            <a:custGeom>
              <a:avLst/>
              <a:gdLst/>
              <a:ahLst/>
              <a:cxnLst/>
              <a:rect l="l" t="t" r="r" b="b"/>
              <a:pathLst>
                <a:path w="11979" h="5362" extrusionOk="0">
                  <a:moveTo>
                    <a:pt x="7624" y="636"/>
                  </a:moveTo>
                  <a:lnTo>
                    <a:pt x="10759" y="814"/>
                  </a:lnTo>
                  <a:lnTo>
                    <a:pt x="11276" y="4733"/>
                  </a:lnTo>
                  <a:lnTo>
                    <a:pt x="1368" y="4733"/>
                  </a:lnTo>
                  <a:lnTo>
                    <a:pt x="7624" y="636"/>
                  </a:lnTo>
                  <a:close/>
                  <a:moveTo>
                    <a:pt x="7542" y="1"/>
                  </a:moveTo>
                  <a:cubicBezTo>
                    <a:pt x="7505" y="1"/>
                    <a:pt x="7431" y="38"/>
                    <a:pt x="7358" y="75"/>
                  </a:cubicBezTo>
                  <a:lnTo>
                    <a:pt x="185" y="4807"/>
                  </a:lnTo>
                  <a:cubicBezTo>
                    <a:pt x="74" y="4881"/>
                    <a:pt x="0" y="4992"/>
                    <a:pt x="37" y="5140"/>
                  </a:cubicBezTo>
                  <a:cubicBezTo>
                    <a:pt x="74" y="5251"/>
                    <a:pt x="222" y="5362"/>
                    <a:pt x="333" y="5362"/>
                  </a:cubicBezTo>
                  <a:lnTo>
                    <a:pt x="11646" y="5362"/>
                  </a:lnTo>
                  <a:cubicBezTo>
                    <a:pt x="11720" y="5362"/>
                    <a:pt x="11831" y="5325"/>
                    <a:pt x="11868" y="5251"/>
                  </a:cubicBezTo>
                  <a:cubicBezTo>
                    <a:pt x="11942" y="5177"/>
                    <a:pt x="11979" y="5103"/>
                    <a:pt x="11942" y="4992"/>
                  </a:cubicBezTo>
                  <a:lnTo>
                    <a:pt x="11350" y="481"/>
                  </a:lnTo>
                  <a:cubicBezTo>
                    <a:pt x="11313" y="334"/>
                    <a:pt x="11202" y="223"/>
                    <a:pt x="11055" y="223"/>
                  </a:cubicBez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860;p51">
              <a:extLst>
                <a:ext uri="{FF2B5EF4-FFF2-40B4-BE49-F238E27FC236}">
                  <a16:creationId xmlns:a16="http://schemas.microsoft.com/office/drawing/2014/main" id="{B82BBA5C-9668-4CA6-997D-358FBE36EB79}"/>
                </a:ext>
              </a:extLst>
            </p:cNvPr>
            <p:cNvSpPr/>
            <p:nvPr/>
          </p:nvSpPr>
          <p:spPr>
            <a:xfrm>
              <a:off x="5231950" y="3802100"/>
              <a:ext cx="1096200" cy="1127625"/>
            </a:xfrm>
            <a:custGeom>
              <a:avLst/>
              <a:gdLst/>
              <a:ahLst/>
              <a:cxnLst/>
              <a:rect l="l" t="t" r="r" b="b"/>
              <a:pathLst>
                <a:path w="43848" h="45105" extrusionOk="0">
                  <a:moveTo>
                    <a:pt x="41704" y="0"/>
                  </a:moveTo>
                  <a:lnTo>
                    <a:pt x="28024" y="148"/>
                  </a:lnTo>
                  <a:lnTo>
                    <a:pt x="26730" y="3180"/>
                  </a:lnTo>
                  <a:cubicBezTo>
                    <a:pt x="26730" y="3180"/>
                    <a:pt x="16674" y="5028"/>
                    <a:pt x="11351" y="6174"/>
                  </a:cubicBezTo>
                  <a:cubicBezTo>
                    <a:pt x="6027" y="7357"/>
                    <a:pt x="1" y="9502"/>
                    <a:pt x="1" y="10796"/>
                  </a:cubicBezTo>
                  <a:cubicBezTo>
                    <a:pt x="1" y="12089"/>
                    <a:pt x="4474" y="44956"/>
                    <a:pt x="4474" y="44956"/>
                  </a:cubicBezTo>
                  <a:lnTo>
                    <a:pt x="7210" y="45104"/>
                  </a:lnTo>
                  <a:lnTo>
                    <a:pt x="7765" y="15269"/>
                  </a:lnTo>
                  <a:cubicBezTo>
                    <a:pt x="7765" y="15269"/>
                    <a:pt x="24290" y="14086"/>
                    <a:pt x="28912" y="13938"/>
                  </a:cubicBezTo>
                  <a:cubicBezTo>
                    <a:pt x="29406" y="13926"/>
                    <a:pt x="29890" y="13924"/>
                    <a:pt x="30365" y="13924"/>
                  </a:cubicBezTo>
                  <a:cubicBezTo>
                    <a:pt x="30708" y="13924"/>
                    <a:pt x="31045" y="13925"/>
                    <a:pt x="31379" y="13925"/>
                  </a:cubicBezTo>
                  <a:cubicBezTo>
                    <a:pt x="34868" y="13925"/>
                    <a:pt x="37847" y="13782"/>
                    <a:pt x="40557" y="10500"/>
                  </a:cubicBezTo>
                  <a:cubicBezTo>
                    <a:pt x="43848" y="6470"/>
                    <a:pt x="41704" y="0"/>
                    <a:pt x="4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861;p51">
              <a:extLst>
                <a:ext uri="{FF2B5EF4-FFF2-40B4-BE49-F238E27FC236}">
                  <a16:creationId xmlns:a16="http://schemas.microsoft.com/office/drawing/2014/main" id="{249AE8A7-85F4-4D18-9FFB-5CC27389CC55}"/>
                </a:ext>
              </a:extLst>
            </p:cNvPr>
            <p:cNvSpPr/>
            <p:nvPr/>
          </p:nvSpPr>
          <p:spPr>
            <a:xfrm>
              <a:off x="5223650" y="3794700"/>
              <a:ext cx="1075850" cy="1142425"/>
            </a:xfrm>
            <a:custGeom>
              <a:avLst/>
              <a:gdLst/>
              <a:ahLst/>
              <a:cxnLst/>
              <a:rect l="l" t="t" r="r" b="b"/>
              <a:pathLst>
                <a:path w="43034" h="45697" extrusionOk="0">
                  <a:moveTo>
                    <a:pt x="41808" y="594"/>
                  </a:moveTo>
                  <a:cubicBezTo>
                    <a:pt x="41961" y="1163"/>
                    <a:pt x="42405" y="2897"/>
                    <a:pt x="42405" y="4917"/>
                  </a:cubicBezTo>
                  <a:cubicBezTo>
                    <a:pt x="42405" y="6803"/>
                    <a:pt x="41999" y="8947"/>
                    <a:pt x="40631" y="10611"/>
                  </a:cubicBezTo>
                  <a:cubicBezTo>
                    <a:pt x="39041" y="12570"/>
                    <a:pt x="37377" y="13347"/>
                    <a:pt x="35492" y="13679"/>
                  </a:cubicBezTo>
                  <a:cubicBezTo>
                    <a:pt x="33606" y="14012"/>
                    <a:pt x="31536" y="13864"/>
                    <a:pt x="29207" y="13938"/>
                  </a:cubicBezTo>
                  <a:cubicBezTo>
                    <a:pt x="24585" y="14086"/>
                    <a:pt x="8060" y="15232"/>
                    <a:pt x="8060" y="15232"/>
                  </a:cubicBezTo>
                  <a:cubicBezTo>
                    <a:pt x="7912" y="15269"/>
                    <a:pt x="7764" y="15380"/>
                    <a:pt x="7764" y="15528"/>
                  </a:cubicBezTo>
                  <a:lnTo>
                    <a:pt x="7246" y="45068"/>
                  </a:lnTo>
                  <a:lnTo>
                    <a:pt x="5102" y="44969"/>
                  </a:lnTo>
                  <a:lnTo>
                    <a:pt x="5102" y="44969"/>
                  </a:lnTo>
                  <a:cubicBezTo>
                    <a:pt x="5067" y="44733"/>
                    <a:pt x="5005" y="44337"/>
                    <a:pt x="4917" y="43811"/>
                  </a:cubicBezTo>
                  <a:cubicBezTo>
                    <a:pt x="4510" y="40631"/>
                    <a:pt x="3438" y="32756"/>
                    <a:pt x="2440" y="25473"/>
                  </a:cubicBezTo>
                  <a:cubicBezTo>
                    <a:pt x="1959" y="21850"/>
                    <a:pt x="1516" y="18375"/>
                    <a:pt x="1183" y="15750"/>
                  </a:cubicBezTo>
                  <a:cubicBezTo>
                    <a:pt x="998" y="14456"/>
                    <a:pt x="887" y="13347"/>
                    <a:pt x="776" y="12533"/>
                  </a:cubicBezTo>
                  <a:cubicBezTo>
                    <a:pt x="739" y="12127"/>
                    <a:pt x="702" y="11794"/>
                    <a:pt x="665" y="11535"/>
                  </a:cubicBezTo>
                  <a:cubicBezTo>
                    <a:pt x="629" y="11313"/>
                    <a:pt x="629" y="11128"/>
                    <a:pt x="629" y="11092"/>
                  </a:cubicBezTo>
                  <a:cubicBezTo>
                    <a:pt x="629" y="11055"/>
                    <a:pt x="665" y="10944"/>
                    <a:pt x="813" y="10759"/>
                  </a:cubicBezTo>
                  <a:cubicBezTo>
                    <a:pt x="1072" y="10500"/>
                    <a:pt x="1590" y="10167"/>
                    <a:pt x="2329" y="9798"/>
                  </a:cubicBezTo>
                  <a:cubicBezTo>
                    <a:pt x="4473" y="8725"/>
                    <a:pt x="8281" y="7542"/>
                    <a:pt x="11757" y="6803"/>
                  </a:cubicBezTo>
                  <a:cubicBezTo>
                    <a:pt x="14419" y="6211"/>
                    <a:pt x="18263" y="5472"/>
                    <a:pt x="21443" y="4843"/>
                  </a:cubicBezTo>
                  <a:cubicBezTo>
                    <a:pt x="23033" y="4548"/>
                    <a:pt x="24438" y="4289"/>
                    <a:pt x="25473" y="4067"/>
                  </a:cubicBezTo>
                  <a:cubicBezTo>
                    <a:pt x="26508" y="3882"/>
                    <a:pt x="27136" y="3771"/>
                    <a:pt x="27136" y="3771"/>
                  </a:cubicBezTo>
                  <a:cubicBezTo>
                    <a:pt x="27247" y="3734"/>
                    <a:pt x="27321" y="3697"/>
                    <a:pt x="27358" y="3586"/>
                  </a:cubicBezTo>
                  <a:lnTo>
                    <a:pt x="28574" y="737"/>
                  </a:lnTo>
                  <a:lnTo>
                    <a:pt x="28574" y="737"/>
                  </a:lnTo>
                  <a:lnTo>
                    <a:pt x="41808" y="594"/>
                  </a:lnTo>
                  <a:close/>
                  <a:moveTo>
                    <a:pt x="42036" y="0"/>
                  </a:moveTo>
                  <a:lnTo>
                    <a:pt x="28356" y="148"/>
                  </a:lnTo>
                  <a:cubicBezTo>
                    <a:pt x="28246" y="148"/>
                    <a:pt x="28135" y="222"/>
                    <a:pt x="28098" y="333"/>
                  </a:cubicBezTo>
                  <a:lnTo>
                    <a:pt x="26854" y="3211"/>
                  </a:lnTo>
                  <a:lnTo>
                    <a:pt x="26854" y="3211"/>
                  </a:lnTo>
                  <a:cubicBezTo>
                    <a:pt x="25505" y="3459"/>
                    <a:pt x="16524" y="5116"/>
                    <a:pt x="11609" y="6174"/>
                  </a:cubicBezTo>
                  <a:cubicBezTo>
                    <a:pt x="8947" y="6766"/>
                    <a:pt x="6100" y="7579"/>
                    <a:pt x="3882" y="8430"/>
                  </a:cubicBezTo>
                  <a:cubicBezTo>
                    <a:pt x="2810" y="8873"/>
                    <a:pt x="1849" y="9317"/>
                    <a:pt x="1183" y="9724"/>
                  </a:cubicBezTo>
                  <a:cubicBezTo>
                    <a:pt x="850" y="9945"/>
                    <a:pt x="555" y="10130"/>
                    <a:pt x="370" y="10352"/>
                  </a:cubicBezTo>
                  <a:cubicBezTo>
                    <a:pt x="148" y="10574"/>
                    <a:pt x="0" y="10796"/>
                    <a:pt x="0" y="11092"/>
                  </a:cubicBezTo>
                  <a:cubicBezTo>
                    <a:pt x="0" y="11202"/>
                    <a:pt x="37" y="11387"/>
                    <a:pt x="74" y="11720"/>
                  </a:cubicBezTo>
                  <a:cubicBezTo>
                    <a:pt x="555" y="16415"/>
                    <a:pt x="4510" y="45289"/>
                    <a:pt x="4510" y="45289"/>
                  </a:cubicBezTo>
                  <a:cubicBezTo>
                    <a:pt x="4547" y="45437"/>
                    <a:pt x="4658" y="45548"/>
                    <a:pt x="4806" y="45548"/>
                  </a:cubicBezTo>
                  <a:lnTo>
                    <a:pt x="7542" y="45696"/>
                  </a:lnTo>
                  <a:cubicBezTo>
                    <a:pt x="7616" y="45696"/>
                    <a:pt x="7690" y="45696"/>
                    <a:pt x="7764" y="45622"/>
                  </a:cubicBezTo>
                  <a:cubicBezTo>
                    <a:pt x="7838" y="45585"/>
                    <a:pt x="7875" y="45474"/>
                    <a:pt x="7875" y="45400"/>
                  </a:cubicBezTo>
                  <a:lnTo>
                    <a:pt x="8388" y="15840"/>
                  </a:lnTo>
                  <a:lnTo>
                    <a:pt x="8388" y="15840"/>
                  </a:lnTo>
                  <a:cubicBezTo>
                    <a:pt x="8803" y="15811"/>
                    <a:pt x="9641" y="15752"/>
                    <a:pt x="10758" y="15676"/>
                  </a:cubicBezTo>
                  <a:cubicBezTo>
                    <a:pt x="15639" y="15343"/>
                    <a:pt x="25805" y="14678"/>
                    <a:pt x="29244" y="14567"/>
                  </a:cubicBezTo>
                  <a:cubicBezTo>
                    <a:pt x="31536" y="14493"/>
                    <a:pt x="33606" y="14641"/>
                    <a:pt x="35603" y="14271"/>
                  </a:cubicBezTo>
                  <a:cubicBezTo>
                    <a:pt x="37562" y="13938"/>
                    <a:pt x="39411" y="13051"/>
                    <a:pt x="41111" y="10981"/>
                  </a:cubicBezTo>
                  <a:cubicBezTo>
                    <a:pt x="42627" y="9169"/>
                    <a:pt x="43034" y="6877"/>
                    <a:pt x="43034" y="4917"/>
                  </a:cubicBezTo>
                  <a:cubicBezTo>
                    <a:pt x="43034" y="2329"/>
                    <a:pt x="42331" y="222"/>
                    <a:pt x="42331" y="185"/>
                  </a:cubicBezTo>
                  <a:cubicBezTo>
                    <a:pt x="42294" y="74"/>
                    <a:pt x="42146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862;p51">
              <a:extLst>
                <a:ext uri="{FF2B5EF4-FFF2-40B4-BE49-F238E27FC236}">
                  <a16:creationId xmlns:a16="http://schemas.microsoft.com/office/drawing/2014/main" id="{414A328D-86B6-4BD3-92C8-8CD0CCBBC997}"/>
                </a:ext>
              </a:extLst>
            </p:cNvPr>
            <p:cNvSpPr/>
            <p:nvPr/>
          </p:nvSpPr>
          <p:spPr>
            <a:xfrm>
              <a:off x="5111800" y="4926000"/>
              <a:ext cx="308725" cy="134975"/>
            </a:xfrm>
            <a:custGeom>
              <a:avLst/>
              <a:gdLst/>
              <a:ahLst/>
              <a:cxnLst/>
              <a:rect l="l" t="t" r="r" b="b"/>
              <a:pathLst>
                <a:path w="12349" h="5399" extrusionOk="0">
                  <a:moveTo>
                    <a:pt x="9280" y="0"/>
                  </a:moveTo>
                  <a:lnTo>
                    <a:pt x="8837" y="259"/>
                  </a:lnTo>
                  <a:lnTo>
                    <a:pt x="1" y="5398"/>
                  </a:lnTo>
                  <a:lnTo>
                    <a:pt x="12349" y="5398"/>
                  </a:lnTo>
                  <a:lnTo>
                    <a:pt x="12016" y="148"/>
                  </a:lnTo>
                  <a:lnTo>
                    <a:pt x="9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863;p51">
              <a:extLst>
                <a:ext uri="{FF2B5EF4-FFF2-40B4-BE49-F238E27FC236}">
                  <a16:creationId xmlns:a16="http://schemas.microsoft.com/office/drawing/2014/main" id="{2278B23F-C1D1-4AED-BE05-5A5C46D28947}"/>
                </a:ext>
              </a:extLst>
            </p:cNvPr>
            <p:cNvSpPr/>
            <p:nvPr/>
          </p:nvSpPr>
          <p:spPr>
            <a:xfrm>
              <a:off x="5103475" y="4918600"/>
              <a:ext cx="324450" cy="150675"/>
            </a:xfrm>
            <a:custGeom>
              <a:avLst/>
              <a:gdLst/>
              <a:ahLst/>
              <a:cxnLst/>
              <a:rect l="l" t="t" r="r" b="b"/>
              <a:pathLst>
                <a:path w="12978" h="6027" extrusionOk="0">
                  <a:moveTo>
                    <a:pt x="9698" y="597"/>
                  </a:moveTo>
                  <a:lnTo>
                    <a:pt x="12053" y="740"/>
                  </a:lnTo>
                  <a:lnTo>
                    <a:pt x="12349" y="5398"/>
                  </a:lnTo>
                  <a:lnTo>
                    <a:pt x="1480" y="5398"/>
                  </a:lnTo>
                  <a:lnTo>
                    <a:pt x="9317" y="851"/>
                  </a:lnTo>
                  <a:lnTo>
                    <a:pt x="9698" y="597"/>
                  </a:lnTo>
                  <a:close/>
                  <a:moveTo>
                    <a:pt x="9650" y="1"/>
                  </a:moveTo>
                  <a:cubicBezTo>
                    <a:pt x="9576" y="1"/>
                    <a:pt x="9539" y="1"/>
                    <a:pt x="9465" y="38"/>
                  </a:cubicBezTo>
                  <a:lnTo>
                    <a:pt x="9022" y="296"/>
                  </a:lnTo>
                  <a:lnTo>
                    <a:pt x="186" y="5435"/>
                  </a:lnTo>
                  <a:cubicBezTo>
                    <a:pt x="38" y="5509"/>
                    <a:pt x="1" y="5657"/>
                    <a:pt x="38" y="5805"/>
                  </a:cubicBezTo>
                  <a:cubicBezTo>
                    <a:pt x="75" y="5916"/>
                    <a:pt x="186" y="6027"/>
                    <a:pt x="334" y="6027"/>
                  </a:cubicBezTo>
                  <a:lnTo>
                    <a:pt x="12682" y="6027"/>
                  </a:lnTo>
                  <a:cubicBezTo>
                    <a:pt x="12756" y="6027"/>
                    <a:pt x="12830" y="5990"/>
                    <a:pt x="12904" y="5916"/>
                  </a:cubicBezTo>
                  <a:cubicBezTo>
                    <a:pt x="12941" y="5842"/>
                    <a:pt x="12978" y="5768"/>
                    <a:pt x="12978" y="5694"/>
                  </a:cubicBezTo>
                  <a:lnTo>
                    <a:pt x="12682" y="407"/>
                  </a:lnTo>
                  <a:cubicBezTo>
                    <a:pt x="12645" y="259"/>
                    <a:pt x="12534" y="149"/>
                    <a:pt x="12386" y="149"/>
                  </a:cubicBezTo>
                  <a:lnTo>
                    <a:pt x="9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864;p51">
              <a:extLst>
                <a:ext uri="{FF2B5EF4-FFF2-40B4-BE49-F238E27FC236}">
                  <a16:creationId xmlns:a16="http://schemas.microsoft.com/office/drawing/2014/main" id="{43A32273-1D2C-49CC-A3C5-47D10710EFCD}"/>
                </a:ext>
              </a:extLst>
            </p:cNvPr>
            <p:cNvSpPr/>
            <p:nvPr/>
          </p:nvSpPr>
          <p:spPr>
            <a:xfrm>
              <a:off x="5408500" y="3494300"/>
              <a:ext cx="201500" cy="90600"/>
            </a:xfrm>
            <a:custGeom>
              <a:avLst/>
              <a:gdLst/>
              <a:ahLst/>
              <a:cxnLst/>
              <a:rect l="l" t="t" r="r" b="b"/>
              <a:pathLst>
                <a:path w="8060" h="3624" extrusionOk="0">
                  <a:moveTo>
                    <a:pt x="2884" y="1"/>
                  </a:moveTo>
                  <a:cubicBezTo>
                    <a:pt x="1960" y="1"/>
                    <a:pt x="0" y="2367"/>
                    <a:pt x="0" y="2700"/>
                  </a:cubicBezTo>
                  <a:cubicBezTo>
                    <a:pt x="0" y="2933"/>
                    <a:pt x="46" y="3306"/>
                    <a:pt x="321" y="3306"/>
                  </a:cubicBezTo>
                  <a:cubicBezTo>
                    <a:pt x="394" y="3306"/>
                    <a:pt x="483" y="3279"/>
                    <a:pt x="592" y="3217"/>
                  </a:cubicBezTo>
                  <a:cubicBezTo>
                    <a:pt x="1109" y="2885"/>
                    <a:pt x="2366" y="2071"/>
                    <a:pt x="2366" y="2071"/>
                  </a:cubicBezTo>
                  <a:lnTo>
                    <a:pt x="7542" y="3624"/>
                  </a:lnTo>
                  <a:lnTo>
                    <a:pt x="8060" y="1443"/>
                  </a:lnTo>
                  <a:lnTo>
                    <a:pt x="5287" y="297"/>
                  </a:lnTo>
                  <a:cubicBezTo>
                    <a:pt x="5287" y="297"/>
                    <a:pt x="3808" y="1"/>
                    <a:pt x="2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865;p51">
              <a:extLst>
                <a:ext uri="{FF2B5EF4-FFF2-40B4-BE49-F238E27FC236}">
                  <a16:creationId xmlns:a16="http://schemas.microsoft.com/office/drawing/2014/main" id="{E96F0638-35F3-435D-9AD1-DC7068BEEDA5}"/>
                </a:ext>
              </a:extLst>
            </p:cNvPr>
            <p:cNvSpPr/>
            <p:nvPr/>
          </p:nvSpPr>
          <p:spPr>
            <a:xfrm>
              <a:off x="5400175" y="3486925"/>
              <a:ext cx="218150" cy="105775"/>
            </a:xfrm>
            <a:custGeom>
              <a:avLst/>
              <a:gdLst/>
              <a:ahLst/>
              <a:cxnLst/>
              <a:rect l="l" t="t" r="r" b="b"/>
              <a:pathLst>
                <a:path w="8726" h="4231" extrusionOk="0">
                  <a:moveTo>
                    <a:pt x="3217" y="592"/>
                  </a:moveTo>
                  <a:cubicBezTo>
                    <a:pt x="3660" y="592"/>
                    <a:pt x="4252" y="666"/>
                    <a:pt x="4696" y="739"/>
                  </a:cubicBezTo>
                  <a:cubicBezTo>
                    <a:pt x="4954" y="776"/>
                    <a:pt x="5139" y="813"/>
                    <a:pt x="5287" y="850"/>
                  </a:cubicBezTo>
                  <a:cubicBezTo>
                    <a:pt x="5362" y="869"/>
                    <a:pt x="5428" y="878"/>
                    <a:pt x="5474" y="883"/>
                  </a:cubicBezTo>
                  <a:lnTo>
                    <a:pt x="5474" y="883"/>
                  </a:lnTo>
                  <a:lnTo>
                    <a:pt x="5472" y="887"/>
                  </a:lnTo>
                  <a:lnTo>
                    <a:pt x="8023" y="1923"/>
                  </a:lnTo>
                  <a:lnTo>
                    <a:pt x="7653" y="3512"/>
                  </a:lnTo>
                  <a:lnTo>
                    <a:pt x="2773" y="2070"/>
                  </a:lnTo>
                  <a:cubicBezTo>
                    <a:pt x="2752" y="2060"/>
                    <a:pt x="2730" y="2055"/>
                    <a:pt x="2707" y="2055"/>
                  </a:cubicBezTo>
                  <a:cubicBezTo>
                    <a:pt x="2653" y="2055"/>
                    <a:pt x="2593" y="2081"/>
                    <a:pt x="2514" y="2107"/>
                  </a:cubicBezTo>
                  <a:cubicBezTo>
                    <a:pt x="2514" y="2107"/>
                    <a:pt x="2219" y="2329"/>
                    <a:pt x="1849" y="2551"/>
                  </a:cubicBezTo>
                  <a:cubicBezTo>
                    <a:pt x="1479" y="2810"/>
                    <a:pt x="1036" y="3106"/>
                    <a:pt x="777" y="3253"/>
                  </a:cubicBezTo>
                  <a:cubicBezTo>
                    <a:pt x="743" y="3271"/>
                    <a:pt x="716" y="3280"/>
                    <a:pt x="698" y="3285"/>
                  </a:cubicBezTo>
                  <a:lnTo>
                    <a:pt x="698" y="3285"/>
                  </a:lnTo>
                  <a:cubicBezTo>
                    <a:pt x="688" y="3272"/>
                    <a:pt x="666" y="3237"/>
                    <a:pt x="666" y="3180"/>
                  </a:cubicBezTo>
                  <a:cubicBezTo>
                    <a:pt x="635" y="3149"/>
                    <a:pt x="630" y="3092"/>
                    <a:pt x="629" y="3031"/>
                  </a:cubicBezTo>
                  <a:lnTo>
                    <a:pt x="629" y="3031"/>
                  </a:lnTo>
                  <a:cubicBezTo>
                    <a:pt x="632" y="3026"/>
                    <a:pt x="669" y="2953"/>
                    <a:pt x="740" y="2847"/>
                  </a:cubicBezTo>
                  <a:cubicBezTo>
                    <a:pt x="962" y="2514"/>
                    <a:pt x="1442" y="1923"/>
                    <a:pt x="1960" y="1442"/>
                  </a:cubicBezTo>
                  <a:cubicBezTo>
                    <a:pt x="2182" y="1183"/>
                    <a:pt x="2477" y="961"/>
                    <a:pt x="2699" y="813"/>
                  </a:cubicBezTo>
                  <a:cubicBezTo>
                    <a:pt x="2921" y="666"/>
                    <a:pt x="3143" y="592"/>
                    <a:pt x="3217" y="592"/>
                  </a:cubicBezTo>
                  <a:close/>
                  <a:moveTo>
                    <a:pt x="3217" y="0"/>
                  </a:moveTo>
                  <a:cubicBezTo>
                    <a:pt x="2847" y="0"/>
                    <a:pt x="2551" y="185"/>
                    <a:pt x="2182" y="407"/>
                  </a:cubicBezTo>
                  <a:cubicBezTo>
                    <a:pt x="1701" y="776"/>
                    <a:pt x="1183" y="1331"/>
                    <a:pt x="740" y="1812"/>
                  </a:cubicBezTo>
                  <a:cubicBezTo>
                    <a:pt x="555" y="2033"/>
                    <a:pt x="370" y="2255"/>
                    <a:pt x="259" y="2440"/>
                  </a:cubicBezTo>
                  <a:cubicBezTo>
                    <a:pt x="185" y="2551"/>
                    <a:pt x="148" y="2625"/>
                    <a:pt x="111" y="2699"/>
                  </a:cubicBezTo>
                  <a:lnTo>
                    <a:pt x="37" y="2810"/>
                  </a:lnTo>
                  <a:cubicBezTo>
                    <a:pt x="37" y="2884"/>
                    <a:pt x="0" y="2921"/>
                    <a:pt x="0" y="2995"/>
                  </a:cubicBezTo>
                  <a:cubicBezTo>
                    <a:pt x="0" y="3143"/>
                    <a:pt x="37" y="3327"/>
                    <a:pt x="111" y="3512"/>
                  </a:cubicBezTo>
                  <a:cubicBezTo>
                    <a:pt x="148" y="3586"/>
                    <a:pt x="185" y="3697"/>
                    <a:pt x="296" y="3771"/>
                  </a:cubicBezTo>
                  <a:cubicBezTo>
                    <a:pt x="370" y="3845"/>
                    <a:pt x="518" y="3919"/>
                    <a:pt x="666" y="3919"/>
                  </a:cubicBezTo>
                  <a:cubicBezTo>
                    <a:pt x="814" y="3919"/>
                    <a:pt x="962" y="3845"/>
                    <a:pt x="1110" y="3771"/>
                  </a:cubicBezTo>
                  <a:cubicBezTo>
                    <a:pt x="1529" y="3501"/>
                    <a:pt x="2436" y="2915"/>
                    <a:pt x="2763" y="2703"/>
                  </a:cubicBezTo>
                  <a:lnTo>
                    <a:pt x="2763" y="2703"/>
                  </a:lnTo>
                  <a:lnTo>
                    <a:pt x="7801" y="4215"/>
                  </a:lnTo>
                  <a:cubicBezTo>
                    <a:pt x="7823" y="4226"/>
                    <a:pt x="7845" y="4230"/>
                    <a:pt x="7866" y="4230"/>
                  </a:cubicBezTo>
                  <a:cubicBezTo>
                    <a:pt x="7918" y="4230"/>
                    <a:pt x="7971" y="4204"/>
                    <a:pt x="8023" y="4178"/>
                  </a:cubicBezTo>
                  <a:cubicBezTo>
                    <a:pt x="8097" y="4141"/>
                    <a:pt x="8171" y="4067"/>
                    <a:pt x="8171" y="3993"/>
                  </a:cubicBezTo>
                  <a:lnTo>
                    <a:pt x="8688" y="1812"/>
                  </a:lnTo>
                  <a:cubicBezTo>
                    <a:pt x="8725" y="1664"/>
                    <a:pt x="8652" y="1516"/>
                    <a:pt x="8504" y="1442"/>
                  </a:cubicBezTo>
                  <a:lnTo>
                    <a:pt x="5731" y="333"/>
                  </a:lnTo>
                  <a:lnTo>
                    <a:pt x="5657" y="296"/>
                  </a:lnTo>
                  <a:cubicBezTo>
                    <a:pt x="5657" y="296"/>
                    <a:pt x="421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866;p51">
              <a:extLst>
                <a:ext uri="{FF2B5EF4-FFF2-40B4-BE49-F238E27FC236}">
                  <a16:creationId xmlns:a16="http://schemas.microsoft.com/office/drawing/2014/main" id="{3E0FD1A4-BCEC-406D-847B-0C2CBCE09CD3}"/>
                </a:ext>
              </a:extLst>
            </p:cNvPr>
            <p:cNvSpPr/>
            <p:nvPr/>
          </p:nvSpPr>
          <p:spPr>
            <a:xfrm>
              <a:off x="5410350" y="3530350"/>
              <a:ext cx="171000" cy="49025"/>
            </a:xfrm>
            <a:custGeom>
              <a:avLst/>
              <a:gdLst/>
              <a:ahLst/>
              <a:cxnLst/>
              <a:rect l="l" t="t" r="r" b="b"/>
              <a:pathLst>
                <a:path w="6840" h="1961" extrusionOk="0">
                  <a:moveTo>
                    <a:pt x="5213" y="1"/>
                  </a:moveTo>
                  <a:cubicBezTo>
                    <a:pt x="5213" y="1"/>
                    <a:pt x="1775" y="223"/>
                    <a:pt x="1035" y="333"/>
                  </a:cubicBezTo>
                  <a:cubicBezTo>
                    <a:pt x="333" y="407"/>
                    <a:pt x="0" y="1258"/>
                    <a:pt x="961" y="1258"/>
                  </a:cubicBezTo>
                  <a:cubicBezTo>
                    <a:pt x="1886" y="1258"/>
                    <a:pt x="3106" y="1147"/>
                    <a:pt x="3106" y="1147"/>
                  </a:cubicBezTo>
                  <a:cubicBezTo>
                    <a:pt x="3106" y="1147"/>
                    <a:pt x="3845" y="1775"/>
                    <a:pt x="5213" y="1886"/>
                  </a:cubicBezTo>
                  <a:cubicBezTo>
                    <a:pt x="6544" y="1960"/>
                    <a:pt x="6840" y="1960"/>
                    <a:pt x="6840" y="1960"/>
                  </a:cubicBezTo>
                  <a:lnTo>
                    <a:pt x="5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867;p51">
              <a:extLst>
                <a:ext uri="{FF2B5EF4-FFF2-40B4-BE49-F238E27FC236}">
                  <a16:creationId xmlns:a16="http://schemas.microsoft.com/office/drawing/2014/main" id="{6235FF75-CFB8-4937-980D-8FC5BD296FB5}"/>
                </a:ext>
              </a:extLst>
            </p:cNvPr>
            <p:cNvSpPr/>
            <p:nvPr/>
          </p:nvSpPr>
          <p:spPr>
            <a:xfrm>
              <a:off x="5412200" y="35229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5102" y="1"/>
                  </a:moveTo>
                  <a:cubicBezTo>
                    <a:pt x="5102" y="1"/>
                    <a:pt x="4252" y="38"/>
                    <a:pt x="3290" y="112"/>
                  </a:cubicBezTo>
                  <a:cubicBezTo>
                    <a:pt x="2366" y="186"/>
                    <a:pt x="1331" y="260"/>
                    <a:pt x="924" y="297"/>
                  </a:cubicBezTo>
                  <a:cubicBezTo>
                    <a:pt x="665" y="334"/>
                    <a:pt x="444" y="445"/>
                    <a:pt x="296" y="592"/>
                  </a:cubicBezTo>
                  <a:cubicBezTo>
                    <a:pt x="111" y="777"/>
                    <a:pt x="0" y="962"/>
                    <a:pt x="0" y="1184"/>
                  </a:cubicBezTo>
                  <a:cubicBezTo>
                    <a:pt x="0" y="1369"/>
                    <a:pt x="74" y="1591"/>
                    <a:pt x="259" y="1702"/>
                  </a:cubicBezTo>
                  <a:cubicBezTo>
                    <a:pt x="444" y="1812"/>
                    <a:pt x="629" y="1849"/>
                    <a:pt x="887" y="1849"/>
                  </a:cubicBezTo>
                  <a:cubicBezTo>
                    <a:pt x="1642" y="1849"/>
                    <a:pt x="2618" y="1776"/>
                    <a:pt x="2951" y="1748"/>
                  </a:cubicBezTo>
                  <a:lnTo>
                    <a:pt x="2951" y="1748"/>
                  </a:lnTo>
                  <a:cubicBezTo>
                    <a:pt x="3210" y="1939"/>
                    <a:pt x="3940" y="2389"/>
                    <a:pt x="5102" y="2478"/>
                  </a:cubicBezTo>
                  <a:cubicBezTo>
                    <a:pt x="6433" y="2589"/>
                    <a:pt x="6766" y="2589"/>
                    <a:pt x="6766" y="2589"/>
                  </a:cubicBezTo>
                  <a:cubicBezTo>
                    <a:pt x="6950" y="2589"/>
                    <a:pt x="7098" y="2441"/>
                    <a:pt x="7098" y="2256"/>
                  </a:cubicBezTo>
                  <a:cubicBezTo>
                    <a:pt x="7098" y="2108"/>
                    <a:pt x="6950" y="1960"/>
                    <a:pt x="6766" y="1960"/>
                  </a:cubicBezTo>
                  <a:cubicBezTo>
                    <a:pt x="6692" y="1960"/>
                    <a:pt x="6322" y="1960"/>
                    <a:pt x="5139" y="1849"/>
                  </a:cubicBezTo>
                  <a:cubicBezTo>
                    <a:pt x="4510" y="1812"/>
                    <a:pt x="4030" y="1628"/>
                    <a:pt x="3697" y="1480"/>
                  </a:cubicBezTo>
                  <a:cubicBezTo>
                    <a:pt x="3549" y="1406"/>
                    <a:pt x="3438" y="1332"/>
                    <a:pt x="3364" y="1295"/>
                  </a:cubicBezTo>
                  <a:lnTo>
                    <a:pt x="3253" y="1221"/>
                  </a:lnTo>
                  <a:cubicBezTo>
                    <a:pt x="3199" y="1167"/>
                    <a:pt x="3145" y="1133"/>
                    <a:pt x="3091" y="1133"/>
                  </a:cubicBezTo>
                  <a:cubicBezTo>
                    <a:pt x="3071" y="1133"/>
                    <a:pt x="3051" y="1137"/>
                    <a:pt x="3032" y="1147"/>
                  </a:cubicBezTo>
                  <a:cubicBezTo>
                    <a:pt x="3032" y="1147"/>
                    <a:pt x="2699" y="1147"/>
                    <a:pt x="2292" y="1184"/>
                  </a:cubicBezTo>
                  <a:cubicBezTo>
                    <a:pt x="1886" y="1221"/>
                    <a:pt x="1331" y="1221"/>
                    <a:pt x="887" y="1221"/>
                  </a:cubicBezTo>
                  <a:cubicBezTo>
                    <a:pt x="702" y="1221"/>
                    <a:pt x="629" y="1184"/>
                    <a:pt x="592" y="1184"/>
                  </a:cubicBezTo>
                  <a:lnTo>
                    <a:pt x="629" y="1147"/>
                  </a:lnTo>
                  <a:cubicBezTo>
                    <a:pt x="665" y="1073"/>
                    <a:pt x="813" y="962"/>
                    <a:pt x="1035" y="925"/>
                  </a:cubicBezTo>
                  <a:cubicBezTo>
                    <a:pt x="1368" y="851"/>
                    <a:pt x="2403" y="777"/>
                    <a:pt x="3327" y="740"/>
                  </a:cubicBezTo>
                  <a:cubicBezTo>
                    <a:pt x="4289" y="666"/>
                    <a:pt x="5139" y="592"/>
                    <a:pt x="5139" y="592"/>
                  </a:cubicBezTo>
                  <a:cubicBezTo>
                    <a:pt x="5324" y="592"/>
                    <a:pt x="5435" y="445"/>
                    <a:pt x="5435" y="297"/>
                  </a:cubicBezTo>
                  <a:cubicBezTo>
                    <a:pt x="5435" y="112"/>
                    <a:pt x="5287" y="1"/>
                    <a:pt x="5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868;p51">
              <a:extLst>
                <a:ext uri="{FF2B5EF4-FFF2-40B4-BE49-F238E27FC236}">
                  <a16:creationId xmlns:a16="http://schemas.microsoft.com/office/drawing/2014/main" id="{C37039B7-604F-4269-913B-FB70C9E689BB}"/>
                </a:ext>
              </a:extLst>
            </p:cNvPr>
            <p:cNvSpPr/>
            <p:nvPr/>
          </p:nvSpPr>
          <p:spPr>
            <a:xfrm>
              <a:off x="5597050" y="3530350"/>
              <a:ext cx="448275" cy="196900"/>
            </a:xfrm>
            <a:custGeom>
              <a:avLst/>
              <a:gdLst/>
              <a:ahLst/>
              <a:cxnLst/>
              <a:rect l="l" t="t" r="r" b="b"/>
              <a:pathLst>
                <a:path w="17931" h="7876" extrusionOk="0">
                  <a:moveTo>
                    <a:pt x="518" y="1"/>
                  </a:moveTo>
                  <a:lnTo>
                    <a:pt x="0" y="2182"/>
                  </a:lnTo>
                  <a:lnTo>
                    <a:pt x="17487" y="7875"/>
                  </a:lnTo>
                  <a:lnTo>
                    <a:pt x="17931" y="281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869;p51">
              <a:extLst>
                <a:ext uri="{FF2B5EF4-FFF2-40B4-BE49-F238E27FC236}">
                  <a16:creationId xmlns:a16="http://schemas.microsoft.com/office/drawing/2014/main" id="{B08F742F-25B2-4FC2-B33A-C7742814EE10}"/>
                </a:ext>
              </a:extLst>
            </p:cNvPr>
            <p:cNvSpPr/>
            <p:nvPr/>
          </p:nvSpPr>
          <p:spPr>
            <a:xfrm>
              <a:off x="5588725" y="3522775"/>
              <a:ext cx="464000" cy="212250"/>
            </a:xfrm>
            <a:custGeom>
              <a:avLst/>
              <a:gdLst/>
              <a:ahLst/>
              <a:cxnLst/>
              <a:rect l="l" t="t" r="r" b="b"/>
              <a:pathLst>
                <a:path w="18560" h="8490" extrusionOk="0">
                  <a:moveTo>
                    <a:pt x="1084" y="643"/>
                  </a:moveTo>
                  <a:lnTo>
                    <a:pt x="17931" y="3372"/>
                  </a:lnTo>
                  <a:lnTo>
                    <a:pt x="17561" y="7772"/>
                  </a:lnTo>
                  <a:lnTo>
                    <a:pt x="703" y="2263"/>
                  </a:lnTo>
                  <a:lnTo>
                    <a:pt x="1084" y="643"/>
                  </a:lnTo>
                  <a:close/>
                  <a:moveTo>
                    <a:pt x="830" y="1"/>
                  </a:moveTo>
                  <a:cubicBezTo>
                    <a:pt x="703" y="1"/>
                    <a:pt x="587" y="101"/>
                    <a:pt x="555" y="230"/>
                  </a:cubicBezTo>
                  <a:lnTo>
                    <a:pt x="37" y="2411"/>
                  </a:lnTo>
                  <a:cubicBezTo>
                    <a:pt x="0" y="2559"/>
                    <a:pt x="74" y="2744"/>
                    <a:pt x="259" y="2781"/>
                  </a:cubicBezTo>
                  <a:lnTo>
                    <a:pt x="17746" y="8474"/>
                  </a:lnTo>
                  <a:cubicBezTo>
                    <a:pt x="17768" y="8485"/>
                    <a:pt x="17793" y="8490"/>
                    <a:pt x="17819" y="8490"/>
                  </a:cubicBezTo>
                  <a:cubicBezTo>
                    <a:pt x="17882" y="8490"/>
                    <a:pt x="17953" y="8463"/>
                    <a:pt x="18005" y="8437"/>
                  </a:cubicBezTo>
                  <a:cubicBezTo>
                    <a:pt x="18079" y="8400"/>
                    <a:pt x="18153" y="8289"/>
                    <a:pt x="18153" y="8215"/>
                  </a:cubicBezTo>
                  <a:lnTo>
                    <a:pt x="18560" y="3113"/>
                  </a:lnTo>
                  <a:cubicBezTo>
                    <a:pt x="18560" y="2966"/>
                    <a:pt x="18449" y="2818"/>
                    <a:pt x="18301" y="2818"/>
                  </a:cubicBezTo>
                  <a:lnTo>
                    <a:pt x="888" y="8"/>
                  </a:lnTo>
                  <a:cubicBezTo>
                    <a:pt x="868" y="3"/>
                    <a:pt x="849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870;p51">
              <a:extLst>
                <a:ext uri="{FF2B5EF4-FFF2-40B4-BE49-F238E27FC236}">
                  <a16:creationId xmlns:a16="http://schemas.microsoft.com/office/drawing/2014/main" id="{789CB19B-AFCE-4DE6-B9C5-3AD1F30D28BA}"/>
                </a:ext>
              </a:extLst>
            </p:cNvPr>
            <p:cNvSpPr/>
            <p:nvPr/>
          </p:nvSpPr>
          <p:spPr>
            <a:xfrm>
              <a:off x="5831800" y="3033350"/>
              <a:ext cx="475100" cy="853075"/>
            </a:xfrm>
            <a:custGeom>
              <a:avLst/>
              <a:gdLst/>
              <a:ahLst/>
              <a:cxnLst/>
              <a:rect l="l" t="t" r="r" b="b"/>
              <a:pathLst>
                <a:path w="19004" h="34123" extrusionOk="0">
                  <a:moveTo>
                    <a:pt x="9555" y="1"/>
                  </a:moveTo>
                  <a:cubicBezTo>
                    <a:pt x="8899" y="1"/>
                    <a:pt x="8262" y="269"/>
                    <a:pt x="7654" y="841"/>
                  </a:cubicBezTo>
                  <a:cubicBezTo>
                    <a:pt x="7654" y="841"/>
                    <a:pt x="2330" y="6571"/>
                    <a:pt x="1147" y="8605"/>
                  </a:cubicBezTo>
                  <a:cubicBezTo>
                    <a:pt x="1" y="10601"/>
                    <a:pt x="3476" y="19955"/>
                    <a:pt x="3772" y="22690"/>
                  </a:cubicBezTo>
                  <a:cubicBezTo>
                    <a:pt x="4030" y="25426"/>
                    <a:pt x="4918" y="27164"/>
                    <a:pt x="3624" y="28606"/>
                  </a:cubicBezTo>
                  <a:cubicBezTo>
                    <a:pt x="2330" y="30048"/>
                    <a:pt x="3476" y="30898"/>
                    <a:pt x="4178" y="31489"/>
                  </a:cubicBezTo>
                  <a:cubicBezTo>
                    <a:pt x="4861" y="32002"/>
                    <a:pt x="10182" y="34123"/>
                    <a:pt x="13583" y="34123"/>
                  </a:cubicBezTo>
                  <a:cubicBezTo>
                    <a:pt x="13864" y="34123"/>
                    <a:pt x="14131" y="34108"/>
                    <a:pt x="14382" y="34077"/>
                  </a:cubicBezTo>
                  <a:cubicBezTo>
                    <a:pt x="17710" y="33634"/>
                    <a:pt x="18412" y="31342"/>
                    <a:pt x="18708" y="27718"/>
                  </a:cubicBezTo>
                  <a:cubicBezTo>
                    <a:pt x="19004" y="24132"/>
                    <a:pt x="18708" y="11488"/>
                    <a:pt x="15824" y="6312"/>
                  </a:cubicBezTo>
                  <a:cubicBezTo>
                    <a:pt x="13687" y="2428"/>
                    <a:pt x="11530" y="1"/>
                    <a:pt x="9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871;p51">
              <a:extLst>
                <a:ext uri="{FF2B5EF4-FFF2-40B4-BE49-F238E27FC236}">
                  <a16:creationId xmlns:a16="http://schemas.microsoft.com/office/drawing/2014/main" id="{370C5A2C-D2CF-468E-96A6-B3EC6AAA5FC3}"/>
                </a:ext>
              </a:extLst>
            </p:cNvPr>
            <p:cNvSpPr/>
            <p:nvPr/>
          </p:nvSpPr>
          <p:spPr>
            <a:xfrm>
              <a:off x="5847525" y="3025700"/>
              <a:ext cx="462150" cy="867925"/>
            </a:xfrm>
            <a:custGeom>
              <a:avLst/>
              <a:gdLst/>
              <a:ahLst/>
              <a:cxnLst/>
              <a:rect l="l" t="t" r="r" b="b"/>
              <a:pathLst>
                <a:path w="18486" h="34717" extrusionOk="0">
                  <a:moveTo>
                    <a:pt x="8910" y="592"/>
                  </a:moveTo>
                  <a:cubicBezTo>
                    <a:pt x="9760" y="592"/>
                    <a:pt x="10759" y="1147"/>
                    <a:pt x="11757" y="2219"/>
                  </a:cubicBezTo>
                  <a:cubicBezTo>
                    <a:pt x="12792" y="3254"/>
                    <a:pt x="13864" y="4844"/>
                    <a:pt x="14936" y="6766"/>
                  </a:cubicBezTo>
                  <a:cubicBezTo>
                    <a:pt x="16082" y="8800"/>
                    <a:pt x="16822" y="12090"/>
                    <a:pt x="17265" y="15528"/>
                  </a:cubicBezTo>
                  <a:cubicBezTo>
                    <a:pt x="17709" y="19004"/>
                    <a:pt x="17857" y="22553"/>
                    <a:pt x="17857" y="25141"/>
                  </a:cubicBezTo>
                  <a:cubicBezTo>
                    <a:pt x="17857" y="26361"/>
                    <a:pt x="17820" y="27359"/>
                    <a:pt x="17783" y="28024"/>
                  </a:cubicBezTo>
                  <a:cubicBezTo>
                    <a:pt x="17635" y="29799"/>
                    <a:pt x="17376" y="31241"/>
                    <a:pt x="16785" y="32239"/>
                  </a:cubicBezTo>
                  <a:cubicBezTo>
                    <a:pt x="16193" y="33237"/>
                    <a:pt x="15306" y="33866"/>
                    <a:pt x="13716" y="34051"/>
                  </a:cubicBezTo>
                  <a:cubicBezTo>
                    <a:pt x="13494" y="34088"/>
                    <a:pt x="13199" y="34125"/>
                    <a:pt x="12903" y="34125"/>
                  </a:cubicBezTo>
                  <a:cubicBezTo>
                    <a:pt x="11276" y="34125"/>
                    <a:pt x="9095" y="33607"/>
                    <a:pt x="7283" y="33016"/>
                  </a:cubicBezTo>
                  <a:cubicBezTo>
                    <a:pt x="6396" y="32720"/>
                    <a:pt x="5583" y="32387"/>
                    <a:pt x="4954" y="32128"/>
                  </a:cubicBezTo>
                  <a:cubicBezTo>
                    <a:pt x="4621" y="31980"/>
                    <a:pt x="4363" y="31869"/>
                    <a:pt x="4141" y="31759"/>
                  </a:cubicBezTo>
                  <a:cubicBezTo>
                    <a:pt x="3956" y="31685"/>
                    <a:pt x="3808" y="31574"/>
                    <a:pt x="3734" y="31537"/>
                  </a:cubicBezTo>
                  <a:cubicBezTo>
                    <a:pt x="3512" y="31352"/>
                    <a:pt x="3217" y="31130"/>
                    <a:pt x="3032" y="30908"/>
                  </a:cubicBezTo>
                  <a:cubicBezTo>
                    <a:pt x="2810" y="30649"/>
                    <a:pt x="2699" y="30428"/>
                    <a:pt x="2699" y="30132"/>
                  </a:cubicBezTo>
                  <a:cubicBezTo>
                    <a:pt x="2699" y="29873"/>
                    <a:pt x="2810" y="29540"/>
                    <a:pt x="3217" y="29097"/>
                  </a:cubicBezTo>
                  <a:cubicBezTo>
                    <a:pt x="3771" y="28468"/>
                    <a:pt x="3993" y="27729"/>
                    <a:pt x="3993" y="26989"/>
                  </a:cubicBezTo>
                  <a:cubicBezTo>
                    <a:pt x="3993" y="25843"/>
                    <a:pt x="3586" y="24586"/>
                    <a:pt x="3438" y="22959"/>
                  </a:cubicBezTo>
                  <a:cubicBezTo>
                    <a:pt x="3291" y="21739"/>
                    <a:pt x="2588" y="19373"/>
                    <a:pt x="1923" y="16859"/>
                  </a:cubicBezTo>
                  <a:cubicBezTo>
                    <a:pt x="1257" y="14345"/>
                    <a:pt x="592" y="11720"/>
                    <a:pt x="592" y="10168"/>
                  </a:cubicBezTo>
                  <a:cubicBezTo>
                    <a:pt x="592" y="9650"/>
                    <a:pt x="703" y="9280"/>
                    <a:pt x="814" y="9058"/>
                  </a:cubicBezTo>
                  <a:cubicBezTo>
                    <a:pt x="1072" y="8578"/>
                    <a:pt x="1627" y="7838"/>
                    <a:pt x="2255" y="7025"/>
                  </a:cubicBezTo>
                  <a:cubicBezTo>
                    <a:pt x="3254" y="5805"/>
                    <a:pt x="4511" y="4400"/>
                    <a:pt x="5509" y="3291"/>
                  </a:cubicBezTo>
                  <a:cubicBezTo>
                    <a:pt x="5989" y="2700"/>
                    <a:pt x="6433" y="2219"/>
                    <a:pt x="6729" y="1886"/>
                  </a:cubicBezTo>
                  <a:cubicBezTo>
                    <a:pt x="7062" y="1553"/>
                    <a:pt x="7246" y="1369"/>
                    <a:pt x="7246" y="1369"/>
                  </a:cubicBezTo>
                  <a:lnTo>
                    <a:pt x="7229" y="1351"/>
                  </a:lnTo>
                  <a:lnTo>
                    <a:pt x="7229" y="1351"/>
                  </a:lnTo>
                  <a:cubicBezTo>
                    <a:pt x="7813" y="809"/>
                    <a:pt x="8361" y="592"/>
                    <a:pt x="8910" y="592"/>
                  </a:cubicBezTo>
                  <a:close/>
                  <a:moveTo>
                    <a:pt x="8910" y="1"/>
                  </a:moveTo>
                  <a:cubicBezTo>
                    <a:pt x="8171" y="1"/>
                    <a:pt x="7431" y="296"/>
                    <a:pt x="6803" y="925"/>
                  </a:cubicBezTo>
                  <a:lnTo>
                    <a:pt x="6766" y="925"/>
                  </a:lnTo>
                  <a:cubicBezTo>
                    <a:pt x="6766" y="925"/>
                    <a:pt x="5435" y="2367"/>
                    <a:pt x="3956" y="4067"/>
                  </a:cubicBezTo>
                  <a:cubicBezTo>
                    <a:pt x="3217" y="4918"/>
                    <a:pt x="2440" y="5842"/>
                    <a:pt x="1775" y="6655"/>
                  </a:cubicBezTo>
                  <a:cubicBezTo>
                    <a:pt x="1109" y="7469"/>
                    <a:pt x="592" y="8208"/>
                    <a:pt x="259" y="8763"/>
                  </a:cubicBezTo>
                  <a:cubicBezTo>
                    <a:pt x="74" y="9132"/>
                    <a:pt x="0" y="9613"/>
                    <a:pt x="0" y="10168"/>
                  </a:cubicBezTo>
                  <a:cubicBezTo>
                    <a:pt x="0" y="11868"/>
                    <a:pt x="666" y="14493"/>
                    <a:pt x="1331" y="17007"/>
                  </a:cubicBezTo>
                  <a:cubicBezTo>
                    <a:pt x="1997" y="19521"/>
                    <a:pt x="2699" y="21924"/>
                    <a:pt x="2810" y="23033"/>
                  </a:cubicBezTo>
                  <a:cubicBezTo>
                    <a:pt x="2995" y="24697"/>
                    <a:pt x="3364" y="25991"/>
                    <a:pt x="3364" y="26989"/>
                  </a:cubicBezTo>
                  <a:cubicBezTo>
                    <a:pt x="3364" y="27655"/>
                    <a:pt x="3217" y="28172"/>
                    <a:pt x="2736" y="28690"/>
                  </a:cubicBezTo>
                  <a:cubicBezTo>
                    <a:pt x="2292" y="29208"/>
                    <a:pt x="2071" y="29688"/>
                    <a:pt x="2071" y="30132"/>
                  </a:cubicBezTo>
                  <a:cubicBezTo>
                    <a:pt x="2071" y="30612"/>
                    <a:pt x="2292" y="30982"/>
                    <a:pt x="2551" y="31278"/>
                  </a:cubicBezTo>
                  <a:cubicBezTo>
                    <a:pt x="2810" y="31574"/>
                    <a:pt x="3143" y="31832"/>
                    <a:pt x="3364" y="32017"/>
                  </a:cubicBezTo>
                  <a:cubicBezTo>
                    <a:pt x="3475" y="32128"/>
                    <a:pt x="3660" y="32202"/>
                    <a:pt x="3882" y="32313"/>
                  </a:cubicBezTo>
                  <a:cubicBezTo>
                    <a:pt x="4658" y="32720"/>
                    <a:pt x="6137" y="33311"/>
                    <a:pt x="7801" y="33829"/>
                  </a:cubicBezTo>
                  <a:cubicBezTo>
                    <a:pt x="9502" y="34309"/>
                    <a:pt x="11387" y="34716"/>
                    <a:pt x="12903" y="34716"/>
                  </a:cubicBezTo>
                  <a:cubicBezTo>
                    <a:pt x="13236" y="34716"/>
                    <a:pt x="13531" y="34716"/>
                    <a:pt x="13827" y="34679"/>
                  </a:cubicBezTo>
                  <a:cubicBezTo>
                    <a:pt x="15528" y="34457"/>
                    <a:pt x="16674" y="33718"/>
                    <a:pt x="17339" y="32535"/>
                  </a:cubicBezTo>
                  <a:cubicBezTo>
                    <a:pt x="18005" y="31389"/>
                    <a:pt x="18227" y="29873"/>
                    <a:pt x="18375" y="28061"/>
                  </a:cubicBezTo>
                  <a:cubicBezTo>
                    <a:pt x="18448" y="27359"/>
                    <a:pt x="18485" y="26361"/>
                    <a:pt x="18485" y="25141"/>
                  </a:cubicBezTo>
                  <a:cubicBezTo>
                    <a:pt x="18485" y="22553"/>
                    <a:pt x="18338" y="18930"/>
                    <a:pt x="17857" y="15454"/>
                  </a:cubicBezTo>
                  <a:cubicBezTo>
                    <a:pt x="17413" y="11979"/>
                    <a:pt x="16674" y="8615"/>
                    <a:pt x="15491" y="6471"/>
                  </a:cubicBezTo>
                  <a:cubicBezTo>
                    <a:pt x="14382" y="4511"/>
                    <a:pt x="13310" y="2921"/>
                    <a:pt x="12200" y="1775"/>
                  </a:cubicBezTo>
                  <a:cubicBezTo>
                    <a:pt x="11128" y="666"/>
                    <a:pt x="10019" y="1"/>
                    <a:pt x="8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872;p51">
              <a:extLst>
                <a:ext uri="{FF2B5EF4-FFF2-40B4-BE49-F238E27FC236}">
                  <a16:creationId xmlns:a16="http://schemas.microsoft.com/office/drawing/2014/main" id="{CCC2AD4C-E593-4DA2-9BFD-2F5DF4330D16}"/>
                </a:ext>
              </a:extLst>
            </p:cNvPr>
            <p:cNvSpPr/>
            <p:nvPr/>
          </p:nvSpPr>
          <p:spPr>
            <a:xfrm>
              <a:off x="5828100" y="2996750"/>
              <a:ext cx="275450" cy="262825"/>
            </a:xfrm>
            <a:custGeom>
              <a:avLst/>
              <a:gdLst/>
              <a:ahLst/>
              <a:cxnLst/>
              <a:rect l="l" t="t" r="r" b="b"/>
              <a:pathLst>
                <a:path w="11018" h="10513" extrusionOk="0">
                  <a:moveTo>
                    <a:pt x="7766" y="0"/>
                  </a:moveTo>
                  <a:cubicBezTo>
                    <a:pt x="7188" y="0"/>
                    <a:pt x="6562" y="157"/>
                    <a:pt x="5916" y="567"/>
                  </a:cubicBezTo>
                  <a:lnTo>
                    <a:pt x="1" y="8331"/>
                  </a:lnTo>
                  <a:lnTo>
                    <a:pt x="740" y="10512"/>
                  </a:lnTo>
                  <a:cubicBezTo>
                    <a:pt x="740" y="10512"/>
                    <a:pt x="4215" y="6815"/>
                    <a:pt x="5657" y="5928"/>
                  </a:cubicBezTo>
                  <a:cubicBezTo>
                    <a:pt x="7099" y="5078"/>
                    <a:pt x="11018" y="1639"/>
                    <a:pt x="11018" y="1639"/>
                  </a:cubicBezTo>
                  <a:cubicBezTo>
                    <a:pt x="11018" y="1639"/>
                    <a:pt x="9638" y="0"/>
                    <a:pt x="7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873;p51">
              <a:extLst>
                <a:ext uri="{FF2B5EF4-FFF2-40B4-BE49-F238E27FC236}">
                  <a16:creationId xmlns:a16="http://schemas.microsoft.com/office/drawing/2014/main" id="{6A9C124F-6F17-4C1B-9590-B89AB5100AA5}"/>
                </a:ext>
              </a:extLst>
            </p:cNvPr>
            <p:cNvSpPr/>
            <p:nvPr/>
          </p:nvSpPr>
          <p:spPr>
            <a:xfrm>
              <a:off x="5820725" y="2989650"/>
              <a:ext cx="291150" cy="277325"/>
            </a:xfrm>
            <a:custGeom>
              <a:avLst/>
              <a:gdLst/>
              <a:ahLst/>
              <a:cxnLst/>
              <a:rect l="l" t="t" r="r" b="b"/>
              <a:pathLst>
                <a:path w="11646" h="11093" extrusionOk="0">
                  <a:moveTo>
                    <a:pt x="8060" y="592"/>
                  </a:moveTo>
                  <a:cubicBezTo>
                    <a:pt x="8910" y="592"/>
                    <a:pt x="9649" y="962"/>
                    <a:pt x="10204" y="1369"/>
                  </a:cubicBezTo>
                  <a:cubicBezTo>
                    <a:pt x="10463" y="1554"/>
                    <a:pt x="10685" y="1738"/>
                    <a:pt x="10832" y="1886"/>
                  </a:cubicBezTo>
                  <a:cubicBezTo>
                    <a:pt x="10838" y="1892"/>
                    <a:pt x="10843" y="1897"/>
                    <a:pt x="10848" y="1902"/>
                  </a:cubicBezTo>
                  <a:lnTo>
                    <a:pt x="10848" y="1902"/>
                  </a:lnTo>
                  <a:cubicBezTo>
                    <a:pt x="10749" y="1985"/>
                    <a:pt x="10619" y="2091"/>
                    <a:pt x="10463" y="2219"/>
                  </a:cubicBezTo>
                  <a:cubicBezTo>
                    <a:pt x="9871" y="2737"/>
                    <a:pt x="8984" y="3513"/>
                    <a:pt x="8097" y="4252"/>
                  </a:cubicBezTo>
                  <a:cubicBezTo>
                    <a:pt x="7209" y="4992"/>
                    <a:pt x="6322" y="5657"/>
                    <a:pt x="5804" y="5953"/>
                  </a:cubicBezTo>
                  <a:cubicBezTo>
                    <a:pt x="5398" y="6212"/>
                    <a:pt x="4917" y="6619"/>
                    <a:pt x="4400" y="7062"/>
                  </a:cubicBezTo>
                  <a:cubicBezTo>
                    <a:pt x="3195" y="8129"/>
                    <a:pt x="1809" y="9541"/>
                    <a:pt x="1170" y="10202"/>
                  </a:cubicBezTo>
                  <a:lnTo>
                    <a:pt x="1170" y="10202"/>
                  </a:lnTo>
                  <a:lnTo>
                    <a:pt x="665" y="8689"/>
                  </a:lnTo>
                  <a:lnTo>
                    <a:pt x="6456" y="1054"/>
                  </a:lnTo>
                  <a:lnTo>
                    <a:pt x="6456" y="1054"/>
                  </a:lnTo>
                  <a:cubicBezTo>
                    <a:pt x="7045" y="725"/>
                    <a:pt x="7569" y="592"/>
                    <a:pt x="8060" y="592"/>
                  </a:cubicBezTo>
                  <a:close/>
                  <a:moveTo>
                    <a:pt x="8060" y="1"/>
                  </a:moveTo>
                  <a:cubicBezTo>
                    <a:pt x="7431" y="1"/>
                    <a:pt x="6729" y="149"/>
                    <a:pt x="6063" y="592"/>
                  </a:cubicBezTo>
                  <a:lnTo>
                    <a:pt x="5952" y="666"/>
                  </a:lnTo>
                  <a:lnTo>
                    <a:pt x="74" y="8430"/>
                  </a:lnTo>
                  <a:cubicBezTo>
                    <a:pt x="0" y="8504"/>
                    <a:pt x="0" y="8615"/>
                    <a:pt x="37" y="8726"/>
                  </a:cubicBezTo>
                  <a:lnTo>
                    <a:pt x="739" y="10870"/>
                  </a:lnTo>
                  <a:cubicBezTo>
                    <a:pt x="776" y="10981"/>
                    <a:pt x="850" y="11055"/>
                    <a:pt x="961" y="11092"/>
                  </a:cubicBezTo>
                  <a:cubicBezTo>
                    <a:pt x="1072" y="11092"/>
                    <a:pt x="1183" y="11055"/>
                    <a:pt x="1257" y="10981"/>
                  </a:cubicBezTo>
                  <a:cubicBezTo>
                    <a:pt x="1257" y="10981"/>
                    <a:pt x="1479" y="10759"/>
                    <a:pt x="1812" y="10390"/>
                  </a:cubicBezTo>
                  <a:cubicBezTo>
                    <a:pt x="2329" y="9872"/>
                    <a:pt x="3179" y="9059"/>
                    <a:pt x="3993" y="8282"/>
                  </a:cubicBezTo>
                  <a:cubicBezTo>
                    <a:pt x="4806" y="7506"/>
                    <a:pt x="5620" y="6803"/>
                    <a:pt x="6137" y="6508"/>
                  </a:cubicBezTo>
                  <a:cubicBezTo>
                    <a:pt x="6877" y="6027"/>
                    <a:pt x="8207" y="4955"/>
                    <a:pt x="9354" y="3994"/>
                  </a:cubicBezTo>
                  <a:cubicBezTo>
                    <a:pt x="10537" y="2995"/>
                    <a:pt x="11498" y="2145"/>
                    <a:pt x="11498" y="2145"/>
                  </a:cubicBezTo>
                  <a:cubicBezTo>
                    <a:pt x="11646" y="2034"/>
                    <a:pt x="11646" y="1849"/>
                    <a:pt x="11535" y="1701"/>
                  </a:cubicBezTo>
                  <a:cubicBezTo>
                    <a:pt x="11535" y="1701"/>
                    <a:pt x="11165" y="1295"/>
                    <a:pt x="10574" y="851"/>
                  </a:cubicBezTo>
                  <a:cubicBezTo>
                    <a:pt x="9945" y="444"/>
                    <a:pt x="9095" y="1"/>
                    <a:pt x="8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874;p51">
              <a:extLst>
                <a:ext uri="{FF2B5EF4-FFF2-40B4-BE49-F238E27FC236}">
                  <a16:creationId xmlns:a16="http://schemas.microsoft.com/office/drawing/2014/main" id="{B198579D-0ABD-4EDB-A549-FDDE14DB2B84}"/>
                </a:ext>
              </a:extLst>
            </p:cNvPr>
            <p:cNvSpPr/>
            <p:nvPr/>
          </p:nvSpPr>
          <p:spPr>
            <a:xfrm>
              <a:off x="5256900" y="3187450"/>
              <a:ext cx="816150" cy="609925"/>
            </a:xfrm>
            <a:custGeom>
              <a:avLst/>
              <a:gdLst/>
              <a:ahLst/>
              <a:cxnLst/>
              <a:rect l="l" t="t" r="r" b="b"/>
              <a:pathLst>
                <a:path w="32646" h="24397" extrusionOk="0">
                  <a:moveTo>
                    <a:pt x="29060" y="1"/>
                  </a:moveTo>
                  <a:cubicBezTo>
                    <a:pt x="29060" y="1"/>
                    <a:pt x="25732" y="1590"/>
                    <a:pt x="24032" y="3882"/>
                  </a:cubicBezTo>
                  <a:cubicBezTo>
                    <a:pt x="22294" y="6175"/>
                    <a:pt x="15381" y="17820"/>
                    <a:pt x="15381" y="17820"/>
                  </a:cubicBezTo>
                  <a:lnTo>
                    <a:pt x="149" y="15085"/>
                  </a:lnTo>
                  <a:lnTo>
                    <a:pt x="1" y="17118"/>
                  </a:lnTo>
                  <a:cubicBezTo>
                    <a:pt x="1" y="17118"/>
                    <a:pt x="8911" y="21702"/>
                    <a:pt x="13089" y="22738"/>
                  </a:cubicBezTo>
                  <a:cubicBezTo>
                    <a:pt x="16084" y="23453"/>
                    <a:pt x="18338" y="24397"/>
                    <a:pt x="19633" y="24397"/>
                  </a:cubicBezTo>
                  <a:cubicBezTo>
                    <a:pt x="20144" y="24397"/>
                    <a:pt x="20506" y="24250"/>
                    <a:pt x="20704" y="23884"/>
                  </a:cubicBezTo>
                  <a:cubicBezTo>
                    <a:pt x="21444" y="22590"/>
                    <a:pt x="27914" y="11794"/>
                    <a:pt x="27914" y="11794"/>
                  </a:cubicBezTo>
                  <a:lnTo>
                    <a:pt x="32646" y="8208"/>
                  </a:lnTo>
                  <a:lnTo>
                    <a:pt x="290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875;p51">
              <a:extLst>
                <a:ext uri="{FF2B5EF4-FFF2-40B4-BE49-F238E27FC236}">
                  <a16:creationId xmlns:a16="http://schemas.microsoft.com/office/drawing/2014/main" id="{E274B416-B716-4E64-B91A-7105FD36AB05}"/>
                </a:ext>
              </a:extLst>
            </p:cNvPr>
            <p:cNvSpPr/>
            <p:nvPr/>
          </p:nvSpPr>
          <p:spPr>
            <a:xfrm>
              <a:off x="5248600" y="3179325"/>
              <a:ext cx="832775" cy="625550"/>
            </a:xfrm>
            <a:custGeom>
              <a:avLst/>
              <a:gdLst/>
              <a:ahLst/>
              <a:cxnLst/>
              <a:rect l="l" t="t" r="r" b="b"/>
              <a:pathLst>
                <a:path w="33311" h="25022" extrusionOk="0">
                  <a:moveTo>
                    <a:pt x="29368" y="1"/>
                  </a:moveTo>
                  <a:cubicBezTo>
                    <a:pt x="29326" y="1"/>
                    <a:pt x="29284" y="10"/>
                    <a:pt x="29244" y="30"/>
                  </a:cubicBezTo>
                  <a:cubicBezTo>
                    <a:pt x="29244" y="67"/>
                    <a:pt x="25917" y="1620"/>
                    <a:pt x="24105" y="4023"/>
                  </a:cubicBezTo>
                  <a:cubicBezTo>
                    <a:pt x="23661" y="4614"/>
                    <a:pt x="22922" y="5760"/>
                    <a:pt x="21998" y="7202"/>
                  </a:cubicBezTo>
                  <a:cubicBezTo>
                    <a:pt x="19602" y="11029"/>
                    <a:pt x="16218" y="16711"/>
                    <a:pt x="15565" y="17810"/>
                  </a:cubicBezTo>
                  <a:lnTo>
                    <a:pt x="15565" y="17810"/>
                  </a:lnTo>
                  <a:lnTo>
                    <a:pt x="518" y="15114"/>
                  </a:lnTo>
                  <a:cubicBezTo>
                    <a:pt x="444" y="15114"/>
                    <a:pt x="333" y="15114"/>
                    <a:pt x="296" y="15188"/>
                  </a:cubicBezTo>
                  <a:cubicBezTo>
                    <a:pt x="222" y="15225"/>
                    <a:pt x="185" y="15299"/>
                    <a:pt x="148" y="15410"/>
                  </a:cubicBezTo>
                  <a:lnTo>
                    <a:pt x="37" y="17406"/>
                  </a:lnTo>
                  <a:cubicBezTo>
                    <a:pt x="0" y="17554"/>
                    <a:pt x="74" y="17665"/>
                    <a:pt x="185" y="17702"/>
                  </a:cubicBezTo>
                  <a:cubicBezTo>
                    <a:pt x="185" y="17702"/>
                    <a:pt x="2403" y="18848"/>
                    <a:pt x="5176" y="20142"/>
                  </a:cubicBezTo>
                  <a:cubicBezTo>
                    <a:pt x="7949" y="21436"/>
                    <a:pt x="11202" y="22841"/>
                    <a:pt x="13347" y="23358"/>
                  </a:cubicBezTo>
                  <a:cubicBezTo>
                    <a:pt x="14825" y="23691"/>
                    <a:pt x="16119" y="24098"/>
                    <a:pt x="17229" y="24430"/>
                  </a:cubicBezTo>
                  <a:cubicBezTo>
                    <a:pt x="18338" y="24763"/>
                    <a:pt x="19225" y="25022"/>
                    <a:pt x="19964" y="25022"/>
                  </a:cubicBezTo>
                  <a:cubicBezTo>
                    <a:pt x="20260" y="25022"/>
                    <a:pt x="20519" y="24985"/>
                    <a:pt x="20741" y="24874"/>
                  </a:cubicBezTo>
                  <a:cubicBezTo>
                    <a:pt x="20963" y="24763"/>
                    <a:pt x="21184" y="24578"/>
                    <a:pt x="21295" y="24357"/>
                  </a:cubicBezTo>
                  <a:cubicBezTo>
                    <a:pt x="21665" y="23728"/>
                    <a:pt x="23477" y="20696"/>
                    <a:pt x="25177" y="17813"/>
                  </a:cubicBezTo>
                  <a:cubicBezTo>
                    <a:pt x="26028" y="16408"/>
                    <a:pt x="26841" y="15003"/>
                    <a:pt x="27469" y="13968"/>
                  </a:cubicBezTo>
                  <a:cubicBezTo>
                    <a:pt x="28016" y="13068"/>
                    <a:pt x="28395" y="12447"/>
                    <a:pt x="28484" y="12300"/>
                  </a:cubicBezTo>
                  <a:lnTo>
                    <a:pt x="28484" y="12300"/>
                  </a:lnTo>
                  <a:lnTo>
                    <a:pt x="33163" y="8755"/>
                  </a:lnTo>
                  <a:cubicBezTo>
                    <a:pt x="33311" y="8644"/>
                    <a:pt x="33311" y="8459"/>
                    <a:pt x="33237" y="8348"/>
                  </a:cubicBezTo>
                  <a:cubicBezTo>
                    <a:pt x="33170" y="8259"/>
                    <a:pt x="33075" y="8210"/>
                    <a:pt x="32979" y="8210"/>
                  </a:cubicBezTo>
                  <a:cubicBezTo>
                    <a:pt x="32916" y="8210"/>
                    <a:pt x="32851" y="8231"/>
                    <a:pt x="32793" y="8274"/>
                  </a:cubicBezTo>
                  <a:lnTo>
                    <a:pt x="28061" y="11860"/>
                  </a:lnTo>
                  <a:lnTo>
                    <a:pt x="27950" y="11971"/>
                  </a:lnTo>
                  <a:cubicBezTo>
                    <a:pt x="27950" y="11971"/>
                    <a:pt x="26360" y="14633"/>
                    <a:pt x="24660" y="17517"/>
                  </a:cubicBezTo>
                  <a:cubicBezTo>
                    <a:pt x="22922" y="20364"/>
                    <a:pt x="21147" y="23395"/>
                    <a:pt x="20778" y="24061"/>
                  </a:cubicBezTo>
                  <a:cubicBezTo>
                    <a:pt x="20704" y="24172"/>
                    <a:pt x="20630" y="24246"/>
                    <a:pt x="20482" y="24320"/>
                  </a:cubicBezTo>
                  <a:cubicBezTo>
                    <a:pt x="20371" y="24357"/>
                    <a:pt x="20186" y="24393"/>
                    <a:pt x="19964" y="24393"/>
                  </a:cubicBezTo>
                  <a:cubicBezTo>
                    <a:pt x="19373" y="24393"/>
                    <a:pt x="18486" y="24172"/>
                    <a:pt x="17413" y="23839"/>
                  </a:cubicBezTo>
                  <a:cubicBezTo>
                    <a:pt x="16304" y="23543"/>
                    <a:pt x="15010" y="23100"/>
                    <a:pt x="13494" y="22730"/>
                  </a:cubicBezTo>
                  <a:cubicBezTo>
                    <a:pt x="11461" y="22249"/>
                    <a:pt x="8171" y="20844"/>
                    <a:pt x="5435" y="19587"/>
                  </a:cubicBezTo>
                  <a:cubicBezTo>
                    <a:pt x="4067" y="18959"/>
                    <a:pt x="2810" y="18330"/>
                    <a:pt x="1923" y="17887"/>
                  </a:cubicBezTo>
                  <a:cubicBezTo>
                    <a:pt x="1318" y="17584"/>
                    <a:pt x="868" y="17351"/>
                    <a:pt x="643" y="17233"/>
                  </a:cubicBezTo>
                  <a:lnTo>
                    <a:pt x="643" y="17233"/>
                  </a:lnTo>
                  <a:lnTo>
                    <a:pt x="740" y="15779"/>
                  </a:lnTo>
                  <a:lnTo>
                    <a:pt x="15676" y="18441"/>
                  </a:lnTo>
                  <a:cubicBezTo>
                    <a:pt x="15695" y="18448"/>
                    <a:pt x="15716" y="18451"/>
                    <a:pt x="15737" y="18451"/>
                  </a:cubicBezTo>
                  <a:cubicBezTo>
                    <a:pt x="15836" y="18451"/>
                    <a:pt x="15941" y="18385"/>
                    <a:pt x="15972" y="18293"/>
                  </a:cubicBezTo>
                  <a:cubicBezTo>
                    <a:pt x="15972" y="18293"/>
                    <a:pt x="16415" y="17591"/>
                    <a:pt x="17081" y="16445"/>
                  </a:cubicBezTo>
                  <a:cubicBezTo>
                    <a:pt x="18116" y="14781"/>
                    <a:pt x="19669" y="12156"/>
                    <a:pt x="21110" y="9790"/>
                  </a:cubicBezTo>
                  <a:cubicBezTo>
                    <a:pt x="22589" y="7424"/>
                    <a:pt x="23957" y="5243"/>
                    <a:pt x="24586" y="4392"/>
                  </a:cubicBezTo>
                  <a:cubicBezTo>
                    <a:pt x="25436" y="3283"/>
                    <a:pt x="26656" y="2322"/>
                    <a:pt x="27691" y="1656"/>
                  </a:cubicBezTo>
                  <a:cubicBezTo>
                    <a:pt x="28209" y="1324"/>
                    <a:pt x="28652" y="1065"/>
                    <a:pt x="28985" y="880"/>
                  </a:cubicBezTo>
                  <a:cubicBezTo>
                    <a:pt x="29170" y="769"/>
                    <a:pt x="29281" y="695"/>
                    <a:pt x="29392" y="658"/>
                  </a:cubicBezTo>
                  <a:cubicBezTo>
                    <a:pt x="29466" y="621"/>
                    <a:pt x="29503" y="584"/>
                    <a:pt x="29503" y="584"/>
                  </a:cubicBezTo>
                  <a:cubicBezTo>
                    <a:pt x="29688" y="510"/>
                    <a:pt x="29725" y="326"/>
                    <a:pt x="29651" y="178"/>
                  </a:cubicBezTo>
                  <a:cubicBezTo>
                    <a:pt x="29597" y="69"/>
                    <a:pt x="29483" y="1"/>
                    <a:pt x="29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876;p51">
              <a:extLst>
                <a:ext uri="{FF2B5EF4-FFF2-40B4-BE49-F238E27FC236}">
                  <a16:creationId xmlns:a16="http://schemas.microsoft.com/office/drawing/2014/main" id="{F2E60C9A-2E45-4F62-9DE3-69D0D472ED7E}"/>
                </a:ext>
              </a:extLst>
            </p:cNvPr>
            <p:cNvSpPr/>
            <p:nvPr/>
          </p:nvSpPr>
          <p:spPr>
            <a:xfrm>
              <a:off x="5945500" y="3431225"/>
              <a:ext cx="158050" cy="58725"/>
            </a:xfrm>
            <a:custGeom>
              <a:avLst/>
              <a:gdLst/>
              <a:ahLst/>
              <a:cxnLst/>
              <a:rect l="l" t="t" r="r" b="b"/>
              <a:pathLst>
                <a:path w="6322" h="2349" extrusionOk="0">
                  <a:moveTo>
                    <a:pt x="5955" y="1"/>
                  </a:moveTo>
                  <a:cubicBezTo>
                    <a:pt x="5929" y="1"/>
                    <a:pt x="5903" y="4"/>
                    <a:pt x="5878" y="10"/>
                  </a:cubicBezTo>
                  <a:lnTo>
                    <a:pt x="259" y="1747"/>
                  </a:lnTo>
                  <a:cubicBezTo>
                    <a:pt x="111" y="1784"/>
                    <a:pt x="0" y="1969"/>
                    <a:pt x="74" y="2117"/>
                  </a:cubicBezTo>
                  <a:cubicBezTo>
                    <a:pt x="105" y="2271"/>
                    <a:pt x="238" y="2348"/>
                    <a:pt x="368" y="2348"/>
                  </a:cubicBezTo>
                  <a:cubicBezTo>
                    <a:pt x="393" y="2348"/>
                    <a:pt x="419" y="2345"/>
                    <a:pt x="444" y="2339"/>
                  </a:cubicBezTo>
                  <a:lnTo>
                    <a:pt x="6063" y="601"/>
                  </a:lnTo>
                  <a:cubicBezTo>
                    <a:pt x="6211" y="564"/>
                    <a:pt x="6322" y="380"/>
                    <a:pt x="6248" y="232"/>
                  </a:cubicBezTo>
                  <a:cubicBezTo>
                    <a:pt x="6217" y="78"/>
                    <a:pt x="6084" y="1"/>
                    <a:pt x="5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877;p51">
              <a:extLst>
                <a:ext uri="{FF2B5EF4-FFF2-40B4-BE49-F238E27FC236}">
                  <a16:creationId xmlns:a16="http://schemas.microsoft.com/office/drawing/2014/main" id="{6D47176D-A3B8-48BB-815A-F305D2D80766}"/>
                </a:ext>
              </a:extLst>
            </p:cNvPr>
            <p:cNvSpPr/>
            <p:nvPr/>
          </p:nvSpPr>
          <p:spPr>
            <a:xfrm>
              <a:off x="5066625" y="3521850"/>
              <a:ext cx="194000" cy="95400"/>
            </a:xfrm>
            <a:custGeom>
              <a:avLst/>
              <a:gdLst/>
              <a:ahLst/>
              <a:cxnLst/>
              <a:rect l="l" t="t" r="r" b="b"/>
              <a:pathLst>
                <a:path w="7760" h="3816" extrusionOk="0">
                  <a:moveTo>
                    <a:pt x="3169" y="1"/>
                  </a:moveTo>
                  <a:cubicBezTo>
                    <a:pt x="2001" y="1"/>
                    <a:pt x="1" y="2029"/>
                    <a:pt x="144" y="2744"/>
                  </a:cubicBezTo>
                  <a:cubicBezTo>
                    <a:pt x="168" y="2894"/>
                    <a:pt x="286" y="2953"/>
                    <a:pt x="457" y="2953"/>
                  </a:cubicBezTo>
                  <a:cubicBezTo>
                    <a:pt x="1087" y="2953"/>
                    <a:pt x="2436" y="2152"/>
                    <a:pt x="2436" y="2152"/>
                  </a:cubicBezTo>
                  <a:cubicBezTo>
                    <a:pt x="2436" y="2152"/>
                    <a:pt x="2843" y="2855"/>
                    <a:pt x="4580" y="3446"/>
                  </a:cubicBezTo>
                  <a:cubicBezTo>
                    <a:pt x="5449" y="3742"/>
                    <a:pt x="6207" y="3816"/>
                    <a:pt x="6748" y="3816"/>
                  </a:cubicBezTo>
                  <a:cubicBezTo>
                    <a:pt x="7288" y="3816"/>
                    <a:pt x="7612" y="3742"/>
                    <a:pt x="7612" y="3742"/>
                  </a:cubicBezTo>
                  <a:lnTo>
                    <a:pt x="7760" y="1709"/>
                  </a:lnTo>
                  <a:cubicBezTo>
                    <a:pt x="7760" y="1709"/>
                    <a:pt x="4432" y="156"/>
                    <a:pt x="3286" y="8"/>
                  </a:cubicBezTo>
                  <a:cubicBezTo>
                    <a:pt x="3248" y="3"/>
                    <a:pt x="3209" y="1"/>
                    <a:pt x="3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878;p51">
              <a:extLst>
                <a:ext uri="{FF2B5EF4-FFF2-40B4-BE49-F238E27FC236}">
                  <a16:creationId xmlns:a16="http://schemas.microsoft.com/office/drawing/2014/main" id="{32DDDDC9-A85B-4F7E-864E-76C2C8DC29AE}"/>
                </a:ext>
              </a:extLst>
            </p:cNvPr>
            <p:cNvSpPr/>
            <p:nvPr/>
          </p:nvSpPr>
          <p:spPr>
            <a:xfrm>
              <a:off x="5061900" y="3513725"/>
              <a:ext cx="206125" cy="110925"/>
            </a:xfrm>
            <a:custGeom>
              <a:avLst/>
              <a:gdLst/>
              <a:ahLst/>
              <a:cxnLst/>
              <a:rect l="l" t="t" r="r" b="b"/>
              <a:pathLst>
                <a:path w="8245" h="4437" extrusionOk="0">
                  <a:moveTo>
                    <a:pt x="3438" y="629"/>
                  </a:moveTo>
                  <a:cubicBezTo>
                    <a:pt x="3697" y="666"/>
                    <a:pt x="4104" y="777"/>
                    <a:pt x="4548" y="924"/>
                  </a:cubicBezTo>
                  <a:cubicBezTo>
                    <a:pt x="5250" y="1183"/>
                    <a:pt x="6063" y="1553"/>
                    <a:pt x="6692" y="1812"/>
                  </a:cubicBezTo>
                  <a:cubicBezTo>
                    <a:pt x="7025" y="1960"/>
                    <a:pt x="7283" y="2071"/>
                    <a:pt x="7505" y="2181"/>
                  </a:cubicBezTo>
                  <a:cubicBezTo>
                    <a:pt x="7542" y="2196"/>
                    <a:pt x="7575" y="2211"/>
                    <a:pt x="7605" y="2225"/>
                  </a:cubicBezTo>
                  <a:lnTo>
                    <a:pt x="7605" y="2225"/>
                  </a:lnTo>
                  <a:lnTo>
                    <a:pt x="7519" y="3787"/>
                  </a:lnTo>
                  <a:lnTo>
                    <a:pt x="7519" y="3787"/>
                  </a:lnTo>
                  <a:cubicBezTo>
                    <a:pt x="7386" y="3797"/>
                    <a:pt x="7197" y="3808"/>
                    <a:pt x="6951" y="3808"/>
                  </a:cubicBezTo>
                  <a:cubicBezTo>
                    <a:pt x="6433" y="3808"/>
                    <a:pt x="5694" y="3771"/>
                    <a:pt x="4880" y="3475"/>
                  </a:cubicBezTo>
                  <a:cubicBezTo>
                    <a:pt x="4030" y="3217"/>
                    <a:pt x="3549" y="2884"/>
                    <a:pt x="3254" y="2662"/>
                  </a:cubicBezTo>
                  <a:cubicBezTo>
                    <a:pt x="3106" y="2551"/>
                    <a:pt x="2995" y="2440"/>
                    <a:pt x="2958" y="2403"/>
                  </a:cubicBezTo>
                  <a:lnTo>
                    <a:pt x="2884" y="2329"/>
                  </a:lnTo>
                  <a:cubicBezTo>
                    <a:pt x="2835" y="2231"/>
                    <a:pt x="2720" y="2165"/>
                    <a:pt x="2615" y="2165"/>
                  </a:cubicBezTo>
                  <a:cubicBezTo>
                    <a:pt x="2563" y="2165"/>
                    <a:pt x="2514" y="2181"/>
                    <a:pt x="2477" y="2218"/>
                  </a:cubicBezTo>
                  <a:lnTo>
                    <a:pt x="2403" y="2255"/>
                  </a:lnTo>
                  <a:cubicBezTo>
                    <a:pt x="2292" y="2329"/>
                    <a:pt x="1960" y="2514"/>
                    <a:pt x="1590" y="2662"/>
                  </a:cubicBezTo>
                  <a:cubicBezTo>
                    <a:pt x="1405" y="2736"/>
                    <a:pt x="1220" y="2810"/>
                    <a:pt x="1072" y="2884"/>
                  </a:cubicBezTo>
                  <a:cubicBezTo>
                    <a:pt x="887" y="2921"/>
                    <a:pt x="740" y="2958"/>
                    <a:pt x="666" y="2958"/>
                  </a:cubicBezTo>
                  <a:lnTo>
                    <a:pt x="622" y="2958"/>
                  </a:lnTo>
                  <a:cubicBezTo>
                    <a:pt x="621" y="2855"/>
                    <a:pt x="726" y="2629"/>
                    <a:pt x="887" y="2403"/>
                  </a:cubicBezTo>
                  <a:cubicBezTo>
                    <a:pt x="1146" y="2034"/>
                    <a:pt x="1590" y="1553"/>
                    <a:pt x="2071" y="1220"/>
                  </a:cubicBezTo>
                  <a:cubicBezTo>
                    <a:pt x="2551" y="851"/>
                    <a:pt x="3069" y="629"/>
                    <a:pt x="3364" y="629"/>
                  </a:cubicBezTo>
                  <a:close/>
                  <a:moveTo>
                    <a:pt x="3364" y="0"/>
                  </a:moveTo>
                  <a:cubicBezTo>
                    <a:pt x="2995" y="0"/>
                    <a:pt x="2625" y="148"/>
                    <a:pt x="2255" y="370"/>
                  </a:cubicBezTo>
                  <a:cubicBezTo>
                    <a:pt x="1701" y="666"/>
                    <a:pt x="1183" y="1109"/>
                    <a:pt x="740" y="1590"/>
                  </a:cubicBezTo>
                  <a:cubicBezTo>
                    <a:pt x="555" y="1849"/>
                    <a:pt x="370" y="2071"/>
                    <a:pt x="222" y="2292"/>
                  </a:cubicBezTo>
                  <a:cubicBezTo>
                    <a:pt x="111" y="2514"/>
                    <a:pt x="0" y="2736"/>
                    <a:pt x="0" y="2995"/>
                  </a:cubicBezTo>
                  <a:lnTo>
                    <a:pt x="0" y="3106"/>
                  </a:lnTo>
                  <a:cubicBezTo>
                    <a:pt x="37" y="3254"/>
                    <a:pt x="148" y="3402"/>
                    <a:pt x="259" y="3475"/>
                  </a:cubicBezTo>
                  <a:cubicBezTo>
                    <a:pt x="407" y="3549"/>
                    <a:pt x="518" y="3586"/>
                    <a:pt x="666" y="3586"/>
                  </a:cubicBezTo>
                  <a:cubicBezTo>
                    <a:pt x="887" y="3586"/>
                    <a:pt x="1109" y="3512"/>
                    <a:pt x="1331" y="3438"/>
                  </a:cubicBezTo>
                  <a:cubicBezTo>
                    <a:pt x="1796" y="3267"/>
                    <a:pt x="2277" y="3015"/>
                    <a:pt x="2549" y="2864"/>
                  </a:cubicBezTo>
                  <a:lnTo>
                    <a:pt x="2549" y="2864"/>
                  </a:lnTo>
                  <a:cubicBezTo>
                    <a:pt x="2821" y="3156"/>
                    <a:pt x="3437" y="3656"/>
                    <a:pt x="4695" y="4067"/>
                  </a:cubicBezTo>
                  <a:cubicBezTo>
                    <a:pt x="5583" y="4363"/>
                    <a:pt x="6359" y="4437"/>
                    <a:pt x="6951" y="4437"/>
                  </a:cubicBezTo>
                  <a:cubicBezTo>
                    <a:pt x="7505" y="4437"/>
                    <a:pt x="7838" y="4363"/>
                    <a:pt x="7875" y="4363"/>
                  </a:cubicBezTo>
                  <a:cubicBezTo>
                    <a:pt x="7986" y="4326"/>
                    <a:pt x="8097" y="4215"/>
                    <a:pt x="8097" y="4067"/>
                  </a:cubicBezTo>
                  <a:lnTo>
                    <a:pt x="8245" y="2071"/>
                  </a:lnTo>
                  <a:cubicBezTo>
                    <a:pt x="8245" y="1923"/>
                    <a:pt x="8171" y="1812"/>
                    <a:pt x="8060" y="1775"/>
                  </a:cubicBezTo>
                  <a:cubicBezTo>
                    <a:pt x="8060" y="1775"/>
                    <a:pt x="7246" y="1368"/>
                    <a:pt x="6248" y="961"/>
                  </a:cubicBezTo>
                  <a:cubicBezTo>
                    <a:pt x="5768" y="740"/>
                    <a:pt x="5250" y="518"/>
                    <a:pt x="4769" y="370"/>
                  </a:cubicBezTo>
                  <a:cubicBezTo>
                    <a:pt x="4289" y="185"/>
                    <a:pt x="3845" y="74"/>
                    <a:pt x="3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879;p51">
              <a:extLst>
                <a:ext uri="{FF2B5EF4-FFF2-40B4-BE49-F238E27FC236}">
                  <a16:creationId xmlns:a16="http://schemas.microsoft.com/office/drawing/2014/main" id="{EAFE0BEE-4FA7-42EA-8BA5-27FA9D20A761}"/>
                </a:ext>
              </a:extLst>
            </p:cNvPr>
            <p:cNvSpPr/>
            <p:nvPr/>
          </p:nvSpPr>
          <p:spPr>
            <a:xfrm>
              <a:off x="595842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402" y="0"/>
                  </a:moveTo>
                  <a:lnTo>
                    <a:pt x="38" y="34235"/>
                  </a:lnTo>
                  <a:cubicBezTo>
                    <a:pt x="1" y="34531"/>
                    <a:pt x="185" y="34790"/>
                    <a:pt x="481" y="34827"/>
                  </a:cubicBezTo>
                  <a:cubicBezTo>
                    <a:pt x="525" y="34836"/>
                    <a:pt x="567" y="34841"/>
                    <a:pt x="609" y="34841"/>
                  </a:cubicBezTo>
                  <a:cubicBezTo>
                    <a:pt x="887" y="34841"/>
                    <a:pt x="1119" y="34635"/>
                    <a:pt x="1184" y="34346"/>
                  </a:cubicBezTo>
                  <a:lnTo>
                    <a:pt x="5916" y="555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880;p51">
              <a:extLst>
                <a:ext uri="{FF2B5EF4-FFF2-40B4-BE49-F238E27FC236}">
                  <a16:creationId xmlns:a16="http://schemas.microsoft.com/office/drawing/2014/main" id="{7D193E8F-76AF-4A07-9A97-066B594B50E5}"/>
                </a:ext>
              </a:extLst>
            </p:cNvPr>
            <p:cNvSpPr/>
            <p:nvPr/>
          </p:nvSpPr>
          <p:spPr>
            <a:xfrm>
              <a:off x="5951950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3920" y="703"/>
                  </a:moveTo>
                  <a:lnTo>
                    <a:pt x="5835" y="1125"/>
                  </a:lnTo>
                  <a:lnTo>
                    <a:pt x="5835" y="1125"/>
                  </a:lnTo>
                  <a:lnTo>
                    <a:pt x="1110" y="34605"/>
                  </a:lnTo>
                  <a:cubicBezTo>
                    <a:pt x="1110" y="34753"/>
                    <a:pt x="999" y="34827"/>
                    <a:pt x="851" y="34827"/>
                  </a:cubicBezTo>
                  <a:lnTo>
                    <a:pt x="814" y="34827"/>
                  </a:lnTo>
                  <a:cubicBezTo>
                    <a:pt x="666" y="34790"/>
                    <a:pt x="592" y="34716"/>
                    <a:pt x="592" y="34568"/>
                  </a:cubicBezTo>
                  <a:lnTo>
                    <a:pt x="3920" y="703"/>
                  </a:lnTo>
                  <a:close/>
                  <a:moveTo>
                    <a:pt x="3698" y="0"/>
                  </a:moveTo>
                  <a:cubicBezTo>
                    <a:pt x="3624" y="0"/>
                    <a:pt x="3550" y="0"/>
                    <a:pt x="3476" y="74"/>
                  </a:cubicBezTo>
                  <a:cubicBezTo>
                    <a:pt x="3402" y="111"/>
                    <a:pt x="3328" y="185"/>
                    <a:pt x="3328" y="296"/>
                  </a:cubicBezTo>
                  <a:lnTo>
                    <a:pt x="1" y="34494"/>
                  </a:lnTo>
                  <a:lnTo>
                    <a:pt x="1" y="34568"/>
                  </a:lnTo>
                  <a:cubicBezTo>
                    <a:pt x="1" y="34975"/>
                    <a:pt x="260" y="35344"/>
                    <a:pt x="666" y="35418"/>
                  </a:cubicBezTo>
                  <a:cubicBezTo>
                    <a:pt x="740" y="35455"/>
                    <a:pt x="777" y="35455"/>
                    <a:pt x="851" y="35455"/>
                  </a:cubicBezTo>
                  <a:cubicBezTo>
                    <a:pt x="1295" y="35455"/>
                    <a:pt x="1665" y="35160"/>
                    <a:pt x="1738" y="34716"/>
                  </a:cubicBezTo>
                  <a:lnTo>
                    <a:pt x="6471" y="925"/>
                  </a:lnTo>
                  <a:cubicBezTo>
                    <a:pt x="6508" y="740"/>
                    <a:pt x="6397" y="592"/>
                    <a:pt x="6249" y="555"/>
                  </a:cubicBezTo>
                  <a:lnTo>
                    <a:pt x="36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881;p51">
              <a:extLst>
                <a:ext uri="{FF2B5EF4-FFF2-40B4-BE49-F238E27FC236}">
                  <a16:creationId xmlns:a16="http://schemas.microsoft.com/office/drawing/2014/main" id="{BE90EFAF-90E6-4999-82EA-951DBFCE0F93}"/>
                </a:ext>
              </a:extLst>
            </p:cNvPr>
            <p:cNvSpPr/>
            <p:nvPr/>
          </p:nvSpPr>
          <p:spPr>
            <a:xfrm>
              <a:off x="638820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2367" y="1"/>
                  </a:moveTo>
                  <a:lnTo>
                    <a:pt x="1" y="1258"/>
                  </a:lnTo>
                  <a:lnTo>
                    <a:pt x="9244" y="33459"/>
                  </a:lnTo>
                  <a:cubicBezTo>
                    <a:pt x="9307" y="33711"/>
                    <a:pt x="9503" y="33882"/>
                    <a:pt x="9743" y="33882"/>
                  </a:cubicBezTo>
                  <a:cubicBezTo>
                    <a:pt x="9785" y="33882"/>
                    <a:pt x="9828" y="33877"/>
                    <a:pt x="9872" y="33866"/>
                  </a:cubicBezTo>
                  <a:cubicBezTo>
                    <a:pt x="10205" y="33829"/>
                    <a:pt x="10427" y="33496"/>
                    <a:pt x="10316" y="33200"/>
                  </a:cubicBezTo>
                  <a:lnTo>
                    <a:pt x="2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882;p51">
              <a:extLst>
                <a:ext uri="{FF2B5EF4-FFF2-40B4-BE49-F238E27FC236}">
                  <a16:creationId xmlns:a16="http://schemas.microsoft.com/office/drawing/2014/main" id="{EB5AAC83-170D-4FDD-834D-1A2EED043103}"/>
                </a:ext>
              </a:extLst>
            </p:cNvPr>
            <p:cNvSpPr/>
            <p:nvPr/>
          </p:nvSpPr>
          <p:spPr>
            <a:xfrm>
              <a:off x="6379900" y="4220175"/>
              <a:ext cx="274525" cy="862975"/>
            </a:xfrm>
            <a:custGeom>
              <a:avLst/>
              <a:gdLst/>
              <a:ahLst/>
              <a:cxnLst/>
              <a:rect l="l" t="t" r="r" b="b"/>
              <a:pathLst>
                <a:path w="10981" h="34519" extrusionOk="0">
                  <a:moveTo>
                    <a:pt x="2493" y="769"/>
                  </a:moveTo>
                  <a:lnTo>
                    <a:pt x="10352" y="33594"/>
                  </a:lnTo>
                  <a:lnTo>
                    <a:pt x="10352" y="33631"/>
                  </a:lnTo>
                  <a:cubicBezTo>
                    <a:pt x="10352" y="33779"/>
                    <a:pt x="10278" y="33890"/>
                    <a:pt x="10130" y="33890"/>
                  </a:cubicBezTo>
                  <a:lnTo>
                    <a:pt x="10093" y="33890"/>
                  </a:lnTo>
                  <a:cubicBezTo>
                    <a:pt x="9982" y="33890"/>
                    <a:pt x="9871" y="33816"/>
                    <a:pt x="9871" y="33705"/>
                  </a:cubicBezTo>
                  <a:lnTo>
                    <a:pt x="703" y="1725"/>
                  </a:lnTo>
                  <a:lnTo>
                    <a:pt x="2493" y="769"/>
                  </a:lnTo>
                  <a:close/>
                  <a:moveTo>
                    <a:pt x="2741" y="1"/>
                  </a:moveTo>
                  <a:cubicBezTo>
                    <a:pt x="2687" y="1"/>
                    <a:pt x="2631" y="18"/>
                    <a:pt x="2588" y="62"/>
                  </a:cubicBezTo>
                  <a:lnTo>
                    <a:pt x="185" y="1319"/>
                  </a:lnTo>
                  <a:cubicBezTo>
                    <a:pt x="74" y="1393"/>
                    <a:pt x="0" y="1541"/>
                    <a:pt x="37" y="1688"/>
                  </a:cubicBezTo>
                  <a:lnTo>
                    <a:pt x="9280" y="33890"/>
                  </a:lnTo>
                  <a:cubicBezTo>
                    <a:pt x="9391" y="34260"/>
                    <a:pt x="9723" y="34518"/>
                    <a:pt x="10093" y="34518"/>
                  </a:cubicBezTo>
                  <a:lnTo>
                    <a:pt x="10241" y="34518"/>
                  </a:lnTo>
                  <a:cubicBezTo>
                    <a:pt x="10685" y="34445"/>
                    <a:pt x="10980" y="34075"/>
                    <a:pt x="10980" y="33631"/>
                  </a:cubicBezTo>
                  <a:cubicBezTo>
                    <a:pt x="10980" y="33557"/>
                    <a:pt x="10980" y="33520"/>
                    <a:pt x="10980" y="33446"/>
                  </a:cubicBezTo>
                  <a:lnTo>
                    <a:pt x="3032" y="247"/>
                  </a:lnTo>
                  <a:cubicBezTo>
                    <a:pt x="2995" y="173"/>
                    <a:pt x="2921" y="62"/>
                    <a:pt x="2847" y="25"/>
                  </a:cubicBezTo>
                  <a:cubicBezTo>
                    <a:pt x="2816" y="9"/>
                    <a:pt x="2779" y="1"/>
                    <a:pt x="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883;p51">
              <a:extLst>
                <a:ext uri="{FF2B5EF4-FFF2-40B4-BE49-F238E27FC236}">
                  <a16:creationId xmlns:a16="http://schemas.microsoft.com/office/drawing/2014/main" id="{A449E837-20A8-4194-920B-28312B999FBB}"/>
                </a:ext>
              </a:extLst>
            </p:cNvPr>
            <p:cNvSpPr/>
            <p:nvPr/>
          </p:nvSpPr>
          <p:spPr>
            <a:xfrm>
              <a:off x="6024975" y="4218000"/>
              <a:ext cx="189500" cy="859700"/>
            </a:xfrm>
            <a:custGeom>
              <a:avLst/>
              <a:gdLst/>
              <a:ahLst/>
              <a:cxnLst/>
              <a:rect l="l" t="t" r="r" b="b"/>
              <a:pathLst>
                <a:path w="7580" h="34388" extrusionOk="0">
                  <a:moveTo>
                    <a:pt x="2478" y="1"/>
                  </a:moveTo>
                  <a:lnTo>
                    <a:pt x="1" y="1073"/>
                  </a:lnTo>
                  <a:lnTo>
                    <a:pt x="6433" y="33940"/>
                  </a:lnTo>
                  <a:cubicBezTo>
                    <a:pt x="6468" y="34180"/>
                    <a:pt x="6692" y="34388"/>
                    <a:pt x="6960" y="34388"/>
                  </a:cubicBezTo>
                  <a:cubicBezTo>
                    <a:pt x="6981" y="34388"/>
                    <a:pt x="7003" y="34386"/>
                    <a:pt x="7025" y="34384"/>
                  </a:cubicBezTo>
                  <a:cubicBezTo>
                    <a:pt x="7358" y="34384"/>
                    <a:pt x="7579" y="34088"/>
                    <a:pt x="7543" y="33755"/>
                  </a:cubicBezTo>
                  <a:lnTo>
                    <a:pt x="2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884;p51">
              <a:extLst>
                <a:ext uri="{FF2B5EF4-FFF2-40B4-BE49-F238E27FC236}">
                  <a16:creationId xmlns:a16="http://schemas.microsoft.com/office/drawing/2014/main" id="{E3EAE6DB-1149-48EA-A1CB-6DC152D9ACDA}"/>
                </a:ext>
              </a:extLst>
            </p:cNvPr>
            <p:cNvSpPr/>
            <p:nvPr/>
          </p:nvSpPr>
          <p:spPr>
            <a:xfrm>
              <a:off x="6016650" y="4210000"/>
              <a:ext cx="205225" cy="875925"/>
            </a:xfrm>
            <a:custGeom>
              <a:avLst/>
              <a:gdLst/>
              <a:ahLst/>
              <a:cxnLst/>
              <a:rect l="l" t="t" r="r" b="b"/>
              <a:pathLst>
                <a:path w="8209" h="35037" extrusionOk="0">
                  <a:moveTo>
                    <a:pt x="2576" y="766"/>
                  </a:moveTo>
                  <a:lnTo>
                    <a:pt x="7580" y="34112"/>
                  </a:lnTo>
                  <a:lnTo>
                    <a:pt x="7580" y="34149"/>
                  </a:lnTo>
                  <a:cubicBezTo>
                    <a:pt x="7580" y="34297"/>
                    <a:pt x="7469" y="34408"/>
                    <a:pt x="7321" y="34408"/>
                  </a:cubicBezTo>
                  <a:cubicBezTo>
                    <a:pt x="7173" y="34408"/>
                    <a:pt x="7062" y="34334"/>
                    <a:pt x="7062" y="34186"/>
                  </a:cubicBezTo>
                  <a:lnTo>
                    <a:pt x="703" y="1578"/>
                  </a:lnTo>
                  <a:lnTo>
                    <a:pt x="2576" y="766"/>
                  </a:lnTo>
                  <a:close/>
                  <a:moveTo>
                    <a:pt x="2805" y="1"/>
                  </a:moveTo>
                  <a:cubicBezTo>
                    <a:pt x="2767" y="1"/>
                    <a:pt x="2730" y="10"/>
                    <a:pt x="2700" y="25"/>
                  </a:cubicBezTo>
                  <a:lnTo>
                    <a:pt x="223" y="1097"/>
                  </a:lnTo>
                  <a:cubicBezTo>
                    <a:pt x="75" y="1134"/>
                    <a:pt x="1" y="1282"/>
                    <a:pt x="38" y="1430"/>
                  </a:cubicBezTo>
                  <a:lnTo>
                    <a:pt x="6434" y="34334"/>
                  </a:lnTo>
                  <a:cubicBezTo>
                    <a:pt x="6545" y="34741"/>
                    <a:pt x="6877" y="35036"/>
                    <a:pt x="7321" y="35036"/>
                  </a:cubicBezTo>
                  <a:lnTo>
                    <a:pt x="7358" y="35036"/>
                  </a:lnTo>
                  <a:cubicBezTo>
                    <a:pt x="7839" y="34999"/>
                    <a:pt x="8208" y="34593"/>
                    <a:pt x="8208" y="34149"/>
                  </a:cubicBezTo>
                  <a:lnTo>
                    <a:pt x="8171" y="34001"/>
                  </a:lnTo>
                  <a:lnTo>
                    <a:pt x="3106" y="284"/>
                  </a:lnTo>
                  <a:cubicBezTo>
                    <a:pt x="3106" y="173"/>
                    <a:pt x="3069" y="99"/>
                    <a:pt x="2958" y="62"/>
                  </a:cubicBezTo>
                  <a:cubicBezTo>
                    <a:pt x="2915" y="19"/>
                    <a:pt x="2859" y="1"/>
                    <a:pt x="2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885;p51">
              <a:extLst>
                <a:ext uri="{FF2B5EF4-FFF2-40B4-BE49-F238E27FC236}">
                  <a16:creationId xmlns:a16="http://schemas.microsoft.com/office/drawing/2014/main" id="{A36ED5B1-421B-4A92-8FEA-6AC4A6EA19AE}"/>
                </a:ext>
              </a:extLst>
            </p:cNvPr>
            <p:cNvSpPr/>
            <p:nvPr/>
          </p:nvSpPr>
          <p:spPr>
            <a:xfrm>
              <a:off x="549167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886;p51">
              <a:extLst>
                <a:ext uri="{FF2B5EF4-FFF2-40B4-BE49-F238E27FC236}">
                  <a16:creationId xmlns:a16="http://schemas.microsoft.com/office/drawing/2014/main" id="{6B3A693F-2C88-4515-AAA7-EF14F8601BC4}"/>
                </a:ext>
              </a:extLst>
            </p:cNvPr>
            <p:cNvSpPr/>
            <p:nvPr/>
          </p:nvSpPr>
          <p:spPr>
            <a:xfrm>
              <a:off x="54842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5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887;p51">
              <a:extLst>
                <a:ext uri="{FF2B5EF4-FFF2-40B4-BE49-F238E27FC236}">
                  <a16:creationId xmlns:a16="http://schemas.microsoft.com/office/drawing/2014/main" id="{84613C36-DED8-4299-8836-EB3D00CA4ECC}"/>
                </a:ext>
              </a:extLst>
            </p:cNvPr>
            <p:cNvSpPr/>
            <p:nvPr/>
          </p:nvSpPr>
          <p:spPr>
            <a:xfrm>
              <a:off x="544730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29171" y="1"/>
                  </a:moveTo>
                  <a:cubicBezTo>
                    <a:pt x="26879" y="1"/>
                    <a:pt x="25104" y="2034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41778" y="41963"/>
                  </a:lnTo>
                  <a:lnTo>
                    <a:pt x="47545" y="4327"/>
                  </a:lnTo>
                  <a:cubicBezTo>
                    <a:pt x="47915" y="2071"/>
                    <a:pt x="46140" y="1"/>
                    <a:pt x="43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888;p51">
              <a:extLst>
                <a:ext uri="{FF2B5EF4-FFF2-40B4-BE49-F238E27FC236}">
                  <a16:creationId xmlns:a16="http://schemas.microsoft.com/office/drawing/2014/main" id="{5C6EA762-F681-40DE-9C94-5DBA14B22A0A}"/>
                </a:ext>
              </a:extLst>
            </p:cNvPr>
            <p:cNvSpPr/>
            <p:nvPr/>
          </p:nvSpPr>
          <p:spPr>
            <a:xfrm>
              <a:off x="5451925" y="3229050"/>
              <a:ext cx="1193250" cy="1063850"/>
            </a:xfrm>
            <a:custGeom>
              <a:avLst/>
              <a:gdLst/>
              <a:ahLst/>
              <a:cxnLst/>
              <a:rect l="l" t="t" r="r" b="b"/>
              <a:pathLst>
                <a:path w="47730" h="42554" extrusionOk="0">
                  <a:moveTo>
                    <a:pt x="43626" y="592"/>
                  </a:moveTo>
                  <a:cubicBezTo>
                    <a:pt x="44624" y="592"/>
                    <a:pt x="45475" y="998"/>
                    <a:pt x="46103" y="1627"/>
                  </a:cubicBezTo>
                  <a:cubicBezTo>
                    <a:pt x="46732" y="2255"/>
                    <a:pt x="47101" y="3106"/>
                    <a:pt x="47101" y="4067"/>
                  </a:cubicBezTo>
                  <a:cubicBezTo>
                    <a:pt x="47101" y="4215"/>
                    <a:pt x="47101" y="4400"/>
                    <a:pt x="47064" y="4585"/>
                  </a:cubicBezTo>
                  <a:lnTo>
                    <a:pt x="41297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3106"/>
                    <a:pt x="25917" y="2255"/>
                    <a:pt x="26546" y="1627"/>
                  </a:cubicBezTo>
                  <a:cubicBezTo>
                    <a:pt x="27174" y="998"/>
                    <a:pt x="28024" y="592"/>
                    <a:pt x="28986" y="592"/>
                  </a:cubicBezTo>
                  <a:close/>
                  <a:moveTo>
                    <a:pt x="28986" y="0"/>
                  </a:moveTo>
                  <a:cubicBezTo>
                    <a:pt x="26694" y="0"/>
                    <a:pt x="24919" y="1849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41593" y="42554"/>
                  </a:lnTo>
                  <a:cubicBezTo>
                    <a:pt x="41741" y="42554"/>
                    <a:pt x="41851" y="42443"/>
                    <a:pt x="41888" y="42295"/>
                  </a:cubicBezTo>
                  <a:lnTo>
                    <a:pt x="47656" y="4696"/>
                  </a:lnTo>
                  <a:cubicBezTo>
                    <a:pt x="47693" y="4474"/>
                    <a:pt x="47730" y="4252"/>
                    <a:pt x="47730" y="4067"/>
                  </a:cubicBezTo>
                  <a:cubicBezTo>
                    <a:pt x="47730" y="1849"/>
                    <a:pt x="45918" y="0"/>
                    <a:pt x="43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889;p51">
              <a:extLst>
                <a:ext uri="{FF2B5EF4-FFF2-40B4-BE49-F238E27FC236}">
                  <a16:creationId xmlns:a16="http://schemas.microsoft.com/office/drawing/2014/main" id="{D689FA26-1EBC-4F23-BCD4-397E3895C8AE}"/>
                </a:ext>
              </a:extLst>
            </p:cNvPr>
            <p:cNvSpPr/>
            <p:nvPr/>
          </p:nvSpPr>
          <p:spPr>
            <a:xfrm>
              <a:off x="544730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29023" y="1"/>
                  </a:moveTo>
                  <a:cubicBezTo>
                    <a:pt x="26805" y="75"/>
                    <a:pt x="25141" y="2071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26842" y="41963"/>
                  </a:lnTo>
                  <a:lnTo>
                    <a:pt x="32609" y="4327"/>
                  </a:lnTo>
                  <a:cubicBezTo>
                    <a:pt x="32979" y="2108"/>
                    <a:pt x="31278" y="75"/>
                    <a:pt x="29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890;p51">
              <a:extLst>
                <a:ext uri="{FF2B5EF4-FFF2-40B4-BE49-F238E27FC236}">
                  <a16:creationId xmlns:a16="http://schemas.microsoft.com/office/drawing/2014/main" id="{46E7C14B-5422-43EE-9AA5-690ADEEB0C28}"/>
                </a:ext>
              </a:extLst>
            </p:cNvPr>
            <p:cNvSpPr/>
            <p:nvPr/>
          </p:nvSpPr>
          <p:spPr>
            <a:xfrm>
              <a:off x="5451925" y="3229050"/>
              <a:ext cx="819850" cy="1063850"/>
            </a:xfrm>
            <a:custGeom>
              <a:avLst/>
              <a:gdLst/>
              <a:ahLst/>
              <a:cxnLst/>
              <a:rect l="l" t="t" r="r" b="b"/>
              <a:pathLst>
                <a:path w="32794" h="42554" extrusionOk="0">
                  <a:moveTo>
                    <a:pt x="28856" y="629"/>
                  </a:moveTo>
                  <a:lnTo>
                    <a:pt x="28856" y="629"/>
                  </a:lnTo>
                  <a:cubicBezTo>
                    <a:pt x="30733" y="676"/>
                    <a:pt x="32165" y="2225"/>
                    <a:pt x="32165" y="4067"/>
                  </a:cubicBezTo>
                  <a:cubicBezTo>
                    <a:pt x="32165" y="4215"/>
                    <a:pt x="32165" y="4400"/>
                    <a:pt x="32128" y="4585"/>
                  </a:cubicBezTo>
                  <a:lnTo>
                    <a:pt x="26398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2225"/>
                    <a:pt x="26980" y="676"/>
                    <a:pt x="28856" y="629"/>
                  </a:cubicBezTo>
                  <a:close/>
                  <a:moveTo>
                    <a:pt x="28838" y="0"/>
                  </a:moveTo>
                  <a:cubicBezTo>
                    <a:pt x="26620" y="74"/>
                    <a:pt x="24919" y="1886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26657" y="42554"/>
                  </a:lnTo>
                  <a:cubicBezTo>
                    <a:pt x="26804" y="42554"/>
                    <a:pt x="26915" y="42443"/>
                    <a:pt x="26952" y="42295"/>
                  </a:cubicBezTo>
                  <a:lnTo>
                    <a:pt x="32757" y="4696"/>
                  </a:lnTo>
                  <a:cubicBezTo>
                    <a:pt x="32757" y="4474"/>
                    <a:pt x="32794" y="4252"/>
                    <a:pt x="32794" y="4067"/>
                  </a:cubicBezTo>
                  <a:cubicBezTo>
                    <a:pt x="32794" y="1886"/>
                    <a:pt x="31056" y="74"/>
                    <a:pt x="28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891;p51">
              <a:extLst>
                <a:ext uri="{FF2B5EF4-FFF2-40B4-BE49-F238E27FC236}">
                  <a16:creationId xmlns:a16="http://schemas.microsoft.com/office/drawing/2014/main" id="{E583087F-CDA0-40AB-98CB-6ED91E601358}"/>
                </a:ext>
              </a:extLst>
            </p:cNvPr>
            <p:cNvSpPr/>
            <p:nvPr/>
          </p:nvSpPr>
          <p:spPr>
            <a:xfrm>
              <a:off x="1921250" y="3013700"/>
              <a:ext cx="161750" cy="177475"/>
            </a:xfrm>
            <a:custGeom>
              <a:avLst/>
              <a:gdLst/>
              <a:ahLst/>
              <a:cxnLst/>
              <a:rect l="l" t="t" r="r" b="b"/>
              <a:pathLst>
                <a:path w="6470" h="7099" extrusionOk="0">
                  <a:moveTo>
                    <a:pt x="4880" y="0"/>
                  </a:moveTo>
                  <a:lnTo>
                    <a:pt x="0" y="4510"/>
                  </a:lnTo>
                  <a:lnTo>
                    <a:pt x="2921" y="7098"/>
                  </a:lnTo>
                  <a:lnTo>
                    <a:pt x="6470" y="4510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892;p51">
              <a:extLst>
                <a:ext uri="{FF2B5EF4-FFF2-40B4-BE49-F238E27FC236}">
                  <a16:creationId xmlns:a16="http://schemas.microsoft.com/office/drawing/2014/main" id="{F0694F76-8633-4077-97F5-666CACC7F63D}"/>
                </a:ext>
              </a:extLst>
            </p:cNvPr>
            <p:cNvSpPr/>
            <p:nvPr/>
          </p:nvSpPr>
          <p:spPr>
            <a:xfrm>
              <a:off x="1913850" y="3005375"/>
              <a:ext cx="178400" cy="193650"/>
            </a:xfrm>
            <a:custGeom>
              <a:avLst/>
              <a:gdLst/>
              <a:ahLst/>
              <a:cxnLst/>
              <a:rect l="l" t="t" r="r" b="b"/>
              <a:pathLst>
                <a:path w="7136" h="7746" extrusionOk="0">
                  <a:moveTo>
                    <a:pt x="5028" y="851"/>
                  </a:moveTo>
                  <a:lnTo>
                    <a:pt x="6435" y="4754"/>
                  </a:lnTo>
                  <a:lnTo>
                    <a:pt x="3254" y="7062"/>
                  </a:lnTo>
                  <a:lnTo>
                    <a:pt x="777" y="4843"/>
                  </a:lnTo>
                  <a:lnTo>
                    <a:pt x="5028" y="851"/>
                  </a:lnTo>
                  <a:close/>
                  <a:moveTo>
                    <a:pt x="5250" y="0"/>
                  </a:moveTo>
                  <a:cubicBezTo>
                    <a:pt x="5139" y="0"/>
                    <a:pt x="5028" y="37"/>
                    <a:pt x="4954" y="74"/>
                  </a:cubicBezTo>
                  <a:lnTo>
                    <a:pt x="74" y="4622"/>
                  </a:lnTo>
                  <a:cubicBezTo>
                    <a:pt x="37" y="4696"/>
                    <a:pt x="0" y="4770"/>
                    <a:pt x="0" y="4843"/>
                  </a:cubicBezTo>
                  <a:cubicBezTo>
                    <a:pt x="0" y="4954"/>
                    <a:pt x="37" y="5028"/>
                    <a:pt x="111" y="5065"/>
                  </a:cubicBezTo>
                  <a:lnTo>
                    <a:pt x="2995" y="7690"/>
                  </a:lnTo>
                  <a:cubicBezTo>
                    <a:pt x="3050" y="7727"/>
                    <a:pt x="3124" y="7746"/>
                    <a:pt x="3198" y="7746"/>
                  </a:cubicBezTo>
                  <a:cubicBezTo>
                    <a:pt x="3272" y="7746"/>
                    <a:pt x="3346" y="7727"/>
                    <a:pt x="3402" y="7690"/>
                  </a:cubicBezTo>
                  <a:lnTo>
                    <a:pt x="6951" y="5102"/>
                  </a:lnTo>
                  <a:cubicBezTo>
                    <a:pt x="7062" y="5028"/>
                    <a:pt x="7136" y="4880"/>
                    <a:pt x="7062" y="4733"/>
                  </a:cubicBezTo>
                  <a:lnTo>
                    <a:pt x="5435" y="222"/>
                  </a:lnTo>
                  <a:cubicBezTo>
                    <a:pt x="5435" y="111"/>
                    <a:pt x="5324" y="37"/>
                    <a:pt x="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893;p51">
              <a:extLst>
                <a:ext uri="{FF2B5EF4-FFF2-40B4-BE49-F238E27FC236}">
                  <a16:creationId xmlns:a16="http://schemas.microsoft.com/office/drawing/2014/main" id="{11CCF36A-86B2-4CD3-B479-87BADFDCF0A5}"/>
                </a:ext>
              </a:extLst>
            </p:cNvPr>
            <p:cNvSpPr/>
            <p:nvPr/>
          </p:nvSpPr>
          <p:spPr>
            <a:xfrm>
              <a:off x="2021050" y="3965400"/>
              <a:ext cx="612825" cy="1046575"/>
            </a:xfrm>
            <a:custGeom>
              <a:avLst/>
              <a:gdLst/>
              <a:ahLst/>
              <a:cxnLst/>
              <a:rect l="l" t="t" r="r" b="b"/>
              <a:pathLst>
                <a:path w="24513" h="41863" extrusionOk="0">
                  <a:moveTo>
                    <a:pt x="19199" y="0"/>
                  </a:moveTo>
                  <a:cubicBezTo>
                    <a:pt x="13895" y="0"/>
                    <a:pt x="1258" y="2156"/>
                    <a:pt x="1258" y="2156"/>
                  </a:cubicBezTo>
                  <a:cubicBezTo>
                    <a:pt x="1258" y="2156"/>
                    <a:pt x="1" y="6879"/>
                    <a:pt x="2405" y="6879"/>
                  </a:cubicBezTo>
                  <a:cubicBezTo>
                    <a:pt x="2508" y="6879"/>
                    <a:pt x="2619" y="6870"/>
                    <a:pt x="2737" y="6851"/>
                  </a:cubicBezTo>
                  <a:cubicBezTo>
                    <a:pt x="4610" y="6556"/>
                    <a:pt x="9622" y="6506"/>
                    <a:pt x="12754" y="6506"/>
                  </a:cubicBezTo>
                  <a:cubicBezTo>
                    <a:pt x="14321" y="6506"/>
                    <a:pt x="15418" y="6519"/>
                    <a:pt x="15418" y="6519"/>
                  </a:cubicBezTo>
                  <a:cubicBezTo>
                    <a:pt x="15418" y="6519"/>
                    <a:pt x="9096" y="21270"/>
                    <a:pt x="7506" y="29182"/>
                  </a:cubicBezTo>
                  <a:cubicBezTo>
                    <a:pt x="6656" y="33470"/>
                    <a:pt x="4253" y="35800"/>
                    <a:pt x="3698" y="37648"/>
                  </a:cubicBezTo>
                  <a:cubicBezTo>
                    <a:pt x="3143" y="39460"/>
                    <a:pt x="4807" y="38757"/>
                    <a:pt x="6471" y="39829"/>
                  </a:cubicBezTo>
                  <a:cubicBezTo>
                    <a:pt x="8097" y="40938"/>
                    <a:pt x="10870" y="41863"/>
                    <a:pt x="12904" y="41863"/>
                  </a:cubicBezTo>
                  <a:cubicBezTo>
                    <a:pt x="14900" y="41863"/>
                    <a:pt x="9391" y="38203"/>
                    <a:pt x="9391" y="35245"/>
                  </a:cubicBezTo>
                  <a:cubicBezTo>
                    <a:pt x="9391" y="32287"/>
                    <a:pt x="16083" y="22527"/>
                    <a:pt x="19374" y="17018"/>
                  </a:cubicBezTo>
                  <a:cubicBezTo>
                    <a:pt x="21967" y="12729"/>
                    <a:pt x="22246" y="12240"/>
                    <a:pt x="22122" y="12240"/>
                  </a:cubicBezTo>
                  <a:cubicBezTo>
                    <a:pt x="22085" y="12240"/>
                    <a:pt x="22013" y="12282"/>
                    <a:pt x="21955" y="12282"/>
                  </a:cubicBezTo>
                  <a:cubicBezTo>
                    <a:pt x="21846" y="12282"/>
                    <a:pt x="21787" y="12130"/>
                    <a:pt x="22109" y="11251"/>
                  </a:cubicBezTo>
                  <a:cubicBezTo>
                    <a:pt x="22516" y="10733"/>
                    <a:pt x="22849" y="10142"/>
                    <a:pt x="23034" y="9513"/>
                  </a:cubicBezTo>
                  <a:cubicBezTo>
                    <a:pt x="24217" y="5668"/>
                    <a:pt x="24512" y="677"/>
                    <a:pt x="20667" y="86"/>
                  </a:cubicBezTo>
                  <a:cubicBezTo>
                    <a:pt x="20287" y="27"/>
                    <a:pt x="19788" y="0"/>
                    <a:pt x="19199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894;p51">
              <a:extLst>
                <a:ext uri="{FF2B5EF4-FFF2-40B4-BE49-F238E27FC236}">
                  <a16:creationId xmlns:a16="http://schemas.microsoft.com/office/drawing/2014/main" id="{8BDF56BD-7822-4C8A-AAD5-9F989A4F1D5E}"/>
                </a:ext>
              </a:extLst>
            </p:cNvPr>
            <p:cNvSpPr/>
            <p:nvPr/>
          </p:nvSpPr>
          <p:spPr>
            <a:xfrm>
              <a:off x="2036775" y="3957375"/>
              <a:ext cx="586925" cy="1062000"/>
            </a:xfrm>
            <a:custGeom>
              <a:avLst/>
              <a:gdLst/>
              <a:ahLst/>
              <a:cxnLst/>
              <a:rect l="l" t="t" r="r" b="b"/>
              <a:pathLst>
                <a:path w="23477" h="42480" extrusionOk="0">
                  <a:moveTo>
                    <a:pt x="18560" y="629"/>
                  </a:moveTo>
                  <a:cubicBezTo>
                    <a:pt x="19151" y="629"/>
                    <a:pt x="19632" y="666"/>
                    <a:pt x="20002" y="703"/>
                  </a:cubicBezTo>
                  <a:cubicBezTo>
                    <a:pt x="21074" y="887"/>
                    <a:pt x="21776" y="1405"/>
                    <a:pt x="22220" y="2181"/>
                  </a:cubicBezTo>
                  <a:cubicBezTo>
                    <a:pt x="22663" y="2958"/>
                    <a:pt x="22885" y="3993"/>
                    <a:pt x="22885" y="5139"/>
                  </a:cubicBezTo>
                  <a:cubicBezTo>
                    <a:pt x="22885" y="6618"/>
                    <a:pt x="22552" y="8245"/>
                    <a:pt x="22109" y="9723"/>
                  </a:cubicBezTo>
                  <a:cubicBezTo>
                    <a:pt x="21924" y="10315"/>
                    <a:pt x="21628" y="10870"/>
                    <a:pt x="21259" y="11387"/>
                  </a:cubicBezTo>
                  <a:lnTo>
                    <a:pt x="21222" y="11461"/>
                  </a:lnTo>
                  <a:cubicBezTo>
                    <a:pt x="21037" y="11979"/>
                    <a:pt x="20926" y="12237"/>
                    <a:pt x="20926" y="12459"/>
                  </a:cubicBezTo>
                  <a:cubicBezTo>
                    <a:pt x="20926" y="12570"/>
                    <a:pt x="20963" y="12644"/>
                    <a:pt x="21037" y="12755"/>
                  </a:cubicBezTo>
                  <a:cubicBezTo>
                    <a:pt x="21048" y="12766"/>
                    <a:pt x="21059" y="12781"/>
                    <a:pt x="21072" y="12796"/>
                  </a:cubicBezTo>
                  <a:lnTo>
                    <a:pt x="21072" y="12796"/>
                  </a:lnTo>
                  <a:cubicBezTo>
                    <a:pt x="20811" y="13316"/>
                    <a:pt x="20071" y="14537"/>
                    <a:pt x="18486" y="17192"/>
                  </a:cubicBezTo>
                  <a:cubicBezTo>
                    <a:pt x="16859" y="19927"/>
                    <a:pt x="14345" y="23735"/>
                    <a:pt x="12275" y="27248"/>
                  </a:cubicBezTo>
                  <a:cubicBezTo>
                    <a:pt x="11203" y="29022"/>
                    <a:pt x="10278" y="30686"/>
                    <a:pt x="9576" y="32128"/>
                  </a:cubicBezTo>
                  <a:cubicBezTo>
                    <a:pt x="9243" y="32830"/>
                    <a:pt x="8984" y="33496"/>
                    <a:pt x="8762" y="34050"/>
                  </a:cubicBezTo>
                  <a:cubicBezTo>
                    <a:pt x="8578" y="34642"/>
                    <a:pt x="8467" y="35159"/>
                    <a:pt x="8467" y="35566"/>
                  </a:cubicBezTo>
                  <a:cubicBezTo>
                    <a:pt x="8467" y="36268"/>
                    <a:pt x="8725" y="36971"/>
                    <a:pt x="9132" y="37636"/>
                  </a:cubicBezTo>
                  <a:cubicBezTo>
                    <a:pt x="9687" y="38635"/>
                    <a:pt x="10537" y="39596"/>
                    <a:pt x="11239" y="40409"/>
                  </a:cubicBezTo>
                  <a:cubicBezTo>
                    <a:pt x="11572" y="40779"/>
                    <a:pt x="11868" y="41149"/>
                    <a:pt x="12090" y="41444"/>
                  </a:cubicBezTo>
                  <a:cubicBezTo>
                    <a:pt x="12201" y="41555"/>
                    <a:pt x="12275" y="41703"/>
                    <a:pt x="12349" y="41777"/>
                  </a:cubicBezTo>
                  <a:lnTo>
                    <a:pt x="12386" y="41888"/>
                  </a:lnTo>
                  <a:lnTo>
                    <a:pt x="12275" y="41888"/>
                  </a:lnTo>
                  <a:cubicBezTo>
                    <a:pt x="10315" y="41888"/>
                    <a:pt x="7579" y="40964"/>
                    <a:pt x="5990" y="39892"/>
                  </a:cubicBezTo>
                  <a:cubicBezTo>
                    <a:pt x="5213" y="39411"/>
                    <a:pt x="4437" y="39263"/>
                    <a:pt x="3919" y="39115"/>
                  </a:cubicBezTo>
                  <a:cubicBezTo>
                    <a:pt x="3661" y="39041"/>
                    <a:pt x="3476" y="38967"/>
                    <a:pt x="3402" y="38893"/>
                  </a:cubicBezTo>
                  <a:cubicBezTo>
                    <a:pt x="3328" y="38819"/>
                    <a:pt x="3291" y="38782"/>
                    <a:pt x="3254" y="38561"/>
                  </a:cubicBezTo>
                  <a:cubicBezTo>
                    <a:pt x="3254" y="38450"/>
                    <a:pt x="3291" y="38265"/>
                    <a:pt x="3365" y="38043"/>
                  </a:cubicBezTo>
                  <a:cubicBezTo>
                    <a:pt x="3624" y="37193"/>
                    <a:pt x="4326" y="36158"/>
                    <a:pt x="5139" y="34827"/>
                  </a:cubicBezTo>
                  <a:cubicBezTo>
                    <a:pt x="5916" y="33459"/>
                    <a:pt x="6729" y="31758"/>
                    <a:pt x="7173" y="29577"/>
                  </a:cubicBezTo>
                  <a:cubicBezTo>
                    <a:pt x="7949" y="25658"/>
                    <a:pt x="9946" y="20001"/>
                    <a:pt x="11720" y="15306"/>
                  </a:cubicBezTo>
                  <a:cubicBezTo>
                    <a:pt x="12607" y="12977"/>
                    <a:pt x="13458" y="10907"/>
                    <a:pt x="14049" y="9391"/>
                  </a:cubicBezTo>
                  <a:cubicBezTo>
                    <a:pt x="14382" y="8651"/>
                    <a:pt x="14641" y="8023"/>
                    <a:pt x="14789" y="7616"/>
                  </a:cubicBezTo>
                  <a:cubicBezTo>
                    <a:pt x="14974" y="7172"/>
                    <a:pt x="15084" y="6951"/>
                    <a:pt x="15084" y="6951"/>
                  </a:cubicBezTo>
                  <a:cubicBezTo>
                    <a:pt x="15121" y="6877"/>
                    <a:pt x="15121" y="6766"/>
                    <a:pt x="15047" y="6655"/>
                  </a:cubicBezTo>
                  <a:cubicBezTo>
                    <a:pt x="15010" y="6581"/>
                    <a:pt x="14900" y="6544"/>
                    <a:pt x="14789" y="6544"/>
                  </a:cubicBezTo>
                  <a:cubicBezTo>
                    <a:pt x="14789" y="6544"/>
                    <a:pt x="13790" y="6507"/>
                    <a:pt x="12312" y="6507"/>
                  </a:cubicBezTo>
                  <a:cubicBezTo>
                    <a:pt x="10722" y="6507"/>
                    <a:pt x="8652" y="6544"/>
                    <a:pt x="6729" y="6581"/>
                  </a:cubicBezTo>
                  <a:cubicBezTo>
                    <a:pt x="4807" y="6618"/>
                    <a:pt x="3032" y="6729"/>
                    <a:pt x="2071" y="6877"/>
                  </a:cubicBezTo>
                  <a:lnTo>
                    <a:pt x="1775" y="6877"/>
                  </a:lnTo>
                  <a:cubicBezTo>
                    <a:pt x="1516" y="6877"/>
                    <a:pt x="1368" y="6840"/>
                    <a:pt x="1220" y="6729"/>
                  </a:cubicBezTo>
                  <a:cubicBezTo>
                    <a:pt x="999" y="6618"/>
                    <a:pt x="851" y="6359"/>
                    <a:pt x="740" y="6063"/>
                  </a:cubicBezTo>
                  <a:cubicBezTo>
                    <a:pt x="666" y="5731"/>
                    <a:pt x="629" y="5324"/>
                    <a:pt x="629" y="4917"/>
                  </a:cubicBezTo>
                  <a:cubicBezTo>
                    <a:pt x="629" y="4326"/>
                    <a:pt x="703" y="3734"/>
                    <a:pt x="777" y="3291"/>
                  </a:cubicBezTo>
                  <a:cubicBezTo>
                    <a:pt x="814" y="3069"/>
                    <a:pt x="851" y="2884"/>
                    <a:pt x="888" y="2736"/>
                  </a:cubicBezTo>
                  <a:cubicBezTo>
                    <a:pt x="888" y="2735"/>
                    <a:pt x="888" y="2735"/>
                    <a:pt x="888" y="2734"/>
                  </a:cubicBezTo>
                  <a:lnTo>
                    <a:pt x="888" y="2734"/>
                  </a:lnTo>
                  <a:cubicBezTo>
                    <a:pt x="1212" y="2678"/>
                    <a:pt x="1868" y="2568"/>
                    <a:pt x="2736" y="2440"/>
                  </a:cubicBezTo>
                  <a:cubicBezTo>
                    <a:pt x="6544" y="1812"/>
                    <a:pt x="14641" y="629"/>
                    <a:pt x="18560" y="629"/>
                  </a:cubicBezTo>
                  <a:close/>
                  <a:moveTo>
                    <a:pt x="18560" y="0"/>
                  </a:moveTo>
                  <a:cubicBezTo>
                    <a:pt x="15898" y="0"/>
                    <a:pt x="11387" y="555"/>
                    <a:pt x="7579" y="1072"/>
                  </a:cubicBezTo>
                  <a:cubicBezTo>
                    <a:pt x="3734" y="1627"/>
                    <a:pt x="592" y="2144"/>
                    <a:pt x="592" y="2144"/>
                  </a:cubicBezTo>
                  <a:cubicBezTo>
                    <a:pt x="444" y="2181"/>
                    <a:pt x="370" y="2255"/>
                    <a:pt x="333" y="2366"/>
                  </a:cubicBezTo>
                  <a:cubicBezTo>
                    <a:pt x="333" y="2403"/>
                    <a:pt x="0" y="3623"/>
                    <a:pt x="0" y="4917"/>
                  </a:cubicBezTo>
                  <a:cubicBezTo>
                    <a:pt x="0" y="5509"/>
                    <a:pt x="74" y="6137"/>
                    <a:pt x="333" y="6618"/>
                  </a:cubicBezTo>
                  <a:cubicBezTo>
                    <a:pt x="444" y="6877"/>
                    <a:pt x="629" y="7099"/>
                    <a:pt x="888" y="7246"/>
                  </a:cubicBezTo>
                  <a:cubicBezTo>
                    <a:pt x="1147" y="7431"/>
                    <a:pt x="1442" y="7505"/>
                    <a:pt x="1775" y="7505"/>
                  </a:cubicBezTo>
                  <a:cubicBezTo>
                    <a:pt x="1886" y="7505"/>
                    <a:pt x="2034" y="7505"/>
                    <a:pt x="2145" y="7468"/>
                  </a:cubicBezTo>
                  <a:cubicBezTo>
                    <a:pt x="3069" y="7320"/>
                    <a:pt x="4844" y="7246"/>
                    <a:pt x="6766" y="7209"/>
                  </a:cubicBezTo>
                  <a:cubicBezTo>
                    <a:pt x="8652" y="7136"/>
                    <a:pt x="10722" y="7136"/>
                    <a:pt x="12312" y="7136"/>
                  </a:cubicBezTo>
                  <a:lnTo>
                    <a:pt x="14323" y="7136"/>
                  </a:lnTo>
                  <a:cubicBezTo>
                    <a:pt x="13873" y="8217"/>
                    <a:pt x="12585" y="11340"/>
                    <a:pt x="11129" y="15084"/>
                  </a:cubicBezTo>
                  <a:cubicBezTo>
                    <a:pt x="9354" y="19779"/>
                    <a:pt x="7395" y="25473"/>
                    <a:pt x="6581" y="29466"/>
                  </a:cubicBezTo>
                  <a:cubicBezTo>
                    <a:pt x="6175" y="31573"/>
                    <a:pt x="5361" y="33163"/>
                    <a:pt x="4585" y="34494"/>
                  </a:cubicBezTo>
                  <a:cubicBezTo>
                    <a:pt x="3808" y="35825"/>
                    <a:pt x="3069" y="36860"/>
                    <a:pt x="2773" y="37858"/>
                  </a:cubicBezTo>
                  <a:cubicBezTo>
                    <a:pt x="2699" y="38117"/>
                    <a:pt x="2662" y="38376"/>
                    <a:pt x="2662" y="38561"/>
                  </a:cubicBezTo>
                  <a:cubicBezTo>
                    <a:pt x="2625" y="38893"/>
                    <a:pt x="2773" y="39189"/>
                    <a:pt x="3032" y="39374"/>
                  </a:cubicBezTo>
                  <a:cubicBezTo>
                    <a:pt x="3365" y="39633"/>
                    <a:pt x="3771" y="39707"/>
                    <a:pt x="4215" y="39818"/>
                  </a:cubicBezTo>
                  <a:cubicBezTo>
                    <a:pt x="4659" y="39929"/>
                    <a:pt x="5176" y="40076"/>
                    <a:pt x="5657" y="40409"/>
                  </a:cubicBezTo>
                  <a:cubicBezTo>
                    <a:pt x="7395" y="41555"/>
                    <a:pt x="10167" y="42480"/>
                    <a:pt x="12275" y="42480"/>
                  </a:cubicBezTo>
                  <a:cubicBezTo>
                    <a:pt x="12460" y="42480"/>
                    <a:pt x="12607" y="42480"/>
                    <a:pt x="12755" y="42406"/>
                  </a:cubicBezTo>
                  <a:cubicBezTo>
                    <a:pt x="12829" y="42332"/>
                    <a:pt x="12903" y="42295"/>
                    <a:pt x="12940" y="42184"/>
                  </a:cubicBezTo>
                  <a:cubicBezTo>
                    <a:pt x="13014" y="42110"/>
                    <a:pt x="13014" y="42036"/>
                    <a:pt x="13014" y="41925"/>
                  </a:cubicBezTo>
                  <a:cubicBezTo>
                    <a:pt x="13014" y="41703"/>
                    <a:pt x="12903" y="41555"/>
                    <a:pt x="12792" y="41370"/>
                  </a:cubicBezTo>
                  <a:cubicBezTo>
                    <a:pt x="12607" y="41038"/>
                    <a:pt x="12238" y="40631"/>
                    <a:pt x="11868" y="40187"/>
                  </a:cubicBezTo>
                  <a:cubicBezTo>
                    <a:pt x="11276" y="39522"/>
                    <a:pt x="10574" y="38745"/>
                    <a:pt x="10019" y="37932"/>
                  </a:cubicBezTo>
                  <a:cubicBezTo>
                    <a:pt x="9465" y="37119"/>
                    <a:pt x="9058" y="36268"/>
                    <a:pt x="9095" y="35566"/>
                  </a:cubicBezTo>
                  <a:cubicBezTo>
                    <a:pt x="9058" y="35270"/>
                    <a:pt x="9169" y="34790"/>
                    <a:pt x="9354" y="34272"/>
                  </a:cubicBezTo>
                  <a:cubicBezTo>
                    <a:pt x="9982" y="32350"/>
                    <a:pt x="11683" y="29355"/>
                    <a:pt x="13606" y="26249"/>
                  </a:cubicBezTo>
                  <a:cubicBezTo>
                    <a:pt x="15491" y="23144"/>
                    <a:pt x="17561" y="19927"/>
                    <a:pt x="19040" y="17524"/>
                  </a:cubicBezTo>
                  <a:cubicBezTo>
                    <a:pt x="20149" y="15602"/>
                    <a:pt x="20852" y="14456"/>
                    <a:pt x="21259" y="13753"/>
                  </a:cubicBezTo>
                  <a:cubicBezTo>
                    <a:pt x="21443" y="13384"/>
                    <a:pt x="21591" y="13162"/>
                    <a:pt x="21665" y="12977"/>
                  </a:cubicBezTo>
                  <a:cubicBezTo>
                    <a:pt x="21702" y="12903"/>
                    <a:pt x="21739" y="12829"/>
                    <a:pt x="21776" y="12792"/>
                  </a:cubicBezTo>
                  <a:cubicBezTo>
                    <a:pt x="21813" y="12718"/>
                    <a:pt x="21813" y="12681"/>
                    <a:pt x="21813" y="12570"/>
                  </a:cubicBezTo>
                  <a:cubicBezTo>
                    <a:pt x="21813" y="12533"/>
                    <a:pt x="21813" y="12422"/>
                    <a:pt x="21739" y="12348"/>
                  </a:cubicBezTo>
                  <a:cubicBezTo>
                    <a:pt x="21681" y="12310"/>
                    <a:pt x="21633" y="12281"/>
                    <a:pt x="21590" y="12263"/>
                  </a:cubicBezTo>
                  <a:lnTo>
                    <a:pt x="21590" y="12263"/>
                  </a:lnTo>
                  <a:cubicBezTo>
                    <a:pt x="21619" y="12141"/>
                    <a:pt x="21670" y="11964"/>
                    <a:pt x="21758" y="11732"/>
                  </a:cubicBezTo>
                  <a:lnTo>
                    <a:pt x="21758" y="11732"/>
                  </a:lnTo>
                  <a:cubicBezTo>
                    <a:pt x="22156" y="11184"/>
                    <a:pt x="22482" y="10600"/>
                    <a:pt x="22700" y="9908"/>
                  </a:cubicBezTo>
                  <a:cubicBezTo>
                    <a:pt x="23181" y="8393"/>
                    <a:pt x="23477" y="6692"/>
                    <a:pt x="23477" y="5139"/>
                  </a:cubicBezTo>
                  <a:cubicBezTo>
                    <a:pt x="23477" y="3919"/>
                    <a:pt x="23292" y="2773"/>
                    <a:pt x="22774" y="1849"/>
                  </a:cubicBezTo>
                  <a:cubicBezTo>
                    <a:pt x="22220" y="961"/>
                    <a:pt x="21332" y="296"/>
                    <a:pt x="20112" y="111"/>
                  </a:cubicBezTo>
                  <a:cubicBezTo>
                    <a:pt x="19706" y="37"/>
                    <a:pt x="19188" y="0"/>
                    <a:pt x="18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895;p51">
              <a:extLst>
                <a:ext uri="{FF2B5EF4-FFF2-40B4-BE49-F238E27FC236}">
                  <a16:creationId xmlns:a16="http://schemas.microsoft.com/office/drawing/2014/main" id="{B06F9419-1370-4308-8699-07B87DB4E314}"/>
                </a:ext>
              </a:extLst>
            </p:cNvPr>
            <p:cNvSpPr/>
            <p:nvPr/>
          </p:nvSpPr>
          <p:spPr>
            <a:xfrm>
              <a:off x="2073750" y="4916750"/>
              <a:ext cx="287200" cy="118325"/>
            </a:xfrm>
            <a:custGeom>
              <a:avLst/>
              <a:gdLst/>
              <a:ahLst/>
              <a:cxnLst/>
              <a:rect l="l" t="t" r="r" b="b"/>
              <a:pathLst>
                <a:path w="11488" h="4733" extrusionOk="0">
                  <a:moveTo>
                    <a:pt x="1072" y="1"/>
                  </a:moveTo>
                  <a:cubicBezTo>
                    <a:pt x="1072" y="1"/>
                    <a:pt x="0" y="1"/>
                    <a:pt x="888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8"/>
                  </a:cubicBezTo>
                  <a:cubicBezTo>
                    <a:pt x="2995" y="2478"/>
                    <a:pt x="3092" y="2470"/>
                    <a:pt x="3246" y="2470"/>
                  </a:cubicBezTo>
                  <a:cubicBezTo>
                    <a:pt x="3785" y="2470"/>
                    <a:pt x="5028" y="2560"/>
                    <a:pt x="5287" y="3365"/>
                  </a:cubicBezTo>
                  <a:cubicBezTo>
                    <a:pt x="5509" y="4031"/>
                    <a:pt x="6248" y="4733"/>
                    <a:pt x="6248" y="4733"/>
                  </a:cubicBezTo>
                  <a:lnTo>
                    <a:pt x="9650" y="4733"/>
                  </a:lnTo>
                  <a:cubicBezTo>
                    <a:pt x="10574" y="4733"/>
                    <a:pt x="11165" y="4326"/>
                    <a:pt x="11313" y="4031"/>
                  </a:cubicBezTo>
                  <a:cubicBezTo>
                    <a:pt x="11443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70" y="3698"/>
                  </a:cubicBezTo>
                  <a:cubicBezTo>
                    <a:pt x="10782" y="3703"/>
                    <a:pt x="10655" y="3706"/>
                    <a:pt x="10501" y="3706"/>
                  </a:cubicBezTo>
                  <a:cubicBezTo>
                    <a:pt x="9614" y="3706"/>
                    <a:pt x="7819" y="3606"/>
                    <a:pt x="7283" y="3291"/>
                  </a:cubicBezTo>
                  <a:cubicBezTo>
                    <a:pt x="6951" y="3069"/>
                    <a:pt x="6581" y="2626"/>
                    <a:pt x="6322" y="2256"/>
                  </a:cubicBezTo>
                  <a:cubicBezTo>
                    <a:pt x="6063" y="1923"/>
                    <a:pt x="3697" y="814"/>
                    <a:pt x="2403" y="370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896;p51">
              <a:extLst>
                <a:ext uri="{FF2B5EF4-FFF2-40B4-BE49-F238E27FC236}">
                  <a16:creationId xmlns:a16="http://schemas.microsoft.com/office/drawing/2014/main" id="{BBF53BE4-D90D-4D37-B1A4-3FCAABFFB4F6}"/>
                </a:ext>
              </a:extLst>
            </p:cNvPr>
            <p:cNvSpPr/>
            <p:nvPr/>
          </p:nvSpPr>
          <p:spPr>
            <a:xfrm>
              <a:off x="2079300" y="4909350"/>
              <a:ext cx="287450" cy="134050"/>
            </a:xfrm>
            <a:custGeom>
              <a:avLst/>
              <a:gdLst/>
              <a:ahLst/>
              <a:cxnLst/>
              <a:rect l="l" t="t" r="r" b="b"/>
              <a:pathLst>
                <a:path w="11498" h="5362" extrusionOk="0">
                  <a:moveTo>
                    <a:pt x="850" y="613"/>
                  </a:moveTo>
                  <a:lnTo>
                    <a:pt x="2107" y="962"/>
                  </a:lnTo>
                  <a:lnTo>
                    <a:pt x="2113" y="940"/>
                  </a:lnTo>
                  <a:lnTo>
                    <a:pt x="2113" y="940"/>
                  </a:lnTo>
                  <a:cubicBezTo>
                    <a:pt x="2740" y="1165"/>
                    <a:pt x="3640" y="1562"/>
                    <a:pt x="4400" y="1923"/>
                  </a:cubicBezTo>
                  <a:cubicBezTo>
                    <a:pt x="4769" y="2108"/>
                    <a:pt x="5139" y="2293"/>
                    <a:pt x="5398" y="2441"/>
                  </a:cubicBezTo>
                  <a:cubicBezTo>
                    <a:pt x="5546" y="2515"/>
                    <a:pt x="5657" y="2589"/>
                    <a:pt x="5731" y="2663"/>
                  </a:cubicBezTo>
                  <a:lnTo>
                    <a:pt x="5841" y="2737"/>
                  </a:lnTo>
                  <a:cubicBezTo>
                    <a:pt x="6137" y="3107"/>
                    <a:pt x="6507" y="3550"/>
                    <a:pt x="6914" y="3846"/>
                  </a:cubicBezTo>
                  <a:cubicBezTo>
                    <a:pt x="7098" y="3957"/>
                    <a:pt x="7320" y="4031"/>
                    <a:pt x="7616" y="4068"/>
                  </a:cubicBezTo>
                  <a:cubicBezTo>
                    <a:pt x="8429" y="4253"/>
                    <a:pt x="9575" y="4327"/>
                    <a:pt x="10278" y="4327"/>
                  </a:cubicBezTo>
                  <a:cubicBezTo>
                    <a:pt x="10426" y="4327"/>
                    <a:pt x="10574" y="4327"/>
                    <a:pt x="10685" y="4290"/>
                  </a:cubicBezTo>
                  <a:lnTo>
                    <a:pt x="10742" y="4290"/>
                  </a:lnTo>
                  <a:cubicBezTo>
                    <a:pt x="10666" y="4360"/>
                    <a:pt x="10549" y="4443"/>
                    <a:pt x="10389" y="4511"/>
                  </a:cubicBezTo>
                  <a:cubicBezTo>
                    <a:pt x="10167" y="4622"/>
                    <a:pt x="9834" y="4733"/>
                    <a:pt x="9428" y="4733"/>
                  </a:cubicBezTo>
                  <a:lnTo>
                    <a:pt x="6157" y="4733"/>
                  </a:lnTo>
                  <a:cubicBezTo>
                    <a:pt x="6066" y="4661"/>
                    <a:pt x="5917" y="4506"/>
                    <a:pt x="5767" y="4327"/>
                  </a:cubicBezTo>
                  <a:cubicBezTo>
                    <a:pt x="5620" y="4068"/>
                    <a:pt x="5435" y="3809"/>
                    <a:pt x="5361" y="3550"/>
                  </a:cubicBezTo>
                  <a:cubicBezTo>
                    <a:pt x="5250" y="3291"/>
                    <a:pt x="5102" y="3070"/>
                    <a:pt x="4880" y="2922"/>
                  </a:cubicBezTo>
                  <a:cubicBezTo>
                    <a:pt x="4584" y="2700"/>
                    <a:pt x="4215" y="2589"/>
                    <a:pt x="3882" y="2515"/>
                  </a:cubicBezTo>
                  <a:cubicBezTo>
                    <a:pt x="3549" y="2478"/>
                    <a:pt x="3217" y="2441"/>
                    <a:pt x="2995" y="2441"/>
                  </a:cubicBezTo>
                  <a:cubicBezTo>
                    <a:pt x="2847" y="2441"/>
                    <a:pt x="2773" y="2478"/>
                    <a:pt x="2736" y="2478"/>
                  </a:cubicBezTo>
                  <a:cubicBezTo>
                    <a:pt x="2662" y="2478"/>
                    <a:pt x="2588" y="2515"/>
                    <a:pt x="2514" y="2589"/>
                  </a:cubicBezTo>
                  <a:cubicBezTo>
                    <a:pt x="2218" y="2996"/>
                    <a:pt x="2181" y="3476"/>
                    <a:pt x="2181" y="3883"/>
                  </a:cubicBezTo>
                  <a:cubicBezTo>
                    <a:pt x="2181" y="4158"/>
                    <a:pt x="2205" y="4400"/>
                    <a:pt x="2231" y="4585"/>
                  </a:cubicBezTo>
                  <a:lnTo>
                    <a:pt x="1842" y="4585"/>
                  </a:lnTo>
                  <a:cubicBezTo>
                    <a:pt x="1832" y="4295"/>
                    <a:pt x="1806" y="3826"/>
                    <a:pt x="1738" y="3328"/>
                  </a:cubicBezTo>
                  <a:cubicBezTo>
                    <a:pt x="1664" y="2885"/>
                    <a:pt x="1590" y="2441"/>
                    <a:pt x="1479" y="2034"/>
                  </a:cubicBezTo>
                  <a:cubicBezTo>
                    <a:pt x="1331" y="1628"/>
                    <a:pt x="1146" y="1258"/>
                    <a:pt x="887" y="962"/>
                  </a:cubicBezTo>
                  <a:cubicBezTo>
                    <a:pt x="776" y="851"/>
                    <a:pt x="703" y="777"/>
                    <a:pt x="666" y="703"/>
                  </a:cubicBezTo>
                  <a:lnTo>
                    <a:pt x="642" y="656"/>
                  </a:lnTo>
                  <a:lnTo>
                    <a:pt x="642" y="656"/>
                  </a:lnTo>
                  <a:cubicBezTo>
                    <a:pt x="676" y="645"/>
                    <a:pt x="716" y="629"/>
                    <a:pt x="739" y="629"/>
                  </a:cubicBezTo>
                  <a:lnTo>
                    <a:pt x="850" y="629"/>
                  </a:lnTo>
                  <a:lnTo>
                    <a:pt x="850" y="613"/>
                  </a:lnTo>
                  <a:close/>
                  <a:moveTo>
                    <a:pt x="850" y="1"/>
                  </a:moveTo>
                  <a:cubicBezTo>
                    <a:pt x="813" y="1"/>
                    <a:pt x="666" y="1"/>
                    <a:pt x="481" y="38"/>
                  </a:cubicBezTo>
                  <a:cubicBezTo>
                    <a:pt x="407" y="75"/>
                    <a:pt x="296" y="112"/>
                    <a:pt x="185" y="223"/>
                  </a:cubicBezTo>
                  <a:cubicBezTo>
                    <a:pt x="74" y="297"/>
                    <a:pt x="0" y="445"/>
                    <a:pt x="0" y="629"/>
                  </a:cubicBezTo>
                  <a:cubicBezTo>
                    <a:pt x="0" y="740"/>
                    <a:pt x="37" y="888"/>
                    <a:pt x="111" y="999"/>
                  </a:cubicBezTo>
                  <a:cubicBezTo>
                    <a:pt x="185" y="1147"/>
                    <a:pt x="296" y="1258"/>
                    <a:pt x="444" y="1406"/>
                  </a:cubicBezTo>
                  <a:cubicBezTo>
                    <a:pt x="629" y="1554"/>
                    <a:pt x="776" y="1850"/>
                    <a:pt x="887" y="2219"/>
                  </a:cubicBezTo>
                  <a:cubicBezTo>
                    <a:pt x="1035" y="2774"/>
                    <a:pt x="1146" y="3439"/>
                    <a:pt x="1183" y="3957"/>
                  </a:cubicBezTo>
                  <a:cubicBezTo>
                    <a:pt x="1220" y="4216"/>
                    <a:pt x="1220" y="4474"/>
                    <a:pt x="1220" y="4622"/>
                  </a:cubicBezTo>
                  <a:cubicBezTo>
                    <a:pt x="1220" y="4770"/>
                    <a:pt x="1220" y="4881"/>
                    <a:pt x="1220" y="4881"/>
                  </a:cubicBezTo>
                  <a:cubicBezTo>
                    <a:pt x="1220" y="4955"/>
                    <a:pt x="1257" y="5029"/>
                    <a:pt x="1331" y="5103"/>
                  </a:cubicBezTo>
                  <a:cubicBezTo>
                    <a:pt x="1368" y="5140"/>
                    <a:pt x="1479" y="5177"/>
                    <a:pt x="1553" y="5177"/>
                  </a:cubicBezTo>
                  <a:lnTo>
                    <a:pt x="2588" y="5177"/>
                  </a:lnTo>
                  <a:cubicBezTo>
                    <a:pt x="2699" y="5177"/>
                    <a:pt x="2773" y="5140"/>
                    <a:pt x="2847" y="5066"/>
                  </a:cubicBezTo>
                  <a:cubicBezTo>
                    <a:pt x="2884" y="4992"/>
                    <a:pt x="2921" y="4881"/>
                    <a:pt x="2884" y="4807"/>
                  </a:cubicBezTo>
                  <a:lnTo>
                    <a:pt x="2884" y="4770"/>
                  </a:lnTo>
                  <a:cubicBezTo>
                    <a:pt x="2884" y="4696"/>
                    <a:pt x="2773" y="4327"/>
                    <a:pt x="2773" y="3883"/>
                  </a:cubicBezTo>
                  <a:cubicBezTo>
                    <a:pt x="2773" y="3577"/>
                    <a:pt x="2824" y="3271"/>
                    <a:pt x="2946" y="3070"/>
                  </a:cubicBezTo>
                  <a:lnTo>
                    <a:pt x="2995" y="3070"/>
                  </a:lnTo>
                  <a:cubicBezTo>
                    <a:pt x="3253" y="3070"/>
                    <a:pt x="3697" y="3107"/>
                    <a:pt x="4067" y="3217"/>
                  </a:cubicBezTo>
                  <a:cubicBezTo>
                    <a:pt x="4252" y="3254"/>
                    <a:pt x="4400" y="3328"/>
                    <a:pt x="4510" y="3402"/>
                  </a:cubicBezTo>
                  <a:cubicBezTo>
                    <a:pt x="4658" y="3513"/>
                    <a:pt x="4732" y="3624"/>
                    <a:pt x="4769" y="3735"/>
                  </a:cubicBezTo>
                  <a:cubicBezTo>
                    <a:pt x="4880" y="4142"/>
                    <a:pt x="5139" y="4511"/>
                    <a:pt x="5398" y="4807"/>
                  </a:cubicBezTo>
                  <a:cubicBezTo>
                    <a:pt x="5620" y="5066"/>
                    <a:pt x="5804" y="5251"/>
                    <a:pt x="5841" y="5251"/>
                  </a:cubicBezTo>
                  <a:cubicBezTo>
                    <a:pt x="5878" y="5325"/>
                    <a:pt x="5952" y="5362"/>
                    <a:pt x="6026" y="5362"/>
                  </a:cubicBezTo>
                  <a:lnTo>
                    <a:pt x="9428" y="5362"/>
                  </a:lnTo>
                  <a:cubicBezTo>
                    <a:pt x="9945" y="5362"/>
                    <a:pt x="10352" y="5214"/>
                    <a:pt x="10685" y="5066"/>
                  </a:cubicBezTo>
                  <a:cubicBezTo>
                    <a:pt x="11017" y="4918"/>
                    <a:pt x="11239" y="4696"/>
                    <a:pt x="11350" y="4511"/>
                  </a:cubicBezTo>
                  <a:cubicBezTo>
                    <a:pt x="11387" y="4437"/>
                    <a:pt x="11424" y="4401"/>
                    <a:pt x="11424" y="4327"/>
                  </a:cubicBezTo>
                  <a:cubicBezTo>
                    <a:pt x="11461" y="4290"/>
                    <a:pt x="11498" y="4216"/>
                    <a:pt x="11498" y="4105"/>
                  </a:cubicBezTo>
                  <a:cubicBezTo>
                    <a:pt x="11498" y="4031"/>
                    <a:pt x="11461" y="3957"/>
                    <a:pt x="11424" y="3883"/>
                  </a:cubicBezTo>
                  <a:cubicBezTo>
                    <a:pt x="11313" y="3772"/>
                    <a:pt x="11202" y="3735"/>
                    <a:pt x="11128" y="3698"/>
                  </a:cubicBezTo>
                  <a:lnTo>
                    <a:pt x="10278" y="3698"/>
                  </a:lnTo>
                  <a:cubicBezTo>
                    <a:pt x="9834" y="3698"/>
                    <a:pt x="9169" y="3661"/>
                    <a:pt x="8577" y="3587"/>
                  </a:cubicBezTo>
                  <a:cubicBezTo>
                    <a:pt x="8281" y="3587"/>
                    <a:pt x="7986" y="3513"/>
                    <a:pt x="7727" y="3476"/>
                  </a:cubicBezTo>
                  <a:cubicBezTo>
                    <a:pt x="7505" y="3439"/>
                    <a:pt x="7320" y="3365"/>
                    <a:pt x="7246" y="3328"/>
                  </a:cubicBezTo>
                  <a:cubicBezTo>
                    <a:pt x="6951" y="3144"/>
                    <a:pt x="6581" y="2700"/>
                    <a:pt x="6322" y="2367"/>
                  </a:cubicBezTo>
                  <a:cubicBezTo>
                    <a:pt x="6248" y="2256"/>
                    <a:pt x="6174" y="2219"/>
                    <a:pt x="6100" y="2145"/>
                  </a:cubicBezTo>
                  <a:cubicBezTo>
                    <a:pt x="5731" y="1886"/>
                    <a:pt x="5065" y="1554"/>
                    <a:pt x="4363" y="1221"/>
                  </a:cubicBezTo>
                  <a:cubicBezTo>
                    <a:pt x="3660" y="888"/>
                    <a:pt x="2847" y="556"/>
                    <a:pt x="2292" y="371"/>
                  </a:cubicBezTo>
                  <a:lnTo>
                    <a:pt x="2255" y="33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897;p51">
              <a:extLst>
                <a:ext uri="{FF2B5EF4-FFF2-40B4-BE49-F238E27FC236}">
                  <a16:creationId xmlns:a16="http://schemas.microsoft.com/office/drawing/2014/main" id="{15670FC3-4F8E-4613-8E74-CA7E46F1ED7A}"/>
                </a:ext>
              </a:extLst>
            </p:cNvPr>
            <p:cNvSpPr/>
            <p:nvPr/>
          </p:nvSpPr>
          <p:spPr>
            <a:xfrm>
              <a:off x="2208675" y="4889025"/>
              <a:ext cx="101700" cy="88750"/>
            </a:xfrm>
            <a:custGeom>
              <a:avLst/>
              <a:gdLst/>
              <a:ahLst/>
              <a:cxnLst/>
              <a:rect l="l" t="t" r="r" b="b"/>
              <a:pathLst>
                <a:path w="4068" h="3550" extrusionOk="0">
                  <a:moveTo>
                    <a:pt x="2404" y="1"/>
                  </a:moveTo>
                  <a:cubicBezTo>
                    <a:pt x="2404" y="1"/>
                    <a:pt x="1" y="2293"/>
                    <a:pt x="1" y="2552"/>
                  </a:cubicBezTo>
                  <a:cubicBezTo>
                    <a:pt x="38" y="3180"/>
                    <a:pt x="1628" y="3550"/>
                    <a:pt x="1628" y="3550"/>
                  </a:cubicBezTo>
                  <a:lnTo>
                    <a:pt x="4068" y="2071"/>
                  </a:lnTo>
                  <a:lnTo>
                    <a:pt x="3994" y="1295"/>
                  </a:lnTo>
                  <a:cubicBezTo>
                    <a:pt x="3587" y="296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898;p51">
              <a:extLst>
                <a:ext uri="{FF2B5EF4-FFF2-40B4-BE49-F238E27FC236}">
                  <a16:creationId xmlns:a16="http://schemas.microsoft.com/office/drawing/2014/main" id="{D87BA25B-FA8D-4FAD-834A-9C0EC9860536}"/>
                </a:ext>
              </a:extLst>
            </p:cNvPr>
            <p:cNvSpPr/>
            <p:nvPr/>
          </p:nvSpPr>
          <p:spPr>
            <a:xfrm>
              <a:off x="2201300" y="4881625"/>
              <a:ext cx="117400" cy="103925"/>
            </a:xfrm>
            <a:custGeom>
              <a:avLst/>
              <a:gdLst/>
              <a:ahLst/>
              <a:cxnLst/>
              <a:rect l="l" t="t" r="r" b="b"/>
              <a:pathLst>
                <a:path w="4696" h="4157" extrusionOk="0">
                  <a:moveTo>
                    <a:pt x="2776" y="662"/>
                  </a:moveTo>
                  <a:cubicBezTo>
                    <a:pt x="2896" y="699"/>
                    <a:pt x="3067" y="772"/>
                    <a:pt x="3254" y="888"/>
                  </a:cubicBezTo>
                  <a:cubicBezTo>
                    <a:pt x="3529" y="1026"/>
                    <a:pt x="3805" y="1292"/>
                    <a:pt x="3961" y="1627"/>
                  </a:cubicBezTo>
                  <a:lnTo>
                    <a:pt x="3961" y="1627"/>
                  </a:lnTo>
                  <a:lnTo>
                    <a:pt x="3956" y="1628"/>
                  </a:lnTo>
                  <a:lnTo>
                    <a:pt x="4030" y="2219"/>
                  </a:lnTo>
                  <a:lnTo>
                    <a:pt x="1879" y="3503"/>
                  </a:lnTo>
                  <a:lnTo>
                    <a:pt x="1879" y="3503"/>
                  </a:lnTo>
                  <a:cubicBezTo>
                    <a:pt x="1711" y="3463"/>
                    <a:pt x="1379" y="3389"/>
                    <a:pt x="1109" y="3254"/>
                  </a:cubicBezTo>
                  <a:cubicBezTo>
                    <a:pt x="961" y="3180"/>
                    <a:pt x="814" y="3069"/>
                    <a:pt x="740" y="2995"/>
                  </a:cubicBezTo>
                  <a:cubicBezTo>
                    <a:pt x="680" y="2956"/>
                    <a:pt x="652" y="2916"/>
                    <a:pt x="639" y="2887"/>
                  </a:cubicBezTo>
                  <a:lnTo>
                    <a:pt x="639" y="2887"/>
                  </a:lnTo>
                  <a:cubicBezTo>
                    <a:pt x="665" y="2855"/>
                    <a:pt x="696" y="2802"/>
                    <a:pt x="740" y="2737"/>
                  </a:cubicBezTo>
                  <a:cubicBezTo>
                    <a:pt x="1035" y="2404"/>
                    <a:pt x="1553" y="1849"/>
                    <a:pt x="2034" y="1369"/>
                  </a:cubicBezTo>
                  <a:cubicBezTo>
                    <a:pt x="2340" y="1086"/>
                    <a:pt x="2616" y="819"/>
                    <a:pt x="2776" y="662"/>
                  </a:cubicBezTo>
                  <a:close/>
                  <a:moveTo>
                    <a:pt x="2773" y="1"/>
                  </a:moveTo>
                  <a:cubicBezTo>
                    <a:pt x="2662" y="1"/>
                    <a:pt x="2551" y="1"/>
                    <a:pt x="2477" y="75"/>
                  </a:cubicBezTo>
                  <a:cubicBezTo>
                    <a:pt x="2477" y="75"/>
                    <a:pt x="1886" y="666"/>
                    <a:pt x="1294" y="1258"/>
                  </a:cubicBezTo>
                  <a:cubicBezTo>
                    <a:pt x="998" y="1554"/>
                    <a:pt x="666" y="1886"/>
                    <a:pt x="444" y="2145"/>
                  </a:cubicBezTo>
                  <a:cubicBezTo>
                    <a:pt x="333" y="2256"/>
                    <a:pt x="222" y="2367"/>
                    <a:pt x="148" y="2478"/>
                  </a:cubicBezTo>
                  <a:lnTo>
                    <a:pt x="74" y="2626"/>
                  </a:lnTo>
                  <a:cubicBezTo>
                    <a:pt x="37" y="2700"/>
                    <a:pt x="0" y="2737"/>
                    <a:pt x="0" y="2848"/>
                  </a:cubicBezTo>
                  <a:cubicBezTo>
                    <a:pt x="0" y="2922"/>
                    <a:pt x="0" y="2959"/>
                    <a:pt x="0" y="2959"/>
                  </a:cubicBezTo>
                  <a:lnTo>
                    <a:pt x="6" y="2956"/>
                  </a:lnTo>
                  <a:lnTo>
                    <a:pt x="6" y="2956"/>
                  </a:lnTo>
                  <a:cubicBezTo>
                    <a:pt x="25" y="3070"/>
                    <a:pt x="87" y="3162"/>
                    <a:pt x="148" y="3254"/>
                  </a:cubicBezTo>
                  <a:cubicBezTo>
                    <a:pt x="259" y="3439"/>
                    <a:pt x="407" y="3550"/>
                    <a:pt x="592" y="3661"/>
                  </a:cubicBezTo>
                  <a:cubicBezTo>
                    <a:pt x="1146" y="3994"/>
                    <a:pt x="1812" y="4142"/>
                    <a:pt x="1849" y="4142"/>
                  </a:cubicBezTo>
                  <a:cubicBezTo>
                    <a:pt x="1870" y="4152"/>
                    <a:pt x="1892" y="4157"/>
                    <a:pt x="1914" y="4157"/>
                  </a:cubicBezTo>
                  <a:cubicBezTo>
                    <a:pt x="1966" y="4157"/>
                    <a:pt x="2018" y="4131"/>
                    <a:pt x="2071" y="4105"/>
                  </a:cubicBezTo>
                  <a:lnTo>
                    <a:pt x="4548" y="2663"/>
                  </a:lnTo>
                  <a:cubicBezTo>
                    <a:pt x="4622" y="2589"/>
                    <a:pt x="4695" y="2478"/>
                    <a:pt x="4695" y="2330"/>
                  </a:cubicBezTo>
                  <a:lnTo>
                    <a:pt x="4585" y="1554"/>
                  </a:lnTo>
                  <a:lnTo>
                    <a:pt x="4548" y="1480"/>
                  </a:lnTo>
                  <a:cubicBezTo>
                    <a:pt x="4326" y="888"/>
                    <a:pt x="3882" y="518"/>
                    <a:pt x="3475" y="297"/>
                  </a:cubicBezTo>
                  <a:cubicBezTo>
                    <a:pt x="3106" y="75"/>
                    <a:pt x="2773" y="1"/>
                    <a:pt x="2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899;p51">
              <a:extLst>
                <a:ext uri="{FF2B5EF4-FFF2-40B4-BE49-F238E27FC236}">
                  <a16:creationId xmlns:a16="http://schemas.microsoft.com/office/drawing/2014/main" id="{2583003B-28C2-4ADE-B785-717A358D84B8}"/>
                </a:ext>
              </a:extLst>
            </p:cNvPr>
            <p:cNvSpPr/>
            <p:nvPr/>
          </p:nvSpPr>
          <p:spPr>
            <a:xfrm>
              <a:off x="2129500" y="3838700"/>
              <a:ext cx="832475" cy="1182875"/>
            </a:xfrm>
            <a:custGeom>
              <a:avLst/>
              <a:gdLst/>
              <a:ahLst/>
              <a:cxnLst/>
              <a:rect l="l" t="t" r="r" b="b"/>
              <a:pathLst>
                <a:path w="33299" h="47315" extrusionOk="0">
                  <a:moveTo>
                    <a:pt x="13450" y="1"/>
                  </a:moveTo>
                  <a:cubicBezTo>
                    <a:pt x="9313" y="1"/>
                    <a:pt x="4795" y="348"/>
                    <a:pt x="4795" y="348"/>
                  </a:cubicBezTo>
                  <a:cubicBezTo>
                    <a:pt x="2380" y="1336"/>
                    <a:pt x="1" y="10074"/>
                    <a:pt x="1673" y="10074"/>
                  </a:cubicBezTo>
                  <a:cubicBezTo>
                    <a:pt x="1690" y="10074"/>
                    <a:pt x="1708" y="10073"/>
                    <a:pt x="1726" y="10071"/>
                  </a:cubicBezTo>
                  <a:cubicBezTo>
                    <a:pt x="3501" y="9923"/>
                    <a:pt x="14296" y="8962"/>
                    <a:pt x="14296" y="8962"/>
                  </a:cubicBezTo>
                  <a:lnTo>
                    <a:pt x="14296" y="8962"/>
                  </a:lnTo>
                  <a:cubicBezTo>
                    <a:pt x="13963" y="13990"/>
                    <a:pt x="17217" y="23935"/>
                    <a:pt x="19620" y="27040"/>
                  </a:cubicBezTo>
                  <a:cubicBezTo>
                    <a:pt x="21210" y="29000"/>
                    <a:pt x="23095" y="35285"/>
                    <a:pt x="24056" y="37725"/>
                  </a:cubicBezTo>
                  <a:cubicBezTo>
                    <a:pt x="24574" y="39019"/>
                    <a:pt x="24537" y="40461"/>
                    <a:pt x="23982" y="41718"/>
                  </a:cubicBezTo>
                  <a:cubicBezTo>
                    <a:pt x="23687" y="42346"/>
                    <a:pt x="23502" y="43012"/>
                    <a:pt x="23613" y="43419"/>
                  </a:cubicBezTo>
                  <a:cubicBezTo>
                    <a:pt x="23945" y="44380"/>
                    <a:pt x="25092" y="44047"/>
                    <a:pt x="25720" y="44380"/>
                  </a:cubicBezTo>
                  <a:cubicBezTo>
                    <a:pt x="26385" y="44712"/>
                    <a:pt x="28456" y="46635"/>
                    <a:pt x="29047" y="47042"/>
                  </a:cubicBezTo>
                  <a:cubicBezTo>
                    <a:pt x="29371" y="47232"/>
                    <a:pt x="30214" y="47315"/>
                    <a:pt x="31026" y="47315"/>
                  </a:cubicBezTo>
                  <a:cubicBezTo>
                    <a:pt x="31792" y="47315"/>
                    <a:pt x="32530" y="47241"/>
                    <a:pt x="32781" y="47116"/>
                  </a:cubicBezTo>
                  <a:cubicBezTo>
                    <a:pt x="33299" y="46857"/>
                    <a:pt x="32338" y="46561"/>
                    <a:pt x="31746" y="46043"/>
                  </a:cubicBezTo>
                  <a:cubicBezTo>
                    <a:pt x="31155" y="45489"/>
                    <a:pt x="27679" y="39500"/>
                    <a:pt x="27679" y="39500"/>
                  </a:cubicBezTo>
                  <a:cubicBezTo>
                    <a:pt x="27679" y="39500"/>
                    <a:pt x="21357" y="2529"/>
                    <a:pt x="20064" y="902"/>
                  </a:cubicBezTo>
                  <a:cubicBezTo>
                    <a:pt x="19505" y="200"/>
                    <a:pt x="16587" y="1"/>
                    <a:pt x="13450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900;p51">
              <a:extLst>
                <a:ext uri="{FF2B5EF4-FFF2-40B4-BE49-F238E27FC236}">
                  <a16:creationId xmlns:a16="http://schemas.microsoft.com/office/drawing/2014/main" id="{0A038C72-B51C-4BB0-8BB3-88B77E12E862}"/>
                </a:ext>
              </a:extLst>
            </p:cNvPr>
            <p:cNvSpPr/>
            <p:nvPr/>
          </p:nvSpPr>
          <p:spPr>
            <a:xfrm>
              <a:off x="2149525" y="3831675"/>
              <a:ext cx="811550" cy="1197875"/>
            </a:xfrm>
            <a:custGeom>
              <a:avLst/>
              <a:gdLst/>
              <a:ahLst/>
              <a:cxnLst/>
              <a:rect l="l" t="t" r="r" b="b"/>
              <a:pathLst>
                <a:path w="32462" h="47915" extrusionOk="0">
                  <a:moveTo>
                    <a:pt x="12682" y="592"/>
                  </a:moveTo>
                  <a:cubicBezTo>
                    <a:pt x="14235" y="592"/>
                    <a:pt x="15750" y="666"/>
                    <a:pt x="16896" y="777"/>
                  </a:cubicBezTo>
                  <a:cubicBezTo>
                    <a:pt x="17488" y="850"/>
                    <a:pt x="18006" y="924"/>
                    <a:pt x="18375" y="1035"/>
                  </a:cubicBezTo>
                  <a:cubicBezTo>
                    <a:pt x="18745" y="1146"/>
                    <a:pt x="18967" y="1294"/>
                    <a:pt x="19041" y="1368"/>
                  </a:cubicBezTo>
                  <a:cubicBezTo>
                    <a:pt x="19041" y="1405"/>
                    <a:pt x="19078" y="1442"/>
                    <a:pt x="19115" y="1553"/>
                  </a:cubicBezTo>
                  <a:cubicBezTo>
                    <a:pt x="19299" y="1960"/>
                    <a:pt x="19558" y="2921"/>
                    <a:pt x="19891" y="4215"/>
                  </a:cubicBezTo>
                  <a:cubicBezTo>
                    <a:pt x="20963" y="8725"/>
                    <a:pt x="22627" y="17635"/>
                    <a:pt x="24032" y="25436"/>
                  </a:cubicBezTo>
                  <a:cubicBezTo>
                    <a:pt x="24734" y="29318"/>
                    <a:pt x="25363" y="32904"/>
                    <a:pt x="25843" y="35566"/>
                  </a:cubicBezTo>
                  <a:cubicBezTo>
                    <a:pt x="26065" y="36860"/>
                    <a:pt x="26250" y="37932"/>
                    <a:pt x="26361" y="38672"/>
                  </a:cubicBezTo>
                  <a:cubicBezTo>
                    <a:pt x="26509" y="39448"/>
                    <a:pt x="26583" y="39855"/>
                    <a:pt x="26583" y="39855"/>
                  </a:cubicBezTo>
                  <a:lnTo>
                    <a:pt x="26620" y="39965"/>
                  </a:lnTo>
                  <a:cubicBezTo>
                    <a:pt x="26620" y="39965"/>
                    <a:pt x="27470" y="41444"/>
                    <a:pt x="28431" y="42997"/>
                  </a:cubicBezTo>
                  <a:cubicBezTo>
                    <a:pt x="28912" y="43773"/>
                    <a:pt x="29392" y="44587"/>
                    <a:pt x="29799" y="45215"/>
                  </a:cubicBezTo>
                  <a:cubicBezTo>
                    <a:pt x="30021" y="45548"/>
                    <a:pt x="30206" y="45807"/>
                    <a:pt x="30354" y="46029"/>
                  </a:cubicBezTo>
                  <a:cubicBezTo>
                    <a:pt x="30539" y="46251"/>
                    <a:pt x="30649" y="46435"/>
                    <a:pt x="30760" y="46546"/>
                  </a:cubicBezTo>
                  <a:cubicBezTo>
                    <a:pt x="31019" y="46768"/>
                    <a:pt x="31315" y="46953"/>
                    <a:pt x="31574" y="47101"/>
                  </a:cubicBezTo>
                  <a:cubicBezTo>
                    <a:pt x="31611" y="47126"/>
                    <a:pt x="31644" y="47151"/>
                    <a:pt x="31675" y="47174"/>
                  </a:cubicBezTo>
                  <a:lnTo>
                    <a:pt x="31675" y="47174"/>
                  </a:lnTo>
                  <a:cubicBezTo>
                    <a:pt x="31666" y="47175"/>
                    <a:pt x="31657" y="47175"/>
                    <a:pt x="31648" y="47175"/>
                  </a:cubicBezTo>
                  <a:cubicBezTo>
                    <a:pt x="31315" y="47249"/>
                    <a:pt x="30760" y="47286"/>
                    <a:pt x="30206" y="47286"/>
                  </a:cubicBezTo>
                  <a:cubicBezTo>
                    <a:pt x="29799" y="47286"/>
                    <a:pt x="29392" y="47286"/>
                    <a:pt x="29097" y="47249"/>
                  </a:cubicBezTo>
                  <a:cubicBezTo>
                    <a:pt x="28764" y="47175"/>
                    <a:pt x="28468" y="47101"/>
                    <a:pt x="28394" y="47064"/>
                  </a:cubicBezTo>
                  <a:cubicBezTo>
                    <a:pt x="28283" y="46990"/>
                    <a:pt x="28062" y="46768"/>
                    <a:pt x="27766" y="46546"/>
                  </a:cubicBezTo>
                  <a:cubicBezTo>
                    <a:pt x="27322" y="46177"/>
                    <a:pt x="26805" y="45733"/>
                    <a:pt x="26287" y="45289"/>
                  </a:cubicBezTo>
                  <a:cubicBezTo>
                    <a:pt x="26065" y="45104"/>
                    <a:pt x="25806" y="44920"/>
                    <a:pt x="25621" y="44735"/>
                  </a:cubicBezTo>
                  <a:cubicBezTo>
                    <a:pt x="25400" y="44587"/>
                    <a:pt x="25215" y="44476"/>
                    <a:pt x="25067" y="44365"/>
                  </a:cubicBezTo>
                  <a:cubicBezTo>
                    <a:pt x="24660" y="44180"/>
                    <a:pt x="24180" y="44180"/>
                    <a:pt x="23810" y="44106"/>
                  </a:cubicBezTo>
                  <a:cubicBezTo>
                    <a:pt x="23625" y="44069"/>
                    <a:pt x="23477" y="44032"/>
                    <a:pt x="23366" y="43958"/>
                  </a:cubicBezTo>
                  <a:cubicBezTo>
                    <a:pt x="23255" y="43884"/>
                    <a:pt x="23181" y="43773"/>
                    <a:pt x="23107" y="43589"/>
                  </a:cubicBezTo>
                  <a:cubicBezTo>
                    <a:pt x="23107" y="43552"/>
                    <a:pt x="23107" y="43478"/>
                    <a:pt x="23107" y="43404"/>
                  </a:cubicBezTo>
                  <a:cubicBezTo>
                    <a:pt x="23070" y="43071"/>
                    <a:pt x="23255" y="42590"/>
                    <a:pt x="23440" y="42147"/>
                  </a:cubicBezTo>
                  <a:cubicBezTo>
                    <a:pt x="23773" y="41407"/>
                    <a:pt x="23921" y="40631"/>
                    <a:pt x="23921" y="39892"/>
                  </a:cubicBezTo>
                  <a:cubicBezTo>
                    <a:pt x="23921" y="39189"/>
                    <a:pt x="23810" y="38524"/>
                    <a:pt x="23551" y="37895"/>
                  </a:cubicBezTo>
                  <a:cubicBezTo>
                    <a:pt x="23070" y="36675"/>
                    <a:pt x="22368" y="34494"/>
                    <a:pt x="21555" y="32386"/>
                  </a:cubicBezTo>
                  <a:cubicBezTo>
                    <a:pt x="21185" y="31314"/>
                    <a:pt x="20741" y="30242"/>
                    <a:pt x="20335" y="29355"/>
                  </a:cubicBezTo>
                  <a:cubicBezTo>
                    <a:pt x="19928" y="28431"/>
                    <a:pt x="19484" y="27654"/>
                    <a:pt x="19078" y="27100"/>
                  </a:cubicBezTo>
                  <a:cubicBezTo>
                    <a:pt x="18523" y="26434"/>
                    <a:pt x="17895" y="25325"/>
                    <a:pt x="17303" y="23957"/>
                  </a:cubicBezTo>
                  <a:cubicBezTo>
                    <a:pt x="15455" y="19964"/>
                    <a:pt x="13754" y="13827"/>
                    <a:pt x="13754" y="9982"/>
                  </a:cubicBezTo>
                  <a:cubicBezTo>
                    <a:pt x="13754" y="9723"/>
                    <a:pt x="13791" y="9502"/>
                    <a:pt x="13791" y="9280"/>
                  </a:cubicBezTo>
                  <a:cubicBezTo>
                    <a:pt x="13791" y="9169"/>
                    <a:pt x="13754" y="9095"/>
                    <a:pt x="13680" y="9021"/>
                  </a:cubicBezTo>
                  <a:cubicBezTo>
                    <a:pt x="13643" y="8984"/>
                    <a:pt x="13532" y="8947"/>
                    <a:pt x="13458" y="8947"/>
                  </a:cubicBezTo>
                  <a:cubicBezTo>
                    <a:pt x="13458" y="8947"/>
                    <a:pt x="2663" y="9908"/>
                    <a:pt x="888" y="10056"/>
                  </a:cubicBezTo>
                  <a:lnTo>
                    <a:pt x="814" y="10019"/>
                  </a:lnTo>
                  <a:cubicBezTo>
                    <a:pt x="777" y="10019"/>
                    <a:pt x="703" y="9945"/>
                    <a:pt x="666" y="9760"/>
                  </a:cubicBezTo>
                  <a:cubicBezTo>
                    <a:pt x="629" y="9613"/>
                    <a:pt x="629" y="9391"/>
                    <a:pt x="629" y="9132"/>
                  </a:cubicBezTo>
                  <a:cubicBezTo>
                    <a:pt x="592" y="7986"/>
                    <a:pt x="1073" y="6063"/>
                    <a:pt x="1738" y="4363"/>
                  </a:cubicBezTo>
                  <a:cubicBezTo>
                    <a:pt x="2071" y="3512"/>
                    <a:pt x="2478" y="2736"/>
                    <a:pt x="2885" y="2107"/>
                  </a:cubicBezTo>
                  <a:cubicBezTo>
                    <a:pt x="3299" y="1521"/>
                    <a:pt x="3681" y="1127"/>
                    <a:pt x="4030" y="957"/>
                  </a:cubicBezTo>
                  <a:lnTo>
                    <a:pt x="4030" y="957"/>
                  </a:lnTo>
                  <a:lnTo>
                    <a:pt x="4031" y="961"/>
                  </a:lnTo>
                  <a:cubicBezTo>
                    <a:pt x="4031" y="961"/>
                    <a:pt x="4289" y="924"/>
                    <a:pt x="4807" y="887"/>
                  </a:cubicBezTo>
                  <a:cubicBezTo>
                    <a:pt x="6249" y="813"/>
                    <a:pt x="9576" y="592"/>
                    <a:pt x="12682" y="592"/>
                  </a:cubicBezTo>
                  <a:close/>
                  <a:moveTo>
                    <a:pt x="12682" y="0"/>
                  </a:moveTo>
                  <a:cubicBezTo>
                    <a:pt x="8541" y="0"/>
                    <a:pt x="3994" y="333"/>
                    <a:pt x="3957" y="333"/>
                  </a:cubicBezTo>
                  <a:lnTo>
                    <a:pt x="3883" y="370"/>
                  </a:lnTo>
                  <a:cubicBezTo>
                    <a:pt x="3328" y="592"/>
                    <a:pt x="2848" y="1109"/>
                    <a:pt x="2404" y="1775"/>
                  </a:cubicBezTo>
                  <a:cubicBezTo>
                    <a:pt x="1701" y="2773"/>
                    <a:pt x="1110" y="4141"/>
                    <a:pt x="703" y="5472"/>
                  </a:cubicBezTo>
                  <a:cubicBezTo>
                    <a:pt x="260" y="6840"/>
                    <a:pt x="1" y="8171"/>
                    <a:pt x="1" y="9132"/>
                  </a:cubicBezTo>
                  <a:cubicBezTo>
                    <a:pt x="1" y="9539"/>
                    <a:pt x="38" y="9871"/>
                    <a:pt x="149" y="10167"/>
                  </a:cubicBezTo>
                  <a:cubicBezTo>
                    <a:pt x="223" y="10278"/>
                    <a:pt x="297" y="10426"/>
                    <a:pt x="444" y="10537"/>
                  </a:cubicBezTo>
                  <a:cubicBezTo>
                    <a:pt x="555" y="10611"/>
                    <a:pt x="703" y="10685"/>
                    <a:pt x="888" y="10685"/>
                  </a:cubicBezTo>
                  <a:lnTo>
                    <a:pt x="962" y="10685"/>
                  </a:lnTo>
                  <a:cubicBezTo>
                    <a:pt x="1849" y="10574"/>
                    <a:pt x="4992" y="10315"/>
                    <a:pt x="7913" y="10056"/>
                  </a:cubicBezTo>
                  <a:cubicBezTo>
                    <a:pt x="9354" y="9908"/>
                    <a:pt x="10759" y="9797"/>
                    <a:pt x="11794" y="9723"/>
                  </a:cubicBezTo>
                  <a:cubicBezTo>
                    <a:pt x="12393" y="9659"/>
                    <a:pt x="12868" y="9620"/>
                    <a:pt x="13162" y="9598"/>
                  </a:cubicBezTo>
                  <a:lnTo>
                    <a:pt x="13162" y="9598"/>
                  </a:lnTo>
                  <a:cubicBezTo>
                    <a:pt x="13162" y="9723"/>
                    <a:pt x="13162" y="9853"/>
                    <a:pt x="13162" y="9982"/>
                  </a:cubicBezTo>
                  <a:cubicBezTo>
                    <a:pt x="13162" y="12644"/>
                    <a:pt x="13939" y="16267"/>
                    <a:pt x="14974" y="19595"/>
                  </a:cubicBezTo>
                  <a:cubicBezTo>
                    <a:pt x="15528" y="21258"/>
                    <a:pt x="16120" y="22848"/>
                    <a:pt x="16749" y="24216"/>
                  </a:cubicBezTo>
                  <a:cubicBezTo>
                    <a:pt x="17340" y="25584"/>
                    <a:pt x="17969" y="26730"/>
                    <a:pt x="18597" y="27506"/>
                  </a:cubicBezTo>
                  <a:cubicBezTo>
                    <a:pt x="18967" y="27950"/>
                    <a:pt x="19373" y="28726"/>
                    <a:pt x="19780" y="29614"/>
                  </a:cubicBezTo>
                  <a:cubicBezTo>
                    <a:pt x="21000" y="32276"/>
                    <a:pt x="22257" y="36268"/>
                    <a:pt x="22997" y="38117"/>
                  </a:cubicBezTo>
                  <a:cubicBezTo>
                    <a:pt x="23218" y="38672"/>
                    <a:pt x="23329" y="39263"/>
                    <a:pt x="23329" y="39892"/>
                  </a:cubicBezTo>
                  <a:cubicBezTo>
                    <a:pt x="23329" y="40557"/>
                    <a:pt x="23181" y="41259"/>
                    <a:pt x="22886" y="41888"/>
                  </a:cubicBezTo>
                  <a:cubicBezTo>
                    <a:pt x="22664" y="42406"/>
                    <a:pt x="22479" y="42923"/>
                    <a:pt x="22479" y="43404"/>
                  </a:cubicBezTo>
                  <a:cubicBezTo>
                    <a:pt x="22479" y="43515"/>
                    <a:pt x="22479" y="43663"/>
                    <a:pt x="22553" y="43773"/>
                  </a:cubicBezTo>
                  <a:cubicBezTo>
                    <a:pt x="22627" y="44069"/>
                    <a:pt x="22812" y="44328"/>
                    <a:pt x="23034" y="44439"/>
                  </a:cubicBezTo>
                  <a:cubicBezTo>
                    <a:pt x="23366" y="44661"/>
                    <a:pt x="23699" y="44735"/>
                    <a:pt x="24032" y="44772"/>
                  </a:cubicBezTo>
                  <a:cubicBezTo>
                    <a:pt x="24364" y="44809"/>
                    <a:pt x="24623" y="44846"/>
                    <a:pt x="24808" y="44920"/>
                  </a:cubicBezTo>
                  <a:cubicBezTo>
                    <a:pt x="24919" y="44993"/>
                    <a:pt x="25178" y="45178"/>
                    <a:pt x="25437" y="45400"/>
                  </a:cubicBezTo>
                  <a:cubicBezTo>
                    <a:pt x="25880" y="45733"/>
                    <a:pt x="26398" y="46214"/>
                    <a:pt x="26915" y="46620"/>
                  </a:cubicBezTo>
                  <a:cubicBezTo>
                    <a:pt x="27396" y="47027"/>
                    <a:pt x="27803" y="47397"/>
                    <a:pt x="28062" y="47581"/>
                  </a:cubicBezTo>
                  <a:cubicBezTo>
                    <a:pt x="28320" y="47729"/>
                    <a:pt x="28616" y="47803"/>
                    <a:pt x="28986" y="47840"/>
                  </a:cubicBezTo>
                  <a:cubicBezTo>
                    <a:pt x="29355" y="47877"/>
                    <a:pt x="29799" y="47914"/>
                    <a:pt x="30206" y="47914"/>
                  </a:cubicBezTo>
                  <a:cubicBezTo>
                    <a:pt x="30612" y="47914"/>
                    <a:pt x="30982" y="47877"/>
                    <a:pt x="31315" y="47840"/>
                  </a:cubicBezTo>
                  <a:cubicBezTo>
                    <a:pt x="31500" y="47840"/>
                    <a:pt x="31648" y="47803"/>
                    <a:pt x="31759" y="47766"/>
                  </a:cubicBezTo>
                  <a:cubicBezTo>
                    <a:pt x="31906" y="47766"/>
                    <a:pt x="32017" y="47729"/>
                    <a:pt x="32128" y="47655"/>
                  </a:cubicBezTo>
                  <a:cubicBezTo>
                    <a:pt x="32202" y="47618"/>
                    <a:pt x="32276" y="47581"/>
                    <a:pt x="32313" y="47508"/>
                  </a:cubicBezTo>
                  <a:cubicBezTo>
                    <a:pt x="32387" y="47434"/>
                    <a:pt x="32461" y="47323"/>
                    <a:pt x="32461" y="47212"/>
                  </a:cubicBezTo>
                  <a:cubicBezTo>
                    <a:pt x="32424" y="47101"/>
                    <a:pt x="32387" y="47027"/>
                    <a:pt x="32350" y="46953"/>
                  </a:cubicBezTo>
                  <a:cubicBezTo>
                    <a:pt x="32276" y="46879"/>
                    <a:pt x="32202" y="46805"/>
                    <a:pt x="32091" y="46731"/>
                  </a:cubicBezTo>
                  <a:cubicBezTo>
                    <a:pt x="31833" y="46546"/>
                    <a:pt x="31426" y="46324"/>
                    <a:pt x="31167" y="46066"/>
                  </a:cubicBezTo>
                  <a:cubicBezTo>
                    <a:pt x="31130" y="46066"/>
                    <a:pt x="31019" y="45881"/>
                    <a:pt x="30871" y="45696"/>
                  </a:cubicBezTo>
                  <a:cubicBezTo>
                    <a:pt x="30354" y="44957"/>
                    <a:pt x="29429" y="43441"/>
                    <a:pt x="28616" y="42110"/>
                  </a:cubicBezTo>
                  <a:cubicBezTo>
                    <a:pt x="28209" y="41444"/>
                    <a:pt x="27840" y="40816"/>
                    <a:pt x="27581" y="40372"/>
                  </a:cubicBezTo>
                  <a:cubicBezTo>
                    <a:pt x="27378" y="40025"/>
                    <a:pt x="27221" y="39768"/>
                    <a:pt x="27162" y="39673"/>
                  </a:cubicBezTo>
                  <a:lnTo>
                    <a:pt x="27162" y="39673"/>
                  </a:lnTo>
                  <a:cubicBezTo>
                    <a:pt x="27016" y="38804"/>
                    <a:pt x="25533" y="30020"/>
                    <a:pt x="23884" y="21036"/>
                  </a:cubicBezTo>
                  <a:cubicBezTo>
                    <a:pt x="22997" y="16304"/>
                    <a:pt x="22072" y="11535"/>
                    <a:pt x="21296" y="7838"/>
                  </a:cubicBezTo>
                  <a:cubicBezTo>
                    <a:pt x="20926" y="5989"/>
                    <a:pt x="20556" y="4400"/>
                    <a:pt x="20261" y="3254"/>
                  </a:cubicBezTo>
                  <a:cubicBezTo>
                    <a:pt x="20113" y="2662"/>
                    <a:pt x="20002" y="2144"/>
                    <a:pt x="19854" y="1775"/>
                  </a:cubicBezTo>
                  <a:cubicBezTo>
                    <a:pt x="19817" y="1590"/>
                    <a:pt x="19743" y="1442"/>
                    <a:pt x="19706" y="1331"/>
                  </a:cubicBezTo>
                  <a:cubicBezTo>
                    <a:pt x="19632" y="1183"/>
                    <a:pt x="19595" y="1072"/>
                    <a:pt x="19521" y="998"/>
                  </a:cubicBezTo>
                  <a:cubicBezTo>
                    <a:pt x="19299" y="740"/>
                    <a:pt x="18967" y="592"/>
                    <a:pt x="18523" y="444"/>
                  </a:cubicBezTo>
                  <a:cubicBezTo>
                    <a:pt x="17895" y="259"/>
                    <a:pt x="17044" y="148"/>
                    <a:pt x="16009" y="74"/>
                  </a:cubicBezTo>
                  <a:cubicBezTo>
                    <a:pt x="15011" y="0"/>
                    <a:pt x="13865" y="0"/>
                    <a:pt x="1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901;p51">
              <a:extLst>
                <a:ext uri="{FF2B5EF4-FFF2-40B4-BE49-F238E27FC236}">
                  <a16:creationId xmlns:a16="http://schemas.microsoft.com/office/drawing/2014/main" id="{F5F1C78E-AED1-4E0C-9C12-F94E495C3350}"/>
                </a:ext>
              </a:extLst>
            </p:cNvPr>
            <p:cNvSpPr/>
            <p:nvPr/>
          </p:nvSpPr>
          <p:spPr>
            <a:xfrm>
              <a:off x="2676375" y="4926925"/>
              <a:ext cx="287175" cy="118325"/>
            </a:xfrm>
            <a:custGeom>
              <a:avLst/>
              <a:gdLst/>
              <a:ahLst/>
              <a:cxnLst/>
              <a:rect l="l" t="t" r="r" b="b"/>
              <a:pathLst>
                <a:path w="11487" h="4733" extrusionOk="0">
                  <a:moveTo>
                    <a:pt x="1072" y="0"/>
                  </a:moveTo>
                  <a:cubicBezTo>
                    <a:pt x="1072" y="0"/>
                    <a:pt x="0" y="0"/>
                    <a:pt x="887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7"/>
                  </a:cubicBezTo>
                  <a:cubicBezTo>
                    <a:pt x="2995" y="2477"/>
                    <a:pt x="3097" y="2470"/>
                    <a:pt x="3259" y="2470"/>
                  </a:cubicBezTo>
                  <a:cubicBezTo>
                    <a:pt x="3805" y="2470"/>
                    <a:pt x="5030" y="2558"/>
                    <a:pt x="5287" y="3328"/>
                  </a:cubicBezTo>
                  <a:cubicBezTo>
                    <a:pt x="5509" y="4030"/>
                    <a:pt x="6248" y="4733"/>
                    <a:pt x="6248" y="4733"/>
                  </a:cubicBezTo>
                  <a:lnTo>
                    <a:pt x="9649" y="4733"/>
                  </a:lnTo>
                  <a:cubicBezTo>
                    <a:pt x="10574" y="4733"/>
                    <a:pt x="11165" y="4289"/>
                    <a:pt x="11313" y="4030"/>
                  </a:cubicBezTo>
                  <a:cubicBezTo>
                    <a:pt x="11442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69" y="3698"/>
                  </a:cubicBezTo>
                  <a:cubicBezTo>
                    <a:pt x="10783" y="3703"/>
                    <a:pt x="10660" y="3706"/>
                    <a:pt x="10509" y="3706"/>
                  </a:cubicBezTo>
                  <a:cubicBezTo>
                    <a:pt x="9626" y="3706"/>
                    <a:pt x="7820" y="3601"/>
                    <a:pt x="7283" y="3254"/>
                  </a:cubicBezTo>
                  <a:cubicBezTo>
                    <a:pt x="6951" y="3032"/>
                    <a:pt x="6581" y="2588"/>
                    <a:pt x="6322" y="2256"/>
                  </a:cubicBezTo>
                  <a:cubicBezTo>
                    <a:pt x="6063" y="1923"/>
                    <a:pt x="3697" y="814"/>
                    <a:pt x="2403" y="333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902;p51">
              <a:extLst>
                <a:ext uri="{FF2B5EF4-FFF2-40B4-BE49-F238E27FC236}">
                  <a16:creationId xmlns:a16="http://schemas.microsoft.com/office/drawing/2014/main" id="{AB4F47DA-644F-4868-8A5E-C9B41A3F67BE}"/>
                </a:ext>
              </a:extLst>
            </p:cNvPr>
            <p:cNvSpPr/>
            <p:nvPr/>
          </p:nvSpPr>
          <p:spPr>
            <a:xfrm>
              <a:off x="2681900" y="4919525"/>
              <a:ext cx="287475" cy="133125"/>
            </a:xfrm>
            <a:custGeom>
              <a:avLst/>
              <a:gdLst/>
              <a:ahLst/>
              <a:cxnLst/>
              <a:rect l="l" t="t" r="r" b="b"/>
              <a:pathLst>
                <a:path w="11499" h="5325" extrusionOk="0">
                  <a:moveTo>
                    <a:pt x="802" y="598"/>
                  </a:moveTo>
                  <a:lnTo>
                    <a:pt x="2074" y="916"/>
                  </a:lnTo>
                  <a:lnTo>
                    <a:pt x="2074" y="916"/>
                  </a:lnTo>
                  <a:lnTo>
                    <a:pt x="2071" y="925"/>
                  </a:lnTo>
                  <a:cubicBezTo>
                    <a:pt x="2700" y="1147"/>
                    <a:pt x="3624" y="1553"/>
                    <a:pt x="4400" y="1923"/>
                  </a:cubicBezTo>
                  <a:cubicBezTo>
                    <a:pt x="4807" y="2108"/>
                    <a:pt x="5140" y="2293"/>
                    <a:pt x="5399" y="2441"/>
                  </a:cubicBezTo>
                  <a:cubicBezTo>
                    <a:pt x="5546" y="2515"/>
                    <a:pt x="5657" y="2589"/>
                    <a:pt x="5731" y="2626"/>
                  </a:cubicBezTo>
                  <a:lnTo>
                    <a:pt x="5842" y="2700"/>
                  </a:lnTo>
                  <a:lnTo>
                    <a:pt x="5842" y="2737"/>
                  </a:lnTo>
                  <a:cubicBezTo>
                    <a:pt x="6138" y="3106"/>
                    <a:pt x="6508" y="3550"/>
                    <a:pt x="6914" y="3809"/>
                  </a:cubicBezTo>
                  <a:cubicBezTo>
                    <a:pt x="7099" y="3957"/>
                    <a:pt x="7321" y="3994"/>
                    <a:pt x="7617" y="4067"/>
                  </a:cubicBezTo>
                  <a:cubicBezTo>
                    <a:pt x="8430" y="4252"/>
                    <a:pt x="9613" y="4289"/>
                    <a:pt x="10279" y="4289"/>
                  </a:cubicBezTo>
                  <a:lnTo>
                    <a:pt x="10744" y="4289"/>
                  </a:lnTo>
                  <a:cubicBezTo>
                    <a:pt x="10673" y="4360"/>
                    <a:pt x="10564" y="4443"/>
                    <a:pt x="10427" y="4511"/>
                  </a:cubicBezTo>
                  <a:cubicBezTo>
                    <a:pt x="10168" y="4622"/>
                    <a:pt x="9835" y="4733"/>
                    <a:pt x="9428" y="4733"/>
                  </a:cubicBezTo>
                  <a:lnTo>
                    <a:pt x="6175" y="4733"/>
                  </a:lnTo>
                  <a:cubicBezTo>
                    <a:pt x="6087" y="4644"/>
                    <a:pt x="5933" y="4480"/>
                    <a:pt x="5805" y="4289"/>
                  </a:cubicBezTo>
                  <a:cubicBezTo>
                    <a:pt x="5620" y="4067"/>
                    <a:pt x="5436" y="3772"/>
                    <a:pt x="5362" y="3550"/>
                  </a:cubicBezTo>
                  <a:cubicBezTo>
                    <a:pt x="5288" y="3291"/>
                    <a:pt x="5103" y="3069"/>
                    <a:pt x="4881" y="2921"/>
                  </a:cubicBezTo>
                  <a:cubicBezTo>
                    <a:pt x="4585" y="2700"/>
                    <a:pt x="4216" y="2589"/>
                    <a:pt x="3883" y="2515"/>
                  </a:cubicBezTo>
                  <a:cubicBezTo>
                    <a:pt x="3550" y="2441"/>
                    <a:pt x="3217" y="2441"/>
                    <a:pt x="3032" y="2441"/>
                  </a:cubicBezTo>
                  <a:lnTo>
                    <a:pt x="2774" y="2441"/>
                  </a:lnTo>
                  <a:cubicBezTo>
                    <a:pt x="2663" y="2441"/>
                    <a:pt x="2589" y="2515"/>
                    <a:pt x="2515" y="2589"/>
                  </a:cubicBezTo>
                  <a:cubicBezTo>
                    <a:pt x="2256" y="2958"/>
                    <a:pt x="2182" y="3439"/>
                    <a:pt x="2182" y="3883"/>
                  </a:cubicBezTo>
                  <a:cubicBezTo>
                    <a:pt x="2182" y="4130"/>
                    <a:pt x="2204" y="4363"/>
                    <a:pt x="2229" y="4548"/>
                  </a:cubicBezTo>
                  <a:lnTo>
                    <a:pt x="1842" y="4548"/>
                  </a:lnTo>
                  <a:cubicBezTo>
                    <a:pt x="1832" y="4256"/>
                    <a:pt x="1805" y="3800"/>
                    <a:pt x="1739" y="3291"/>
                  </a:cubicBezTo>
                  <a:cubicBezTo>
                    <a:pt x="1702" y="2884"/>
                    <a:pt x="1591" y="2441"/>
                    <a:pt x="1480" y="2034"/>
                  </a:cubicBezTo>
                  <a:cubicBezTo>
                    <a:pt x="1332" y="1627"/>
                    <a:pt x="1184" y="1258"/>
                    <a:pt x="888" y="962"/>
                  </a:cubicBezTo>
                  <a:cubicBezTo>
                    <a:pt x="777" y="851"/>
                    <a:pt x="703" y="740"/>
                    <a:pt x="666" y="703"/>
                  </a:cubicBezTo>
                  <a:lnTo>
                    <a:pt x="638" y="647"/>
                  </a:lnTo>
                  <a:lnTo>
                    <a:pt x="638" y="647"/>
                  </a:lnTo>
                  <a:cubicBezTo>
                    <a:pt x="659" y="629"/>
                    <a:pt x="711" y="629"/>
                    <a:pt x="740" y="629"/>
                  </a:cubicBezTo>
                  <a:lnTo>
                    <a:pt x="802" y="598"/>
                  </a:lnTo>
                  <a:close/>
                  <a:moveTo>
                    <a:pt x="851" y="1"/>
                  </a:moveTo>
                  <a:cubicBezTo>
                    <a:pt x="814" y="1"/>
                    <a:pt x="666" y="1"/>
                    <a:pt x="482" y="38"/>
                  </a:cubicBezTo>
                  <a:cubicBezTo>
                    <a:pt x="408" y="75"/>
                    <a:pt x="297" y="112"/>
                    <a:pt x="186" y="186"/>
                  </a:cubicBezTo>
                  <a:cubicBezTo>
                    <a:pt x="112" y="296"/>
                    <a:pt x="1" y="444"/>
                    <a:pt x="1" y="592"/>
                  </a:cubicBezTo>
                  <a:cubicBezTo>
                    <a:pt x="1" y="740"/>
                    <a:pt x="75" y="888"/>
                    <a:pt x="149" y="999"/>
                  </a:cubicBezTo>
                  <a:cubicBezTo>
                    <a:pt x="223" y="1110"/>
                    <a:pt x="297" y="1258"/>
                    <a:pt x="445" y="1406"/>
                  </a:cubicBezTo>
                  <a:cubicBezTo>
                    <a:pt x="629" y="1553"/>
                    <a:pt x="777" y="1849"/>
                    <a:pt x="888" y="2219"/>
                  </a:cubicBezTo>
                  <a:cubicBezTo>
                    <a:pt x="1073" y="2773"/>
                    <a:pt x="1147" y="3439"/>
                    <a:pt x="1184" y="3957"/>
                  </a:cubicBezTo>
                  <a:cubicBezTo>
                    <a:pt x="1221" y="4215"/>
                    <a:pt x="1221" y="4437"/>
                    <a:pt x="1221" y="4622"/>
                  </a:cubicBezTo>
                  <a:cubicBezTo>
                    <a:pt x="1258" y="4770"/>
                    <a:pt x="1258" y="4881"/>
                    <a:pt x="1258" y="4881"/>
                  </a:cubicBezTo>
                  <a:cubicBezTo>
                    <a:pt x="1258" y="4955"/>
                    <a:pt x="1258" y="5029"/>
                    <a:pt x="1332" y="5066"/>
                  </a:cubicBezTo>
                  <a:cubicBezTo>
                    <a:pt x="1406" y="5140"/>
                    <a:pt x="1480" y="5177"/>
                    <a:pt x="1554" y="5177"/>
                  </a:cubicBezTo>
                  <a:lnTo>
                    <a:pt x="2589" y="5177"/>
                  </a:lnTo>
                  <a:cubicBezTo>
                    <a:pt x="2700" y="5177"/>
                    <a:pt x="2774" y="5140"/>
                    <a:pt x="2848" y="5066"/>
                  </a:cubicBezTo>
                  <a:cubicBezTo>
                    <a:pt x="2922" y="4992"/>
                    <a:pt x="2922" y="4881"/>
                    <a:pt x="2885" y="4807"/>
                  </a:cubicBezTo>
                  <a:lnTo>
                    <a:pt x="2885" y="4770"/>
                  </a:lnTo>
                  <a:cubicBezTo>
                    <a:pt x="2885" y="4696"/>
                    <a:pt x="2811" y="4289"/>
                    <a:pt x="2811" y="3883"/>
                  </a:cubicBezTo>
                  <a:cubicBezTo>
                    <a:pt x="2811" y="3577"/>
                    <a:pt x="2836" y="3270"/>
                    <a:pt x="2950" y="3069"/>
                  </a:cubicBezTo>
                  <a:lnTo>
                    <a:pt x="3032" y="3069"/>
                  </a:lnTo>
                  <a:cubicBezTo>
                    <a:pt x="3254" y="3069"/>
                    <a:pt x="3698" y="3069"/>
                    <a:pt x="4068" y="3180"/>
                  </a:cubicBezTo>
                  <a:cubicBezTo>
                    <a:pt x="4253" y="3254"/>
                    <a:pt x="4400" y="3328"/>
                    <a:pt x="4511" y="3402"/>
                  </a:cubicBezTo>
                  <a:cubicBezTo>
                    <a:pt x="4659" y="3513"/>
                    <a:pt x="4733" y="3587"/>
                    <a:pt x="4770" y="3735"/>
                  </a:cubicBezTo>
                  <a:cubicBezTo>
                    <a:pt x="4881" y="4141"/>
                    <a:pt x="5177" y="4511"/>
                    <a:pt x="5399" y="4770"/>
                  </a:cubicBezTo>
                  <a:cubicBezTo>
                    <a:pt x="5620" y="5066"/>
                    <a:pt x="5842" y="5251"/>
                    <a:pt x="5842" y="5251"/>
                  </a:cubicBezTo>
                  <a:cubicBezTo>
                    <a:pt x="5879" y="5287"/>
                    <a:pt x="5953" y="5324"/>
                    <a:pt x="6027" y="5324"/>
                  </a:cubicBezTo>
                  <a:lnTo>
                    <a:pt x="9428" y="5324"/>
                  </a:lnTo>
                  <a:cubicBezTo>
                    <a:pt x="9946" y="5324"/>
                    <a:pt x="10353" y="5214"/>
                    <a:pt x="10685" y="5066"/>
                  </a:cubicBezTo>
                  <a:cubicBezTo>
                    <a:pt x="11018" y="4881"/>
                    <a:pt x="11240" y="4696"/>
                    <a:pt x="11351" y="4474"/>
                  </a:cubicBezTo>
                  <a:cubicBezTo>
                    <a:pt x="11388" y="4437"/>
                    <a:pt x="11425" y="4400"/>
                    <a:pt x="11425" y="4326"/>
                  </a:cubicBezTo>
                  <a:cubicBezTo>
                    <a:pt x="11462" y="4252"/>
                    <a:pt x="11499" y="4215"/>
                    <a:pt x="11499" y="4104"/>
                  </a:cubicBezTo>
                  <a:cubicBezTo>
                    <a:pt x="11499" y="4030"/>
                    <a:pt x="11462" y="3920"/>
                    <a:pt x="11425" y="3846"/>
                  </a:cubicBezTo>
                  <a:cubicBezTo>
                    <a:pt x="11314" y="3735"/>
                    <a:pt x="11240" y="3698"/>
                    <a:pt x="11129" y="3698"/>
                  </a:cubicBezTo>
                  <a:cubicBezTo>
                    <a:pt x="11055" y="3661"/>
                    <a:pt x="10981" y="3661"/>
                    <a:pt x="10870" y="3661"/>
                  </a:cubicBezTo>
                  <a:lnTo>
                    <a:pt x="10648" y="3661"/>
                  </a:lnTo>
                  <a:cubicBezTo>
                    <a:pt x="10574" y="3698"/>
                    <a:pt x="10427" y="3698"/>
                    <a:pt x="10279" y="3698"/>
                  </a:cubicBezTo>
                  <a:cubicBezTo>
                    <a:pt x="9835" y="3698"/>
                    <a:pt x="9170" y="3661"/>
                    <a:pt x="8578" y="3587"/>
                  </a:cubicBezTo>
                  <a:cubicBezTo>
                    <a:pt x="8282" y="3550"/>
                    <a:pt x="7987" y="3513"/>
                    <a:pt x="7728" y="3476"/>
                  </a:cubicBezTo>
                  <a:cubicBezTo>
                    <a:pt x="7506" y="3402"/>
                    <a:pt x="7321" y="3365"/>
                    <a:pt x="7247" y="3291"/>
                  </a:cubicBezTo>
                  <a:cubicBezTo>
                    <a:pt x="6951" y="3143"/>
                    <a:pt x="6582" y="2700"/>
                    <a:pt x="6360" y="2367"/>
                  </a:cubicBezTo>
                  <a:cubicBezTo>
                    <a:pt x="6286" y="2256"/>
                    <a:pt x="6212" y="2219"/>
                    <a:pt x="6101" y="2145"/>
                  </a:cubicBezTo>
                  <a:cubicBezTo>
                    <a:pt x="5731" y="1886"/>
                    <a:pt x="5103" y="1553"/>
                    <a:pt x="4363" y="1221"/>
                  </a:cubicBezTo>
                  <a:cubicBezTo>
                    <a:pt x="3661" y="888"/>
                    <a:pt x="2885" y="555"/>
                    <a:pt x="2293" y="333"/>
                  </a:cubicBezTo>
                  <a:lnTo>
                    <a:pt x="2256" y="33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903;p51">
              <a:extLst>
                <a:ext uri="{FF2B5EF4-FFF2-40B4-BE49-F238E27FC236}">
                  <a16:creationId xmlns:a16="http://schemas.microsoft.com/office/drawing/2014/main" id="{0B66A2AD-8730-433D-98C2-625215BF715D}"/>
                </a:ext>
              </a:extLst>
            </p:cNvPr>
            <p:cNvSpPr/>
            <p:nvPr/>
          </p:nvSpPr>
          <p:spPr>
            <a:xfrm>
              <a:off x="2816850" y="4909350"/>
              <a:ext cx="98000" cy="95225"/>
            </a:xfrm>
            <a:custGeom>
              <a:avLst/>
              <a:gdLst/>
              <a:ahLst/>
              <a:cxnLst/>
              <a:rect l="l" t="t" r="r" b="b"/>
              <a:pathLst>
                <a:path w="3920" h="3809" extrusionOk="0">
                  <a:moveTo>
                    <a:pt x="2404" y="1"/>
                  </a:moveTo>
                  <a:cubicBezTo>
                    <a:pt x="2404" y="1"/>
                    <a:pt x="1" y="2293"/>
                    <a:pt x="38" y="2552"/>
                  </a:cubicBezTo>
                  <a:cubicBezTo>
                    <a:pt x="75" y="3144"/>
                    <a:pt x="1442" y="3809"/>
                    <a:pt x="1442" y="3809"/>
                  </a:cubicBezTo>
                  <a:lnTo>
                    <a:pt x="3919" y="2367"/>
                  </a:lnTo>
                  <a:lnTo>
                    <a:pt x="3624" y="1258"/>
                  </a:lnTo>
                  <a:cubicBezTo>
                    <a:pt x="3217" y="260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904;p51">
              <a:extLst>
                <a:ext uri="{FF2B5EF4-FFF2-40B4-BE49-F238E27FC236}">
                  <a16:creationId xmlns:a16="http://schemas.microsoft.com/office/drawing/2014/main" id="{60544170-C0F8-46B2-8F13-36CC64E17406}"/>
                </a:ext>
              </a:extLst>
            </p:cNvPr>
            <p:cNvSpPr/>
            <p:nvPr/>
          </p:nvSpPr>
          <p:spPr>
            <a:xfrm>
              <a:off x="2809450" y="4901600"/>
              <a:ext cx="113725" cy="111000"/>
            </a:xfrm>
            <a:custGeom>
              <a:avLst/>
              <a:gdLst/>
              <a:ahLst/>
              <a:cxnLst/>
              <a:rect l="l" t="t" r="r" b="b"/>
              <a:pathLst>
                <a:path w="4549" h="4440" extrusionOk="0">
                  <a:moveTo>
                    <a:pt x="629" y="2751"/>
                  </a:moveTo>
                  <a:lnTo>
                    <a:pt x="614" y="2757"/>
                  </a:lnTo>
                  <a:lnTo>
                    <a:pt x="614" y="2757"/>
                  </a:lnTo>
                  <a:cubicBezTo>
                    <a:pt x="616" y="2753"/>
                    <a:pt x="621" y="2751"/>
                    <a:pt x="629" y="2751"/>
                  </a:cubicBezTo>
                  <a:close/>
                  <a:moveTo>
                    <a:pt x="2769" y="674"/>
                  </a:moveTo>
                  <a:lnTo>
                    <a:pt x="2769" y="674"/>
                  </a:lnTo>
                  <a:cubicBezTo>
                    <a:pt x="2840" y="710"/>
                    <a:pt x="2933" y="762"/>
                    <a:pt x="3032" y="829"/>
                  </a:cubicBezTo>
                  <a:cubicBezTo>
                    <a:pt x="3217" y="1013"/>
                    <a:pt x="3476" y="1272"/>
                    <a:pt x="3624" y="1679"/>
                  </a:cubicBezTo>
                  <a:lnTo>
                    <a:pt x="3846" y="2529"/>
                  </a:lnTo>
                  <a:lnTo>
                    <a:pt x="1733" y="3776"/>
                  </a:lnTo>
                  <a:lnTo>
                    <a:pt x="1733" y="3776"/>
                  </a:lnTo>
                  <a:cubicBezTo>
                    <a:pt x="1584" y="3694"/>
                    <a:pt x="1322" y="3562"/>
                    <a:pt x="1110" y="3380"/>
                  </a:cubicBezTo>
                  <a:cubicBezTo>
                    <a:pt x="962" y="3269"/>
                    <a:pt x="814" y="3158"/>
                    <a:pt x="740" y="3047"/>
                  </a:cubicBezTo>
                  <a:cubicBezTo>
                    <a:pt x="693" y="2999"/>
                    <a:pt x="660" y="2936"/>
                    <a:pt x="643" y="2887"/>
                  </a:cubicBezTo>
                  <a:lnTo>
                    <a:pt x="643" y="2887"/>
                  </a:lnTo>
                  <a:cubicBezTo>
                    <a:pt x="663" y="2849"/>
                    <a:pt x="704" y="2800"/>
                    <a:pt x="777" y="2751"/>
                  </a:cubicBezTo>
                  <a:cubicBezTo>
                    <a:pt x="1036" y="2418"/>
                    <a:pt x="1591" y="1864"/>
                    <a:pt x="2034" y="1383"/>
                  </a:cubicBezTo>
                  <a:cubicBezTo>
                    <a:pt x="2335" y="1082"/>
                    <a:pt x="2608" y="824"/>
                    <a:pt x="2769" y="674"/>
                  </a:cubicBezTo>
                  <a:close/>
                  <a:moveTo>
                    <a:pt x="2722" y="1"/>
                  </a:moveTo>
                  <a:cubicBezTo>
                    <a:pt x="2643" y="1"/>
                    <a:pt x="2569" y="35"/>
                    <a:pt x="2515" y="89"/>
                  </a:cubicBezTo>
                  <a:cubicBezTo>
                    <a:pt x="2515" y="89"/>
                    <a:pt x="1886" y="644"/>
                    <a:pt x="1295" y="1272"/>
                  </a:cubicBezTo>
                  <a:cubicBezTo>
                    <a:pt x="999" y="1568"/>
                    <a:pt x="703" y="1864"/>
                    <a:pt x="481" y="2123"/>
                  </a:cubicBezTo>
                  <a:cubicBezTo>
                    <a:pt x="334" y="2270"/>
                    <a:pt x="260" y="2381"/>
                    <a:pt x="186" y="2492"/>
                  </a:cubicBezTo>
                  <a:lnTo>
                    <a:pt x="75" y="2640"/>
                  </a:lnTo>
                  <a:cubicBezTo>
                    <a:pt x="38" y="2677"/>
                    <a:pt x="1" y="2714"/>
                    <a:pt x="1" y="2862"/>
                  </a:cubicBezTo>
                  <a:cubicBezTo>
                    <a:pt x="1" y="2862"/>
                    <a:pt x="1" y="2862"/>
                    <a:pt x="1" y="2862"/>
                  </a:cubicBezTo>
                  <a:lnTo>
                    <a:pt x="1" y="2862"/>
                  </a:lnTo>
                  <a:cubicBezTo>
                    <a:pt x="1" y="2882"/>
                    <a:pt x="4" y="2897"/>
                    <a:pt x="7" y="2907"/>
                  </a:cubicBezTo>
                  <a:lnTo>
                    <a:pt x="7" y="2907"/>
                  </a:lnTo>
                  <a:cubicBezTo>
                    <a:pt x="53" y="3177"/>
                    <a:pt x="193" y="3352"/>
                    <a:pt x="334" y="3527"/>
                  </a:cubicBezTo>
                  <a:cubicBezTo>
                    <a:pt x="555" y="3786"/>
                    <a:pt x="888" y="4008"/>
                    <a:pt x="1147" y="4156"/>
                  </a:cubicBezTo>
                  <a:cubicBezTo>
                    <a:pt x="1406" y="4304"/>
                    <a:pt x="1628" y="4415"/>
                    <a:pt x="1628" y="4415"/>
                  </a:cubicBezTo>
                  <a:cubicBezTo>
                    <a:pt x="1658" y="4430"/>
                    <a:pt x="1695" y="4439"/>
                    <a:pt x="1733" y="4439"/>
                  </a:cubicBezTo>
                  <a:cubicBezTo>
                    <a:pt x="1787" y="4439"/>
                    <a:pt x="1843" y="4421"/>
                    <a:pt x="1886" y="4378"/>
                  </a:cubicBezTo>
                  <a:lnTo>
                    <a:pt x="4363" y="2936"/>
                  </a:lnTo>
                  <a:cubicBezTo>
                    <a:pt x="4474" y="2862"/>
                    <a:pt x="4548" y="2714"/>
                    <a:pt x="4511" y="2566"/>
                  </a:cubicBezTo>
                  <a:lnTo>
                    <a:pt x="4215" y="1494"/>
                  </a:lnTo>
                  <a:lnTo>
                    <a:pt x="4179" y="1457"/>
                  </a:lnTo>
                  <a:cubicBezTo>
                    <a:pt x="3994" y="903"/>
                    <a:pt x="3624" y="533"/>
                    <a:pt x="3365" y="311"/>
                  </a:cubicBezTo>
                  <a:cubicBezTo>
                    <a:pt x="3069" y="89"/>
                    <a:pt x="2848" y="15"/>
                    <a:pt x="2811" y="15"/>
                  </a:cubicBezTo>
                  <a:cubicBezTo>
                    <a:pt x="2781" y="5"/>
                    <a:pt x="2751" y="1"/>
                    <a:pt x="2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905;p51">
              <a:extLst>
                <a:ext uri="{FF2B5EF4-FFF2-40B4-BE49-F238E27FC236}">
                  <a16:creationId xmlns:a16="http://schemas.microsoft.com/office/drawing/2014/main" id="{11904DED-483D-45FC-A0D2-F05E6309842C}"/>
                </a:ext>
              </a:extLst>
            </p:cNvPr>
            <p:cNvSpPr/>
            <p:nvPr/>
          </p:nvSpPr>
          <p:spPr>
            <a:xfrm>
              <a:off x="1840825" y="3478600"/>
              <a:ext cx="636850" cy="232925"/>
            </a:xfrm>
            <a:custGeom>
              <a:avLst/>
              <a:gdLst/>
              <a:ahLst/>
              <a:cxnLst/>
              <a:rect l="l" t="t" r="r" b="b"/>
              <a:pathLst>
                <a:path w="25474" h="9317" extrusionOk="0">
                  <a:moveTo>
                    <a:pt x="22590" y="0"/>
                  </a:moveTo>
                  <a:cubicBezTo>
                    <a:pt x="21628" y="0"/>
                    <a:pt x="20187" y="333"/>
                    <a:pt x="20187" y="333"/>
                  </a:cubicBezTo>
                  <a:lnTo>
                    <a:pt x="17414" y="1442"/>
                  </a:lnTo>
                  <a:lnTo>
                    <a:pt x="1" y="4252"/>
                  </a:lnTo>
                  <a:lnTo>
                    <a:pt x="407" y="9317"/>
                  </a:lnTo>
                  <a:lnTo>
                    <a:pt x="17931" y="3623"/>
                  </a:lnTo>
                  <a:lnTo>
                    <a:pt x="23107" y="2071"/>
                  </a:lnTo>
                  <a:cubicBezTo>
                    <a:pt x="23107" y="2071"/>
                    <a:pt x="24327" y="2921"/>
                    <a:pt x="24845" y="3217"/>
                  </a:cubicBezTo>
                  <a:cubicBezTo>
                    <a:pt x="24954" y="3279"/>
                    <a:pt x="25044" y="3305"/>
                    <a:pt x="25120" y="3305"/>
                  </a:cubicBezTo>
                  <a:cubicBezTo>
                    <a:pt x="25404" y="3305"/>
                    <a:pt x="25473" y="2933"/>
                    <a:pt x="25473" y="2699"/>
                  </a:cubicBezTo>
                  <a:cubicBezTo>
                    <a:pt x="25473" y="2403"/>
                    <a:pt x="23514" y="0"/>
                    <a:pt x="22590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906;p51">
              <a:extLst>
                <a:ext uri="{FF2B5EF4-FFF2-40B4-BE49-F238E27FC236}">
                  <a16:creationId xmlns:a16="http://schemas.microsoft.com/office/drawing/2014/main" id="{DCEFF156-3626-4CE2-B408-084D7EC6AA00}"/>
                </a:ext>
              </a:extLst>
            </p:cNvPr>
            <p:cNvSpPr/>
            <p:nvPr/>
          </p:nvSpPr>
          <p:spPr>
            <a:xfrm>
              <a:off x="1832500" y="3471200"/>
              <a:ext cx="652575" cy="248325"/>
            </a:xfrm>
            <a:custGeom>
              <a:avLst/>
              <a:gdLst/>
              <a:ahLst/>
              <a:cxnLst/>
              <a:rect l="l" t="t" r="r" b="b"/>
              <a:pathLst>
                <a:path w="26103" h="9933" extrusionOk="0">
                  <a:moveTo>
                    <a:pt x="22923" y="592"/>
                  </a:moveTo>
                  <a:cubicBezTo>
                    <a:pt x="22997" y="592"/>
                    <a:pt x="23292" y="703"/>
                    <a:pt x="23588" y="925"/>
                  </a:cubicBezTo>
                  <a:cubicBezTo>
                    <a:pt x="24032" y="1258"/>
                    <a:pt x="24512" y="1738"/>
                    <a:pt x="24919" y="2219"/>
                  </a:cubicBezTo>
                  <a:cubicBezTo>
                    <a:pt x="25104" y="2441"/>
                    <a:pt x="25252" y="2625"/>
                    <a:pt x="25363" y="2810"/>
                  </a:cubicBezTo>
                  <a:cubicBezTo>
                    <a:pt x="25437" y="2884"/>
                    <a:pt x="25474" y="2958"/>
                    <a:pt x="25474" y="2995"/>
                  </a:cubicBezTo>
                  <a:lnTo>
                    <a:pt x="25509" y="3031"/>
                  </a:lnTo>
                  <a:lnTo>
                    <a:pt x="25509" y="3031"/>
                  </a:lnTo>
                  <a:cubicBezTo>
                    <a:pt x="25503" y="3130"/>
                    <a:pt x="25474" y="3225"/>
                    <a:pt x="25474" y="3291"/>
                  </a:cubicBezTo>
                  <a:cubicBezTo>
                    <a:pt x="25474" y="3291"/>
                    <a:pt x="25437" y="3291"/>
                    <a:pt x="25363" y="3254"/>
                  </a:cubicBezTo>
                  <a:cubicBezTo>
                    <a:pt x="25104" y="3106"/>
                    <a:pt x="24660" y="2810"/>
                    <a:pt x="24291" y="2552"/>
                  </a:cubicBezTo>
                  <a:cubicBezTo>
                    <a:pt x="23921" y="2330"/>
                    <a:pt x="23588" y="2108"/>
                    <a:pt x="23588" y="2108"/>
                  </a:cubicBezTo>
                  <a:cubicBezTo>
                    <a:pt x="23536" y="2082"/>
                    <a:pt x="23484" y="2056"/>
                    <a:pt x="23418" y="2056"/>
                  </a:cubicBezTo>
                  <a:cubicBezTo>
                    <a:pt x="23391" y="2056"/>
                    <a:pt x="23362" y="2060"/>
                    <a:pt x="23329" y="2071"/>
                  </a:cubicBezTo>
                  <a:lnTo>
                    <a:pt x="18153" y="3624"/>
                  </a:lnTo>
                  <a:lnTo>
                    <a:pt x="1036" y="9206"/>
                  </a:lnTo>
                  <a:lnTo>
                    <a:pt x="666" y="4807"/>
                  </a:lnTo>
                  <a:lnTo>
                    <a:pt x="17784" y="2071"/>
                  </a:lnTo>
                  <a:lnTo>
                    <a:pt x="17858" y="2034"/>
                  </a:lnTo>
                  <a:lnTo>
                    <a:pt x="20589" y="905"/>
                  </a:lnTo>
                  <a:lnTo>
                    <a:pt x="20589" y="905"/>
                  </a:lnTo>
                  <a:lnTo>
                    <a:pt x="20594" y="925"/>
                  </a:lnTo>
                  <a:cubicBezTo>
                    <a:pt x="20594" y="925"/>
                    <a:pt x="20667" y="888"/>
                    <a:pt x="20815" y="851"/>
                  </a:cubicBezTo>
                  <a:cubicBezTo>
                    <a:pt x="21259" y="777"/>
                    <a:pt x="22257" y="592"/>
                    <a:pt x="22923" y="592"/>
                  </a:cubicBezTo>
                  <a:close/>
                  <a:moveTo>
                    <a:pt x="22923" y="1"/>
                  </a:moveTo>
                  <a:cubicBezTo>
                    <a:pt x="21924" y="1"/>
                    <a:pt x="20483" y="296"/>
                    <a:pt x="20446" y="296"/>
                  </a:cubicBezTo>
                  <a:lnTo>
                    <a:pt x="20409" y="333"/>
                  </a:lnTo>
                  <a:lnTo>
                    <a:pt x="17674" y="1449"/>
                  </a:lnTo>
                  <a:lnTo>
                    <a:pt x="17674" y="1449"/>
                  </a:lnTo>
                  <a:lnTo>
                    <a:pt x="17673" y="1442"/>
                  </a:lnTo>
                  <a:lnTo>
                    <a:pt x="297" y="4252"/>
                  </a:lnTo>
                  <a:cubicBezTo>
                    <a:pt x="112" y="4252"/>
                    <a:pt x="1" y="4400"/>
                    <a:pt x="38" y="4585"/>
                  </a:cubicBezTo>
                  <a:lnTo>
                    <a:pt x="445" y="9650"/>
                  </a:lnTo>
                  <a:cubicBezTo>
                    <a:pt x="445" y="9724"/>
                    <a:pt x="482" y="9835"/>
                    <a:pt x="592" y="9872"/>
                  </a:cubicBezTo>
                  <a:cubicBezTo>
                    <a:pt x="636" y="9915"/>
                    <a:pt x="679" y="9933"/>
                    <a:pt x="730" y="9933"/>
                  </a:cubicBezTo>
                  <a:cubicBezTo>
                    <a:pt x="766" y="9933"/>
                    <a:pt x="805" y="9924"/>
                    <a:pt x="851" y="9909"/>
                  </a:cubicBezTo>
                  <a:lnTo>
                    <a:pt x="18338" y="4215"/>
                  </a:lnTo>
                  <a:lnTo>
                    <a:pt x="23376" y="2704"/>
                  </a:lnTo>
                  <a:lnTo>
                    <a:pt x="23376" y="2704"/>
                  </a:lnTo>
                  <a:cubicBezTo>
                    <a:pt x="23704" y="2916"/>
                    <a:pt x="24610" y="3502"/>
                    <a:pt x="25030" y="3772"/>
                  </a:cubicBezTo>
                  <a:cubicBezTo>
                    <a:pt x="25178" y="3846"/>
                    <a:pt x="25326" y="3919"/>
                    <a:pt x="25474" y="3919"/>
                  </a:cubicBezTo>
                  <a:cubicBezTo>
                    <a:pt x="25622" y="3919"/>
                    <a:pt x="25732" y="3846"/>
                    <a:pt x="25843" y="3772"/>
                  </a:cubicBezTo>
                  <a:cubicBezTo>
                    <a:pt x="25991" y="3661"/>
                    <a:pt x="26028" y="3513"/>
                    <a:pt x="26065" y="3365"/>
                  </a:cubicBezTo>
                  <a:cubicBezTo>
                    <a:pt x="26102" y="3217"/>
                    <a:pt x="26102" y="3106"/>
                    <a:pt x="26102" y="2995"/>
                  </a:cubicBezTo>
                  <a:cubicBezTo>
                    <a:pt x="26102" y="2884"/>
                    <a:pt x="26102" y="2847"/>
                    <a:pt x="26065" y="2773"/>
                  </a:cubicBezTo>
                  <a:cubicBezTo>
                    <a:pt x="25991" y="2589"/>
                    <a:pt x="25843" y="2367"/>
                    <a:pt x="25622" y="2108"/>
                  </a:cubicBezTo>
                  <a:cubicBezTo>
                    <a:pt x="25289" y="1664"/>
                    <a:pt x="24808" y="1184"/>
                    <a:pt x="24365" y="777"/>
                  </a:cubicBezTo>
                  <a:cubicBezTo>
                    <a:pt x="24106" y="555"/>
                    <a:pt x="23884" y="370"/>
                    <a:pt x="23625" y="222"/>
                  </a:cubicBezTo>
                  <a:cubicBezTo>
                    <a:pt x="23403" y="111"/>
                    <a:pt x="23181" y="1"/>
                    <a:pt x="22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907;p51">
              <a:extLst>
                <a:ext uri="{FF2B5EF4-FFF2-40B4-BE49-F238E27FC236}">
                  <a16:creationId xmlns:a16="http://schemas.microsoft.com/office/drawing/2014/main" id="{3424FE94-69B0-404A-A5AA-41FEB150311C}"/>
                </a:ext>
              </a:extLst>
            </p:cNvPr>
            <p:cNvSpPr/>
            <p:nvPr/>
          </p:nvSpPr>
          <p:spPr>
            <a:xfrm>
              <a:off x="2303875" y="3514650"/>
              <a:ext cx="171025" cy="49925"/>
            </a:xfrm>
            <a:custGeom>
              <a:avLst/>
              <a:gdLst/>
              <a:ahLst/>
              <a:cxnLst/>
              <a:rect l="l" t="t" r="r" b="b"/>
              <a:pathLst>
                <a:path w="6841" h="1997" extrusionOk="0">
                  <a:moveTo>
                    <a:pt x="1665" y="0"/>
                  </a:moveTo>
                  <a:lnTo>
                    <a:pt x="1" y="1997"/>
                  </a:lnTo>
                  <a:cubicBezTo>
                    <a:pt x="1" y="1997"/>
                    <a:pt x="334" y="1997"/>
                    <a:pt x="1665" y="1886"/>
                  </a:cubicBezTo>
                  <a:cubicBezTo>
                    <a:pt x="3033" y="1775"/>
                    <a:pt x="3735" y="1146"/>
                    <a:pt x="3735" y="1146"/>
                  </a:cubicBezTo>
                  <a:cubicBezTo>
                    <a:pt x="3735" y="1146"/>
                    <a:pt x="4992" y="1257"/>
                    <a:pt x="5916" y="1257"/>
                  </a:cubicBezTo>
                  <a:cubicBezTo>
                    <a:pt x="6840" y="1257"/>
                    <a:pt x="6545" y="444"/>
                    <a:pt x="5805" y="333"/>
                  </a:cubicBezTo>
                  <a:cubicBezTo>
                    <a:pt x="5103" y="222"/>
                    <a:pt x="1665" y="0"/>
                    <a:pt x="1665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908;p51">
              <a:extLst>
                <a:ext uri="{FF2B5EF4-FFF2-40B4-BE49-F238E27FC236}">
                  <a16:creationId xmlns:a16="http://schemas.microsoft.com/office/drawing/2014/main" id="{32332D9D-D5C7-482A-90D1-512246D4BBD5}"/>
                </a:ext>
              </a:extLst>
            </p:cNvPr>
            <p:cNvSpPr/>
            <p:nvPr/>
          </p:nvSpPr>
          <p:spPr>
            <a:xfrm>
              <a:off x="2296500" y="35072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1997" y="0"/>
                  </a:moveTo>
                  <a:cubicBezTo>
                    <a:pt x="1812" y="0"/>
                    <a:pt x="1664" y="111"/>
                    <a:pt x="1664" y="296"/>
                  </a:cubicBezTo>
                  <a:cubicBezTo>
                    <a:pt x="1664" y="444"/>
                    <a:pt x="1775" y="592"/>
                    <a:pt x="1960" y="629"/>
                  </a:cubicBezTo>
                  <a:cubicBezTo>
                    <a:pt x="1960" y="629"/>
                    <a:pt x="2810" y="666"/>
                    <a:pt x="3734" y="740"/>
                  </a:cubicBezTo>
                  <a:cubicBezTo>
                    <a:pt x="4695" y="814"/>
                    <a:pt x="5731" y="888"/>
                    <a:pt x="6063" y="925"/>
                  </a:cubicBezTo>
                  <a:cubicBezTo>
                    <a:pt x="6211" y="962"/>
                    <a:pt x="6322" y="999"/>
                    <a:pt x="6396" y="1073"/>
                  </a:cubicBezTo>
                  <a:lnTo>
                    <a:pt x="6470" y="1147"/>
                  </a:lnTo>
                  <a:lnTo>
                    <a:pt x="6470" y="1183"/>
                  </a:lnTo>
                  <a:cubicBezTo>
                    <a:pt x="6470" y="1220"/>
                    <a:pt x="6359" y="1257"/>
                    <a:pt x="6211" y="1257"/>
                  </a:cubicBezTo>
                  <a:cubicBezTo>
                    <a:pt x="5768" y="1257"/>
                    <a:pt x="5213" y="1220"/>
                    <a:pt x="4806" y="1183"/>
                  </a:cubicBezTo>
                  <a:cubicBezTo>
                    <a:pt x="4363" y="1183"/>
                    <a:pt x="4067" y="1147"/>
                    <a:pt x="4067" y="1147"/>
                  </a:cubicBezTo>
                  <a:cubicBezTo>
                    <a:pt x="3993" y="1147"/>
                    <a:pt x="3882" y="1147"/>
                    <a:pt x="3845" y="1220"/>
                  </a:cubicBezTo>
                  <a:cubicBezTo>
                    <a:pt x="3808" y="1220"/>
                    <a:pt x="3180" y="1775"/>
                    <a:pt x="1960" y="1849"/>
                  </a:cubicBezTo>
                  <a:cubicBezTo>
                    <a:pt x="1257" y="1923"/>
                    <a:pt x="850" y="1960"/>
                    <a:pt x="629" y="1960"/>
                  </a:cubicBezTo>
                  <a:lnTo>
                    <a:pt x="296" y="1960"/>
                  </a:lnTo>
                  <a:cubicBezTo>
                    <a:pt x="148" y="1960"/>
                    <a:pt x="0" y="2108"/>
                    <a:pt x="0" y="2293"/>
                  </a:cubicBezTo>
                  <a:cubicBezTo>
                    <a:pt x="0" y="2440"/>
                    <a:pt x="148" y="2588"/>
                    <a:pt x="296" y="2588"/>
                  </a:cubicBezTo>
                  <a:cubicBezTo>
                    <a:pt x="333" y="2588"/>
                    <a:pt x="629" y="2588"/>
                    <a:pt x="1997" y="2477"/>
                  </a:cubicBezTo>
                  <a:cubicBezTo>
                    <a:pt x="3158" y="2388"/>
                    <a:pt x="3888" y="1939"/>
                    <a:pt x="4147" y="1748"/>
                  </a:cubicBezTo>
                  <a:lnTo>
                    <a:pt x="4147" y="1748"/>
                  </a:lnTo>
                  <a:cubicBezTo>
                    <a:pt x="4475" y="1775"/>
                    <a:pt x="5429" y="1849"/>
                    <a:pt x="6211" y="1849"/>
                  </a:cubicBezTo>
                  <a:cubicBezTo>
                    <a:pt x="6470" y="1849"/>
                    <a:pt x="6655" y="1812"/>
                    <a:pt x="6840" y="1701"/>
                  </a:cubicBezTo>
                  <a:cubicBezTo>
                    <a:pt x="6988" y="1590"/>
                    <a:pt x="7099" y="1405"/>
                    <a:pt x="7099" y="1220"/>
                  </a:cubicBezTo>
                  <a:cubicBezTo>
                    <a:pt x="7099" y="962"/>
                    <a:pt x="6988" y="777"/>
                    <a:pt x="6803" y="629"/>
                  </a:cubicBezTo>
                  <a:cubicBezTo>
                    <a:pt x="6655" y="481"/>
                    <a:pt x="6433" y="370"/>
                    <a:pt x="6137" y="296"/>
                  </a:cubicBezTo>
                  <a:cubicBezTo>
                    <a:pt x="5768" y="259"/>
                    <a:pt x="4732" y="185"/>
                    <a:pt x="3771" y="111"/>
                  </a:cubicBezTo>
                  <a:cubicBezTo>
                    <a:pt x="2847" y="37"/>
                    <a:pt x="1997" y="0"/>
                    <a:pt x="1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909;p51">
              <a:extLst>
                <a:ext uri="{FF2B5EF4-FFF2-40B4-BE49-F238E27FC236}">
                  <a16:creationId xmlns:a16="http://schemas.microsoft.com/office/drawing/2014/main" id="{14CE5A00-CAEA-4081-9C01-9117422727E3}"/>
                </a:ext>
              </a:extLst>
            </p:cNvPr>
            <p:cNvSpPr/>
            <p:nvPr/>
          </p:nvSpPr>
          <p:spPr>
            <a:xfrm>
              <a:off x="1536750" y="3107250"/>
              <a:ext cx="905800" cy="1073350"/>
            </a:xfrm>
            <a:custGeom>
              <a:avLst/>
              <a:gdLst/>
              <a:ahLst/>
              <a:cxnLst/>
              <a:rect l="l" t="t" r="r" b="b"/>
              <a:pathLst>
                <a:path w="36232" h="42934" extrusionOk="0">
                  <a:moveTo>
                    <a:pt x="12856" y="1"/>
                  </a:moveTo>
                  <a:cubicBezTo>
                    <a:pt x="7710" y="1"/>
                    <a:pt x="4615" y="2378"/>
                    <a:pt x="4215" y="7090"/>
                  </a:cubicBezTo>
                  <a:cubicBezTo>
                    <a:pt x="3734" y="12784"/>
                    <a:pt x="2921" y="20881"/>
                    <a:pt x="2440" y="25095"/>
                  </a:cubicBezTo>
                  <a:cubicBezTo>
                    <a:pt x="1923" y="29310"/>
                    <a:pt x="0" y="30419"/>
                    <a:pt x="333" y="34819"/>
                  </a:cubicBezTo>
                  <a:cubicBezTo>
                    <a:pt x="629" y="39181"/>
                    <a:pt x="3069" y="42434"/>
                    <a:pt x="7284" y="42730"/>
                  </a:cubicBezTo>
                  <a:cubicBezTo>
                    <a:pt x="9090" y="42873"/>
                    <a:pt x="10563" y="42934"/>
                    <a:pt x="12094" y="42934"/>
                  </a:cubicBezTo>
                  <a:cubicBezTo>
                    <a:pt x="14135" y="42934"/>
                    <a:pt x="16278" y="42825"/>
                    <a:pt x="19447" y="42656"/>
                  </a:cubicBezTo>
                  <a:cubicBezTo>
                    <a:pt x="24105" y="42398"/>
                    <a:pt x="33754" y="41362"/>
                    <a:pt x="33754" y="41362"/>
                  </a:cubicBezTo>
                  <a:cubicBezTo>
                    <a:pt x="33754" y="41362"/>
                    <a:pt x="35455" y="37591"/>
                    <a:pt x="35603" y="35817"/>
                  </a:cubicBezTo>
                  <a:cubicBezTo>
                    <a:pt x="35751" y="34042"/>
                    <a:pt x="36232" y="28681"/>
                    <a:pt x="35270" y="28681"/>
                  </a:cubicBezTo>
                  <a:cubicBezTo>
                    <a:pt x="34309" y="28681"/>
                    <a:pt x="15713" y="29606"/>
                    <a:pt x="15713" y="29606"/>
                  </a:cubicBezTo>
                  <a:lnTo>
                    <a:pt x="16859" y="22507"/>
                  </a:lnTo>
                  <a:cubicBezTo>
                    <a:pt x="16859" y="22507"/>
                    <a:pt x="20741" y="19882"/>
                    <a:pt x="21074" y="18293"/>
                  </a:cubicBezTo>
                  <a:cubicBezTo>
                    <a:pt x="21369" y="16666"/>
                    <a:pt x="21221" y="9678"/>
                    <a:pt x="20408" y="5944"/>
                  </a:cubicBezTo>
                  <a:cubicBezTo>
                    <a:pt x="19595" y="2247"/>
                    <a:pt x="16193" y="288"/>
                    <a:pt x="16193" y="288"/>
                  </a:cubicBezTo>
                  <a:cubicBezTo>
                    <a:pt x="15002" y="97"/>
                    <a:pt x="13888" y="1"/>
                    <a:pt x="12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910;p51">
              <a:extLst>
                <a:ext uri="{FF2B5EF4-FFF2-40B4-BE49-F238E27FC236}">
                  <a16:creationId xmlns:a16="http://schemas.microsoft.com/office/drawing/2014/main" id="{1BC7E751-5216-4505-9206-E74E743FF5E2}"/>
                </a:ext>
              </a:extLst>
            </p:cNvPr>
            <p:cNvSpPr/>
            <p:nvPr/>
          </p:nvSpPr>
          <p:spPr>
            <a:xfrm>
              <a:off x="1535825" y="3099650"/>
              <a:ext cx="904875" cy="1088800"/>
            </a:xfrm>
            <a:custGeom>
              <a:avLst/>
              <a:gdLst/>
              <a:ahLst/>
              <a:cxnLst/>
              <a:rect l="l" t="t" r="r" b="b"/>
              <a:pathLst>
                <a:path w="36195" h="43552" extrusionOk="0">
                  <a:moveTo>
                    <a:pt x="12940" y="629"/>
                  </a:moveTo>
                  <a:cubicBezTo>
                    <a:pt x="13914" y="629"/>
                    <a:pt x="14958" y="699"/>
                    <a:pt x="16106" y="874"/>
                  </a:cubicBezTo>
                  <a:lnTo>
                    <a:pt x="16106" y="874"/>
                  </a:lnTo>
                  <a:lnTo>
                    <a:pt x="16120" y="888"/>
                  </a:lnTo>
                  <a:cubicBezTo>
                    <a:pt x="16267" y="999"/>
                    <a:pt x="17118" y="1516"/>
                    <a:pt x="18005" y="2440"/>
                  </a:cubicBezTo>
                  <a:cubicBezTo>
                    <a:pt x="18855" y="3365"/>
                    <a:pt x="19780" y="4659"/>
                    <a:pt x="20149" y="6322"/>
                  </a:cubicBezTo>
                  <a:cubicBezTo>
                    <a:pt x="20704" y="8836"/>
                    <a:pt x="20926" y="12903"/>
                    <a:pt x="20926" y="15713"/>
                  </a:cubicBezTo>
                  <a:cubicBezTo>
                    <a:pt x="20926" y="17007"/>
                    <a:pt x="20889" y="18042"/>
                    <a:pt x="20778" y="18523"/>
                  </a:cubicBezTo>
                  <a:cubicBezTo>
                    <a:pt x="20741" y="18818"/>
                    <a:pt x="20445" y="19262"/>
                    <a:pt x="20075" y="19706"/>
                  </a:cubicBezTo>
                  <a:cubicBezTo>
                    <a:pt x="19484" y="20408"/>
                    <a:pt x="18634" y="21111"/>
                    <a:pt x="17931" y="21628"/>
                  </a:cubicBezTo>
                  <a:cubicBezTo>
                    <a:pt x="17598" y="21924"/>
                    <a:pt x="17303" y="22146"/>
                    <a:pt x="17081" y="22294"/>
                  </a:cubicBezTo>
                  <a:cubicBezTo>
                    <a:pt x="16859" y="22442"/>
                    <a:pt x="16711" y="22552"/>
                    <a:pt x="16711" y="22552"/>
                  </a:cubicBezTo>
                  <a:cubicBezTo>
                    <a:pt x="16637" y="22589"/>
                    <a:pt x="16600" y="22663"/>
                    <a:pt x="16563" y="22737"/>
                  </a:cubicBezTo>
                  <a:lnTo>
                    <a:pt x="15454" y="29873"/>
                  </a:lnTo>
                  <a:cubicBezTo>
                    <a:pt x="15417" y="29984"/>
                    <a:pt x="15454" y="30058"/>
                    <a:pt x="15528" y="30131"/>
                  </a:cubicBezTo>
                  <a:cubicBezTo>
                    <a:pt x="15565" y="30205"/>
                    <a:pt x="15676" y="30242"/>
                    <a:pt x="15750" y="30242"/>
                  </a:cubicBezTo>
                  <a:cubicBezTo>
                    <a:pt x="15750" y="30242"/>
                    <a:pt x="16933" y="30168"/>
                    <a:pt x="18671" y="30094"/>
                  </a:cubicBezTo>
                  <a:cubicBezTo>
                    <a:pt x="21332" y="29947"/>
                    <a:pt x="25288" y="29762"/>
                    <a:pt x="28727" y="29614"/>
                  </a:cubicBezTo>
                  <a:cubicBezTo>
                    <a:pt x="30427" y="29503"/>
                    <a:pt x="31980" y="29429"/>
                    <a:pt x="33163" y="29392"/>
                  </a:cubicBezTo>
                  <a:cubicBezTo>
                    <a:pt x="34280" y="29357"/>
                    <a:pt x="35068" y="29322"/>
                    <a:pt x="35276" y="29318"/>
                  </a:cubicBezTo>
                  <a:lnTo>
                    <a:pt x="35276" y="29318"/>
                  </a:lnTo>
                  <a:cubicBezTo>
                    <a:pt x="35311" y="29322"/>
                    <a:pt x="35346" y="29361"/>
                    <a:pt x="35381" y="29466"/>
                  </a:cubicBezTo>
                  <a:cubicBezTo>
                    <a:pt x="35455" y="29651"/>
                    <a:pt x="35529" y="29984"/>
                    <a:pt x="35529" y="30316"/>
                  </a:cubicBezTo>
                  <a:cubicBezTo>
                    <a:pt x="35566" y="30686"/>
                    <a:pt x="35603" y="31130"/>
                    <a:pt x="35603" y="31573"/>
                  </a:cubicBezTo>
                  <a:cubicBezTo>
                    <a:pt x="35603" y="33200"/>
                    <a:pt x="35418" y="35159"/>
                    <a:pt x="35344" y="36121"/>
                  </a:cubicBezTo>
                  <a:cubicBezTo>
                    <a:pt x="35270" y="36934"/>
                    <a:pt x="34790" y="38302"/>
                    <a:pt x="34383" y="39448"/>
                  </a:cubicBezTo>
                  <a:cubicBezTo>
                    <a:pt x="34161" y="40040"/>
                    <a:pt x="33939" y="40557"/>
                    <a:pt x="33755" y="40927"/>
                  </a:cubicBezTo>
                  <a:cubicBezTo>
                    <a:pt x="33681" y="41129"/>
                    <a:pt x="33617" y="41286"/>
                    <a:pt x="33570" y="41392"/>
                  </a:cubicBezTo>
                  <a:lnTo>
                    <a:pt x="33570" y="41392"/>
                  </a:lnTo>
                  <a:cubicBezTo>
                    <a:pt x="33323" y="41419"/>
                    <a:pt x="32836" y="41469"/>
                    <a:pt x="32165" y="41518"/>
                  </a:cubicBezTo>
                  <a:cubicBezTo>
                    <a:pt x="29244" y="41851"/>
                    <a:pt x="22959" y="42443"/>
                    <a:pt x="19484" y="42628"/>
                  </a:cubicBezTo>
                  <a:cubicBezTo>
                    <a:pt x="16230" y="42812"/>
                    <a:pt x="14049" y="42923"/>
                    <a:pt x="11979" y="42923"/>
                  </a:cubicBezTo>
                  <a:cubicBezTo>
                    <a:pt x="10500" y="42923"/>
                    <a:pt x="9095" y="42886"/>
                    <a:pt x="7358" y="42738"/>
                  </a:cubicBezTo>
                  <a:cubicBezTo>
                    <a:pt x="5324" y="42591"/>
                    <a:pt x="3734" y="41740"/>
                    <a:pt x="2625" y="40409"/>
                  </a:cubicBezTo>
                  <a:cubicBezTo>
                    <a:pt x="1479" y="39078"/>
                    <a:pt x="814" y="37230"/>
                    <a:pt x="666" y="35086"/>
                  </a:cubicBezTo>
                  <a:cubicBezTo>
                    <a:pt x="629" y="34753"/>
                    <a:pt x="629" y="34457"/>
                    <a:pt x="629" y="34161"/>
                  </a:cubicBezTo>
                  <a:cubicBezTo>
                    <a:pt x="629" y="32387"/>
                    <a:pt x="1036" y="31241"/>
                    <a:pt x="1516" y="29984"/>
                  </a:cubicBezTo>
                  <a:cubicBezTo>
                    <a:pt x="1997" y="28727"/>
                    <a:pt x="2551" y="27396"/>
                    <a:pt x="2773" y="25436"/>
                  </a:cubicBezTo>
                  <a:cubicBezTo>
                    <a:pt x="3254" y="21222"/>
                    <a:pt x="4067" y="13088"/>
                    <a:pt x="4548" y="7431"/>
                  </a:cubicBezTo>
                  <a:cubicBezTo>
                    <a:pt x="4733" y="5102"/>
                    <a:pt x="5583" y="3439"/>
                    <a:pt x="6988" y="2329"/>
                  </a:cubicBezTo>
                  <a:cubicBezTo>
                    <a:pt x="8393" y="1183"/>
                    <a:pt x="10389" y="629"/>
                    <a:pt x="12940" y="629"/>
                  </a:cubicBezTo>
                  <a:close/>
                  <a:moveTo>
                    <a:pt x="12940" y="0"/>
                  </a:moveTo>
                  <a:cubicBezTo>
                    <a:pt x="10315" y="0"/>
                    <a:pt x="8171" y="592"/>
                    <a:pt x="6618" y="1849"/>
                  </a:cubicBezTo>
                  <a:cubicBezTo>
                    <a:pt x="5065" y="3069"/>
                    <a:pt x="4141" y="4954"/>
                    <a:pt x="3919" y="7358"/>
                  </a:cubicBezTo>
                  <a:cubicBezTo>
                    <a:pt x="3439" y="13051"/>
                    <a:pt x="2625" y="21148"/>
                    <a:pt x="2145" y="25362"/>
                  </a:cubicBezTo>
                  <a:cubicBezTo>
                    <a:pt x="1923" y="27248"/>
                    <a:pt x="1405" y="28505"/>
                    <a:pt x="925" y="29762"/>
                  </a:cubicBezTo>
                  <a:cubicBezTo>
                    <a:pt x="444" y="31019"/>
                    <a:pt x="0" y="32313"/>
                    <a:pt x="0" y="34161"/>
                  </a:cubicBezTo>
                  <a:cubicBezTo>
                    <a:pt x="0" y="34457"/>
                    <a:pt x="37" y="34790"/>
                    <a:pt x="37" y="35123"/>
                  </a:cubicBezTo>
                  <a:cubicBezTo>
                    <a:pt x="222" y="37378"/>
                    <a:pt x="925" y="39337"/>
                    <a:pt x="2145" y="40779"/>
                  </a:cubicBezTo>
                  <a:cubicBezTo>
                    <a:pt x="3365" y="42258"/>
                    <a:pt x="5102" y="43182"/>
                    <a:pt x="7284" y="43367"/>
                  </a:cubicBezTo>
                  <a:cubicBezTo>
                    <a:pt x="9058" y="43478"/>
                    <a:pt x="10500" y="43552"/>
                    <a:pt x="11979" y="43552"/>
                  </a:cubicBezTo>
                  <a:cubicBezTo>
                    <a:pt x="14086" y="43552"/>
                    <a:pt x="16267" y="43441"/>
                    <a:pt x="19521" y="43256"/>
                  </a:cubicBezTo>
                  <a:cubicBezTo>
                    <a:pt x="24179" y="42997"/>
                    <a:pt x="33828" y="41999"/>
                    <a:pt x="33828" y="41999"/>
                  </a:cubicBezTo>
                  <a:cubicBezTo>
                    <a:pt x="33939" y="41962"/>
                    <a:pt x="34013" y="41888"/>
                    <a:pt x="34087" y="41814"/>
                  </a:cubicBezTo>
                  <a:cubicBezTo>
                    <a:pt x="34087" y="41814"/>
                    <a:pt x="34494" y="40853"/>
                    <a:pt x="34938" y="39670"/>
                  </a:cubicBezTo>
                  <a:cubicBezTo>
                    <a:pt x="35381" y="38487"/>
                    <a:pt x="35862" y="37119"/>
                    <a:pt x="35936" y="36158"/>
                  </a:cubicBezTo>
                  <a:cubicBezTo>
                    <a:pt x="36047" y="35196"/>
                    <a:pt x="36195" y="33237"/>
                    <a:pt x="36195" y="31573"/>
                  </a:cubicBezTo>
                  <a:cubicBezTo>
                    <a:pt x="36195" y="30871"/>
                    <a:pt x="36195" y="30205"/>
                    <a:pt x="36084" y="29688"/>
                  </a:cubicBezTo>
                  <a:cubicBezTo>
                    <a:pt x="36047" y="29466"/>
                    <a:pt x="35973" y="29244"/>
                    <a:pt x="35862" y="29059"/>
                  </a:cubicBezTo>
                  <a:cubicBezTo>
                    <a:pt x="35825" y="28948"/>
                    <a:pt x="35751" y="28874"/>
                    <a:pt x="35640" y="28801"/>
                  </a:cubicBezTo>
                  <a:cubicBezTo>
                    <a:pt x="35566" y="28727"/>
                    <a:pt x="35455" y="28690"/>
                    <a:pt x="35307" y="28690"/>
                  </a:cubicBezTo>
                  <a:cubicBezTo>
                    <a:pt x="35048" y="28690"/>
                    <a:pt x="33718" y="28764"/>
                    <a:pt x="31832" y="28837"/>
                  </a:cubicBezTo>
                  <a:cubicBezTo>
                    <a:pt x="26798" y="29068"/>
                    <a:pt x="17985" y="29503"/>
                    <a:pt x="16108" y="29596"/>
                  </a:cubicBezTo>
                  <a:lnTo>
                    <a:pt x="16108" y="29596"/>
                  </a:lnTo>
                  <a:lnTo>
                    <a:pt x="17176" y="22948"/>
                  </a:lnTo>
                  <a:lnTo>
                    <a:pt x="17176" y="22948"/>
                  </a:lnTo>
                  <a:cubicBezTo>
                    <a:pt x="17480" y="22747"/>
                    <a:pt x="18267" y="22211"/>
                    <a:pt x="19077" y="21517"/>
                  </a:cubicBezTo>
                  <a:cubicBezTo>
                    <a:pt x="19595" y="21111"/>
                    <a:pt x="20112" y="20630"/>
                    <a:pt x="20519" y="20112"/>
                  </a:cubicBezTo>
                  <a:cubicBezTo>
                    <a:pt x="20963" y="19632"/>
                    <a:pt x="21295" y="19151"/>
                    <a:pt x="21406" y="18634"/>
                  </a:cubicBezTo>
                  <a:cubicBezTo>
                    <a:pt x="21517" y="18079"/>
                    <a:pt x="21554" y="17044"/>
                    <a:pt x="21554" y="15713"/>
                  </a:cubicBezTo>
                  <a:cubicBezTo>
                    <a:pt x="21554" y="12866"/>
                    <a:pt x="21295" y="8799"/>
                    <a:pt x="20741" y="6211"/>
                  </a:cubicBezTo>
                  <a:cubicBezTo>
                    <a:pt x="20334" y="4252"/>
                    <a:pt x="19225" y="2810"/>
                    <a:pt x="18264" y="1812"/>
                  </a:cubicBezTo>
                  <a:cubicBezTo>
                    <a:pt x="17266" y="851"/>
                    <a:pt x="16415" y="333"/>
                    <a:pt x="16378" y="333"/>
                  </a:cubicBezTo>
                  <a:lnTo>
                    <a:pt x="16267" y="296"/>
                  </a:lnTo>
                  <a:cubicBezTo>
                    <a:pt x="15084" y="111"/>
                    <a:pt x="1397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911;p51">
              <a:extLst>
                <a:ext uri="{FF2B5EF4-FFF2-40B4-BE49-F238E27FC236}">
                  <a16:creationId xmlns:a16="http://schemas.microsoft.com/office/drawing/2014/main" id="{26E6DB9B-CD1D-46ED-950A-947D2B42FC00}"/>
                </a:ext>
              </a:extLst>
            </p:cNvPr>
            <p:cNvSpPr/>
            <p:nvPr/>
          </p:nvSpPr>
          <p:spPr>
            <a:xfrm>
              <a:off x="2022900" y="2863875"/>
              <a:ext cx="279150" cy="311575"/>
            </a:xfrm>
            <a:custGeom>
              <a:avLst/>
              <a:gdLst/>
              <a:ahLst/>
              <a:cxnLst/>
              <a:rect l="l" t="t" r="r" b="b"/>
              <a:pathLst>
                <a:path w="11166" h="12463" extrusionOk="0">
                  <a:moveTo>
                    <a:pt x="8878" y="1"/>
                  </a:moveTo>
                  <a:cubicBezTo>
                    <a:pt x="8592" y="1"/>
                    <a:pt x="8271" y="46"/>
                    <a:pt x="7913" y="152"/>
                  </a:cubicBezTo>
                  <a:cubicBezTo>
                    <a:pt x="5177" y="965"/>
                    <a:pt x="1" y="8396"/>
                    <a:pt x="1" y="8396"/>
                  </a:cubicBezTo>
                  <a:cubicBezTo>
                    <a:pt x="1" y="8396"/>
                    <a:pt x="1775" y="12463"/>
                    <a:pt x="2737" y="12463"/>
                  </a:cubicBezTo>
                  <a:cubicBezTo>
                    <a:pt x="3735" y="12463"/>
                    <a:pt x="7765" y="10836"/>
                    <a:pt x="9244" y="8248"/>
                  </a:cubicBezTo>
                  <a:cubicBezTo>
                    <a:pt x="10685" y="5660"/>
                    <a:pt x="11166" y="2074"/>
                    <a:pt x="11166" y="2074"/>
                  </a:cubicBezTo>
                  <a:cubicBezTo>
                    <a:pt x="11166" y="2074"/>
                    <a:pt x="10802" y="1"/>
                    <a:pt x="8878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912;p51">
              <a:extLst>
                <a:ext uri="{FF2B5EF4-FFF2-40B4-BE49-F238E27FC236}">
                  <a16:creationId xmlns:a16="http://schemas.microsoft.com/office/drawing/2014/main" id="{D5858AEC-7899-4084-84B3-C1DC90A6C464}"/>
                </a:ext>
              </a:extLst>
            </p:cNvPr>
            <p:cNvSpPr/>
            <p:nvPr/>
          </p:nvSpPr>
          <p:spPr>
            <a:xfrm>
              <a:off x="2014600" y="2855650"/>
              <a:ext cx="294850" cy="327200"/>
            </a:xfrm>
            <a:custGeom>
              <a:avLst/>
              <a:gdLst/>
              <a:ahLst/>
              <a:cxnLst/>
              <a:rect l="l" t="t" r="r" b="b"/>
              <a:pathLst>
                <a:path w="11794" h="13088" extrusionOk="0">
                  <a:moveTo>
                    <a:pt x="9206" y="629"/>
                  </a:moveTo>
                  <a:cubicBezTo>
                    <a:pt x="9649" y="629"/>
                    <a:pt x="9945" y="739"/>
                    <a:pt x="10204" y="924"/>
                  </a:cubicBezTo>
                  <a:cubicBezTo>
                    <a:pt x="10611" y="1146"/>
                    <a:pt x="10869" y="1553"/>
                    <a:pt x="11017" y="1886"/>
                  </a:cubicBezTo>
                  <a:cubicBezTo>
                    <a:pt x="11091" y="2033"/>
                    <a:pt x="11128" y="2181"/>
                    <a:pt x="11165" y="2292"/>
                  </a:cubicBezTo>
                  <a:lnTo>
                    <a:pt x="11197" y="2418"/>
                  </a:lnTo>
                  <a:lnTo>
                    <a:pt x="11197" y="2418"/>
                  </a:lnTo>
                  <a:cubicBezTo>
                    <a:pt x="11192" y="2445"/>
                    <a:pt x="11183" y="2479"/>
                    <a:pt x="11165" y="2514"/>
                  </a:cubicBezTo>
                  <a:cubicBezTo>
                    <a:pt x="11054" y="3217"/>
                    <a:pt x="10537" y="6211"/>
                    <a:pt x="9280" y="8429"/>
                  </a:cubicBezTo>
                  <a:cubicBezTo>
                    <a:pt x="8614" y="9649"/>
                    <a:pt x="7283" y="10685"/>
                    <a:pt x="5989" y="11387"/>
                  </a:cubicBezTo>
                  <a:cubicBezTo>
                    <a:pt x="5361" y="11757"/>
                    <a:pt x="4695" y="12016"/>
                    <a:pt x="4178" y="12200"/>
                  </a:cubicBezTo>
                  <a:cubicBezTo>
                    <a:pt x="3660" y="12385"/>
                    <a:pt x="3254" y="12496"/>
                    <a:pt x="3069" y="12496"/>
                  </a:cubicBezTo>
                  <a:cubicBezTo>
                    <a:pt x="3069" y="12496"/>
                    <a:pt x="2995" y="12459"/>
                    <a:pt x="2884" y="12385"/>
                  </a:cubicBezTo>
                  <a:cubicBezTo>
                    <a:pt x="2662" y="12200"/>
                    <a:pt x="2403" y="11905"/>
                    <a:pt x="2144" y="11498"/>
                  </a:cubicBezTo>
                  <a:cubicBezTo>
                    <a:pt x="1775" y="10943"/>
                    <a:pt x="1368" y="10204"/>
                    <a:pt x="1072" y="9612"/>
                  </a:cubicBezTo>
                  <a:cubicBezTo>
                    <a:pt x="924" y="9317"/>
                    <a:pt x="813" y="9095"/>
                    <a:pt x="740" y="8910"/>
                  </a:cubicBezTo>
                  <a:cubicBezTo>
                    <a:pt x="719" y="8860"/>
                    <a:pt x="699" y="8815"/>
                    <a:pt x="681" y="8776"/>
                  </a:cubicBezTo>
                  <a:lnTo>
                    <a:pt x="681" y="8776"/>
                  </a:lnTo>
                  <a:cubicBezTo>
                    <a:pt x="715" y="8725"/>
                    <a:pt x="759" y="8659"/>
                    <a:pt x="813" y="8577"/>
                  </a:cubicBezTo>
                  <a:cubicBezTo>
                    <a:pt x="1294" y="7875"/>
                    <a:pt x="2625" y="6063"/>
                    <a:pt x="4104" y="4363"/>
                  </a:cubicBezTo>
                  <a:cubicBezTo>
                    <a:pt x="4880" y="3512"/>
                    <a:pt x="5657" y="2699"/>
                    <a:pt x="6396" y="2033"/>
                  </a:cubicBezTo>
                  <a:cubicBezTo>
                    <a:pt x="7135" y="1405"/>
                    <a:pt x="7838" y="924"/>
                    <a:pt x="8355" y="776"/>
                  </a:cubicBezTo>
                  <a:cubicBezTo>
                    <a:pt x="8688" y="666"/>
                    <a:pt x="8947" y="629"/>
                    <a:pt x="9206" y="629"/>
                  </a:cubicBezTo>
                  <a:close/>
                  <a:moveTo>
                    <a:pt x="9206" y="0"/>
                  </a:moveTo>
                  <a:cubicBezTo>
                    <a:pt x="8910" y="0"/>
                    <a:pt x="8540" y="74"/>
                    <a:pt x="8171" y="185"/>
                  </a:cubicBezTo>
                  <a:cubicBezTo>
                    <a:pt x="7394" y="407"/>
                    <a:pt x="6544" y="1072"/>
                    <a:pt x="5657" y="1886"/>
                  </a:cubicBezTo>
                  <a:cubicBezTo>
                    <a:pt x="2995" y="4363"/>
                    <a:pt x="74" y="8540"/>
                    <a:pt x="74" y="8577"/>
                  </a:cubicBezTo>
                  <a:cubicBezTo>
                    <a:pt x="0" y="8651"/>
                    <a:pt x="0" y="8762"/>
                    <a:pt x="37" y="8873"/>
                  </a:cubicBezTo>
                  <a:cubicBezTo>
                    <a:pt x="37" y="8873"/>
                    <a:pt x="481" y="9871"/>
                    <a:pt x="1072" y="10906"/>
                  </a:cubicBezTo>
                  <a:cubicBezTo>
                    <a:pt x="1368" y="11424"/>
                    <a:pt x="1664" y="11942"/>
                    <a:pt x="1997" y="12348"/>
                  </a:cubicBezTo>
                  <a:cubicBezTo>
                    <a:pt x="2144" y="12533"/>
                    <a:pt x="2329" y="12718"/>
                    <a:pt x="2477" y="12866"/>
                  </a:cubicBezTo>
                  <a:cubicBezTo>
                    <a:pt x="2662" y="12977"/>
                    <a:pt x="2847" y="13088"/>
                    <a:pt x="3069" y="13088"/>
                  </a:cubicBezTo>
                  <a:cubicBezTo>
                    <a:pt x="3401" y="13088"/>
                    <a:pt x="3845" y="12977"/>
                    <a:pt x="4400" y="12792"/>
                  </a:cubicBezTo>
                  <a:cubicBezTo>
                    <a:pt x="5250" y="12496"/>
                    <a:pt x="6285" y="11979"/>
                    <a:pt x="7283" y="11313"/>
                  </a:cubicBezTo>
                  <a:cubicBezTo>
                    <a:pt x="8282" y="10611"/>
                    <a:pt x="9243" y="9760"/>
                    <a:pt x="9834" y="8725"/>
                  </a:cubicBezTo>
                  <a:cubicBezTo>
                    <a:pt x="11313" y="6063"/>
                    <a:pt x="11794" y="2477"/>
                    <a:pt x="11794" y="2440"/>
                  </a:cubicBezTo>
                  <a:lnTo>
                    <a:pt x="11794" y="2366"/>
                  </a:lnTo>
                  <a:cubicBezTo>
                    <a:pt x="11794" y="2329"/>
                    <a:pt x="11720" y="1775"/>
                    <a:pt x="11350" y="1220"/>
                  </a:cubicBezTo>
                  <a:cubicBezTo>
                    <a:pt x="11165" y="924"/>
                    <a:pt x="10906" y="629"/>
                    <a:pt x="10537" y="407"/>
                  </a:cubicBezTo>
                  <a:cubicBezTo>
                    <a:pt x="10204" y="148"/>
                    <a:pt x="9760" y="0"/>
                    <a:pt x="9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913;p51">
              <a:extLst>
                <a:ext uri="{FF2B5EF4-FFF2-40B4-BE49-F238E27FC236}">
                  <a16:creationId xmlns:a16="http://schemas.microsoft.com/office/drawing/2014/main" id="{E989B4E2-D548-470D-BE95-1C6DFCDB6950}"/>
                </a:ext>
              </a:extLst>
            </p:cNvPr>
            <p:cNvSpPr/>
            <p:nvPr/>
          </p:nvSpPr>
          <p:spPr>
            <a:xfrm>
              <a:off x="1440650" y="2636575"/>
              <a:ext cx="1007450" cy="899975"/>
            </a:xfrm>
            <a:custGeom>
              <a:avLst/>
              <a:gdLst/>
              <a:ahLst/>
              <a:cxnLst/>
              <a:rect l="l" t="t" r="r" b="b"/>
              <a:pathLst>
                <a:path w="40298" h="35999" extrusionOk="0">
                  <a:moveTo>
                    <a:pt x="25818" y="0"/>
                  </a:moveTo>
                  <a:cubicBezTo>
                    <a:pt x="24898" y="0"/>
                    <a:pt x="23943" y="132"/>
                    <a:pt x="22958" y="482"/>
                  </a:cubicBezTo>
                  <a:cubicBezTo>
                    <a:pt x="18891" y="1960"/>
                    <a:pt x="18891" y="6471"/>
                    <a:pt x="18743" y="9392"/>
                  </a:cubicBezTo>
                  <a:cubicBezTo>
                    <a:pt x="18596" y="12312"/>
                    <a:pt x="18411" y="13126"/>
                    <a:pt x="12089" y="15381"/>
                  </a:cubicBezTo>
                  <a:cubicBezTo>
                    <a:pt x="5767" y="17673"/>
                    <a:pt x="2070" y="21703"/>
                    <a:pt x="924" y="27544"/>
                  </a:cubicBezTo>
                  <a:cubicBezTo>
                    <a:pt x="0" y="32252"/>
                    <a:pt x="3927" y="35999"/>
                    <a:pt x="8040" y="35999"/>
                  </a:cubicBezTo>
                  <a:cubicBezTo>
                    <a:pt x="9031" y="35999"/>
                    <a:pt x="10033" y="35782"/>
                    <a:pt x="10980" y="35308"/>
                  </a:cubicBezTo>
                  <a:cubicBezTo>
                    <a:pt x="15823" y="32905"/>
                    <a:pt x="15823" y="21703"/>
                    <a:pt x="19409" y="20409"/>
                  </a:cubicBezTo>
                  <a:cubicBezTo>
                    <a:pt x="22958" y="19115"/>
                    <a:pt x="27653" y="18967"/>
                    <a:pt x="29428" y="14087"/>
                  </a:cubicBezTo>
                  <a:cubicBezTo>
                    <a:pt x="29428" y="14087"/>
                    <a:pt x="29280" y="12978"/>
                    <a:pt x="33014" y="12978"/>
                  </a:cubicBezTo>
                  <a:cubicBezTo>
                    <a:pt x="36711" y="12978"/>
                    <a:pt x="39632" y="9392"/>
                    <a:pt x="39965" y="5510"/>
                  </a:cubicBezTo>
                  <a:cubicBezTo>
                    <a:pt x="40297" y="1628"/>
                    <a:pt x="36083" y="1295"/>
                    <a:pt x="33310" y="1295"/>
                  </a:cubicBezTo>
                  <a:cubicBezTo>
                    <a:pt x="31237" y="1295"/>
                    <a:pt x="28697" y="0"/>
                    <a:pt x="25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914;p51">
              <a:extLst>
                <a:ext uri="{FF2B5EF4-FFF2-40B4-BE49-F238E27FC236}">
                  <a16:creationId xmlns:a16="http://schemas.microsoft.com/office/drawing/2014/main" id="{0F46E905-F4EC-4875-94C3-FFD9C32DCE90}"/>
                </a:ext>
              </a:extLst>
            </p:cNvPr>
            <p:cNvSpPr/>
            <p:nvPr/>
          </p:nvSpPr>
          <p:spPr>
            <a:xfrm>
              <a:off x="1452650" y="2629200"/>
              <a:ext cx="995450" cy="915050"/>
            </a:xfrm>
            <a:custGeom>
              <a:avLst/>
              <a:gdLst/>
              <a:ahLst/>
              <a:cxnLst/>
              <a:rect l="l" t="t" r="r" b="b"/>
              <a:pathLst>
                <a:path w="39818" h="36602" extrusionOk="0">
                  <a:moveTo>
                    <a:pt x="25325" y="592"/>
                  </a:moveTo>
                  <a:cubicBezTo>
                    <a:pt x="26730" y="592"/>
                    <a:pt x="28061" y="925"/>
                    <a:pt x="29318" y="1257"/>
                  </a:cubicBezTo>
                  <a:cubicBezTo>
                    <a:pt x="30575" y="1553"/>
                    <a:pt x="31758" y="1886"/>
                    <a:pt x="32830" y="1886"/>
                  </a:cubicBezTo>
                  <a:cubicBezTo>
                    <a:pt x="34161" y="1886"/>
                    <a:pt x="35788" y="1960"/>
                    <a:pt x="37045" y="2477"/>
                  </a:cubicBezTo>
                  <a:cubicBezTo>
                    <a:pt x="37710" y="2699"/>
                    <a:pt x="38228" y="3032"/>
                    <a:pt x="38597" y="3512"/>
                  </a:cubicBezTo>
                  <a:cubicBezTo>
                    <a:pt x="38967" y="3993"/>
                    <a:pt x="39189" y="4585"/>
                    <a:pt x="39189" y="5398"/>
                  </a:cubicBezTo>
                  <a:cubicBezTo>
                    <a:pt x="39189" y="5509"/>
                    <a:pt x="39189" y="5657"/>
                    <a:pt x="39189" y="5768"/>
                  </a:cubicBezTo>
                  <a:cubicBezTo>
                    <a:pt x="39041" y="7653"/>
                    <a:pt x="38228" y="9465"/>
                    <a:pt x="37045" y="10796"/>
                  </a:cubicBezTo>
                  <a:cubicBezTo>
                    <a:pt x="35861" y="12090"/>
                    <a:pt x="34272" y="12940"/>
                    <a:pt x="32534" y="12940"/>
                  </a:cubicBezTo>
                  <a:cubicBezTo>
                    <a:pt x="30797" y="12940"/>
                    <a:pt x="29835" y="13199"/>
                    <a:pt x="29318" y="13495"/>
                  </a:cubicBezTo>
                  <a:cubicBezTo>
                    <a:pt x="29022" y="13642"/>
                    <a:pt x="28874" y="13827"/>
                    <a:pt x="28763" y="13975"/>
                  </a:cubicBezTo>
                  <a:cubicBezTo>
                    <a:pt x="28686" y="14078"/>
                    <a:pt x="28662" y="14181"/>
                    <a:pt x="28655" y="14272"/>
                  </a:cubicBezTo>
                  <a:lnTo>
                    <a:pt x="28652" y="14271"/>
                  </a:lnTo>
                  <a:cubicBezTo>
                    <a:pt x="27802" y="16637"/>
                    <a:pt x="26286" y="17820"/>
                    <a:pt x="24475" y="18597"/>
                  </a:cubicBezTo>
                  <a:cubicBezTo>
                    <a:pt x="22700" y="19410"/>
                    <a:pt x="20630" y="19743"/>
                    <a:pt x="18818" y="20408"/>
                  </a:cubicBezTo>
                  <a:cubicBezTo>
                    <a:pt x="18300" y="20593"/>
                    <a:pt x="17857" y="20963"/>
                    <a:pt x="17487" y="21443"/>
                  </a:cubicBezTo>
                  <a:cubicBezTo>
                    <a:pt x="16822" y="22257"/>
                    <a:pt x="16341" y="23403"/>
                    <a:pt x="15860" y="24697"/>
                  </a:cubicBezTo>
                  <a:cubicBezTo>
                    <a:pt x="15158" y="26656"/>
                    <a:pt x="14566" y="28948"/>
                    <a:pt x="13716" y="30945"/>
                  </a:cubicBezTo>
                  <a:cubicBezTo>
                    <a:pt x="12866" y="32941"/>
                    <a:pt x="11831" y="34605"/>
                    <a:pt x="10352" y="35344"/>
                  </a:cubicBezTo>
                  <a:cubicBezTo>
                    <a:pt x="9464" y="35788"/>
                    <a:pt x="8503" y="36010"/>
                    <a:pt x="7579" y="36010"/>
                  </a:cubicBezTo>
                  <a:cubicBezTo>
                    <a:pt x="5804" y="36010"/>
                    <a:pt x="4067" y="35270"/>
                    <a:pt x="2773" y="34050"/>
                  </a:cubicBezTo>
                  <a:cubicBezTo>
                    <a:pt x="1479" y="32830"/>
                    <a:pt x="629" y="31130"/>
                    <a:pt x="629" y="29207"/>
                  </a:cubicBezTo>
                  <a:cubicBezTo>
                    <a:pt x="629" y="28800"/>
                    <a:pt x="665" y="28357"/>
                    <a:pt x="739" y="27913"/>
                  </a:cubicBezTo>
                  <a:cubicBezTo>
                    <a:pt x="1294" y="25029"/>
                    <a:pt x="2477" y="22626"/>
                    <a:pt x="4326" y="20630"/>
                  </a:cubicBezTo>
                  <a:cubicBezTo>
                    <a:pt x="6137" y="18670"/>
                    <a:pt x="8614" y="17081"/>
                    <a:pt x="11720" y="15972"/>
                  </a:cubicBezTo>
                  <a:cubicBezTo>
                    <a:pt x="14899" y="14825"/>
                    <a:pt x="16526" y="14086"/>
                    <a:pt x="17487" y="13162"/>
                  </a:cubicBezTo>
                  <a:cubicBezTo>
                    <a:pt x="17931" y="12681"/>
                    <a:pt x="18190" y="12164"/>
                    <a:pt x="18337" y="11609"/>
                  </a:cubicBezTo>
                  <a:cubicBezTo>
                    <a:pt x="18485" y="11054"/>
                    <a:pt x="18522" y="10426"/>
                    <a:pt x="18559" y="9724"/>
                  </a:cubicBezTo>
                  <a:cubicBezTo>
                    <a:pt x="18633" y="8245"/>
                    <a:pt x="18707" y="6396"/>
                    <a:pt x="19188" y="4769"/>
                  </a:cubicBezTo>
                  <a:cubicBezTo>
                    <a:pt x="19705" y="3143"/>
                    <a:pt x="20667" y="1775"/>
                    <a:pt x="22589" y="1072"/>
                  </a:cubicBezTo>
                  <a:cubicBezTo>
                    <a:pt x="23513" y="740"/>
                    <a:pt x="24438" y="592"/>
                    <a:pt x="25325" y="592"/>
                  </a:cubicBezTo>
                  <a:close/>
                  <a:moveTo>
                    <a:pt x="25325" y="0"/>
                  </a:moveTo>
                  <a:cubicBezTo>
                    <a:pt x="24401" y="0"/>
                    <a:pt x="23402" y="111"/>
                    <a:pt x="22367" y="481"/>
                  </a:cubicBezTo>
                  <a:cubicBezTo>
                    <a:pt x="20260" y="1257"/>
                    <a:pt x="19151" y="2847"/>
                    <a:pt x="18633" y="4585"/>
                  </a:cubicBezTo>
                  <a:cubicBezTo>
                    <a:pt x="18079" y="6322"/>
                    <a:pt x="18042" y="8208"/>
                    <a:pt x="17968" y="9687"/>
                  </a:cubicBezTo>
                  <a:cubicBezTo>
                    <a:pt x="17931" y="10389"/>
                    <a:pt x="17857" y="10981"/>
                    <a:pt x="17746" y="11461"/>
                  </a:cubicBezTo>
                  <a:cubicBezTo>
                    <a:pt x="17561" y="12164"/>
                    <a:pt x="17191" y="12681"/>
                    <a:pt x="16304" y="13310"/>
                  </a:cubicBezTo>
                  <a:cubicBezTo>
                    <a:pt x="15380" y="13901"/>
                    <a:pt x="13864" y="14567"/>
                    <a:pt x="11535" y="15380"/>
                  </a:cubicBezTo>
                  <a:cubicBezTo>
                    <a:pt x="8318" y="16526"/>
                    <a:pt x="5767" y="18153"/>
                    <a:pt x="3845" y="20223"/>
                  </a:cubicBezTo>
                  <a:cubicBezTo>
                    <a:pt x="1959" y="22294"/>
                    <a:pt x="702" y="24808"/>
                    <a:pt x="148" y="27765"/>
                  </a:cubicBezTo>
                  <a:cubicBezTo>
                    <a:pt x="37" y="28283"/>
                    <a:pt x="0" y="28726"/>
                    <a:pt x="0" y="29207"/>
                  </a:cubicBezTo>
                  <a:cubicBezTo>
                    <a:pt x="0" y="31314"/>
                    <a:pt x="924" y="33163"/>
                    <a:pt x="2329" y="34494"/>
                  </a:cubicBezTo>
                  <a:cubicBezTo>
                    <a:pt x="3734" y="35825"/>
                    <a:pt x="5620" y="36601"/>
                    <a:pt x="7579" y="36601"/>
                  </a:cubicBezTo>
                  <a:cubicBezTo>
                    <a:pt x="8614" y="36601"/>
                    <a:pt x="9649" y="36379"/>
                    <a:pt x="10611" y="35899"/>
                  </a:cubicBezTo>
                  <a:cubicBezTo>
                    <a:pt x="11942" y="35233"/>
                    <a:pt x="12866" y="34013"/>
                    <a:pt x="13642" y="32571"/>
                  </a:cubicBezTo>
                  <a:cubicBezTo>
                    <a:pt x="14751" y="30427"/>
                    <a:pt x="15491" y="27728"/>
                    <a:pt x="16267" y="25436"/>
                  </a:cubicBezTo>
                  <a:cubicBezTo>
                    <a:pt x="16637" y="24327"/>
                    <a:pt x="17043" y="23292"/>
                    <a:pt x="17487" y="22515"/>
                  </a:cubicBezTo>
                  <a:cubicBezTo>
                    <a:pt x="17931" y="21739"/>
                    <a:pt x="18448" y="21184"/>
                    <a:pt x="19003" y="21000"/>
                  </a:cubicBezTo>
                  <a:cubicBezTo>
                    <a:pt x="20777" y="20371"/>
                    <a:pt x="22848" y="20001"/>
                    <a:pt x="24733" y="19151"/>
                  </a:cubicBezTo>
                  <a:cubicBezTo>
                    <a:pt x="26619" y="18338"/>
                    <a:pt x="28319" y="17007"/>
                    <a:pt x="29244" y="14493"/>
                  </a:cubicBezTo>
                  <a:cubicBezTo>
                    <a:pt x="29271" y="14466"/>
                    <a:pt x="29278" y="14419"/>
                    <a:pt x="29266" y="14382"/>
                  </a:cubicBezTo>
                  <a:lnTo>
                    <a:pt x="29281" y="14382"/>
                  </a:lnTo>
                  <a:lnTo>
                    <a:pt x="29281" y="14345"/>
                  </a:lnTo>
                  <a:cubicBezTo>
                    <a:pt x="29281" y="14308"/>
                    <a:pt x="29318" y="14123"/>
                    <a:pt x="29761" y="13938"/>
                  </a:cubicBezTo>
                  <a:cubicBezTo>
                    <a:pt x="30205" y="13753"/>
                    <a:pt x="31055" y="13568"/>
                    <a:pt x="32534" y="13568"/>
                  </a:cubicBezTo>
                  <a:cubicBezTo>
                    <a:pt x="34494" y="13568"/>
                    <a:pt x="36231" y="12607"/>
                    <a:pt x="37525" y="11202"/>
                  </a:cubicBezTo>
                  <a:cubicBezTo>
                    <a:pt x="38782" y="9761"/>
                    <a:pt x="39632" y="7838"/>
                    <a:pt x="39780" y="5842"/>
                  </a:cubicBezTo>
                  <a:cubicBezTo>
                    <a:pt x="39817" y="5694"/>
                    <a:pt x="39817" y="5546"/>
                    <a:pt x="39817" y="5398"/>
                  </a:cubicBezTo>
                  <a:cubicBezTo>
                    <a:pt x="39817" y="4474"/>
                    <a:pt x="39559" y="3697"/>
                    <a:pt x="39078" y="3143"/>
                  </a:cubicBezTo>
                  <a:cubicBezTo>
                    <a:pt x="38375" y="2255"/>
                    <a:pt x="37303" y="1812"/>
                    <a:pt x="36194" y="1553"/>
                  </a:cubicBezTo>
                  <a:cubicBezTo>
                    <a:pt x="35048" y="1331"/>
                    <a:pt x="33865" y="1294"/>
                    <a:pt x="32830" y="1294"/>
                  </a:cubicBezTo>
                  <a:cubicBezTo>
                    <a:pt x="31869" y="1294"/>
                    <a:pt x="30723" y="961"/>
                    <a:pt x="29466" y="629"/>
                  </a:cubicBezTo>
                  <a:cubicBezTo>
                    <a:pt x="28209" y="333"/>
                    <a:pt x="26841" y="0"/>
                    <a:pt x="25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915;p51">
              <a:extLst>
                <a:ext uri="{FF2B5EF4-FFF2-40B4-BE49-F238E27FC236}">
                  <a16:creationId xmlns:a16="http://schemas.microsoft.com/office/drawing/2014/main" id="{288C9212-8078-45A4-9A01-20AA51E74B5F}"/>
                </a:ext>
              </a:extLst>
            </p:cNvPr>
            <p:cNvSpPr/>
            <p:nvPr/>
          </p:nvSpPr>
          <p:spPr>
            <a:xfrm>
              <a:off x="1917550" y="3189350"/>
              <a:ext cx="738725" cy="637725"/>
            </a:xfrm>
            <a:custGeom>
              <a:avLst/>
              <a:gdLst/>
              <a:ahLst/>
              <a:cxnLst/>
              <a:rect l="l" t="t" r="r" b="b"/>
              <a:pathLst>
                <a:path w="29549" h="25509" extrusionOk="0">
                  <a:moveTo>
                    <a:pt x="3335" y="0"/>
                  </a:moveTo>
                  <a:cubicBezTo>
                    <a:pt x="3240" y="0"/>
                    <a:pt x="3151" y="24"/>
                    <a:pt x="3069" y="72"/>
                  </a:cubicBezTo>
                  <a:lnTo>
                    <a:pt x="0" y="7873"/>
                  </a:lnTo>
                  <a:cubicBezTo>
                    <a:pt x="0" y="7873"/>
                    <a:pt x="8245" y="25508"/>
                    <a:pt x="9391" y="25508"/>
                  </a:cubicBezTo>
                  <a:cubicBezTo>
                    <a:pt x="10537" y="25508"/>
                    <a:pt x="23477" y="16783"/>
                    <a:pt x="23477" y="16783"/>
                  </a:cubicBezTo>
                  <a:cubicBezTo>
                    <a:pt x="23477" y="16783"/>
                    <a:pt x="23986" y="16931"/>
                    <a:pt x="24512" y="16931"/>
                  </a:cubicBezTo>
                  <a:cubicBezTo>
                    <a:pt x="24775" y="16931"/>
                    <a:pt x="25042" y="16894"/>
                    <a:pt x="25251" y="16783"/>
                  </a:cubicBezTo>
                  <a:cubicBezTo>
                    <a:pt x="25917" y="16450"/>
                    <a:pt x="27211" y="14824"/>
                    <a:pt x="27211" y="14824"/>
                  </a:cubicBezTo>
                  <a:cubicBezTo>
                    <a:pt x="27211" y="14824"/>
                    <a:pt x="28673" y="15931"/>
                    <a:pt x="29258" y="15931"/>
                  </a:cubicBezTo>
                  <a:cubicBezTo>
                    <a:pt x="29451" y="15931"/>
                    <a:pt x="29548" y="15810"/>
                    <a:pt x="29466" y="15489"/>
                  </a:cubicBezTo>
                  <a:cubicBezTo>
                    <a:pt x="29170" y="14195"/>
                    <a:pt x="27543" y="12901"/>
                    <a:pt x="26064" y="12901"/>
                  </a:cubicBezTo>
                  <a:cubicBezTo>
                    <a:pt x="24623" y="12901"/>
                    <a:pt x="22515" y="16303"/>
                    <a:pt x="22515" y="16303"/>
                  </a:cubicBezTo>
                  <a:lnTo>
                    <a:pt x="11165" y="20332"/>
                  </a:lnTo>
                  <a:cubicBezTo>
                    <a:pt x="11165" y="20332"/>
                    <a:pt x="8245" y="7688"/>
                    <a:pt x="6803" y="4620"/>
                  </a:cubicBezTo>
                  <a:cubicBezTo>
                    <a:pt x="5474" y="1862"/>
                    <a:pt x="4175" y="0"/>
                    <a:pt x="3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916;p51">
              <a:extLst>
                <a:ext uri="{FF2B5EF4-FFF2-40B4-BE49-F238E27FC236}">
                  <a16:creationId xmlns:a16="http://schemas.microsoft.com/office/drawing/2014/main" id="{132C3FF6-EC95-4F27-93B9-6DDE0AA69436}"/>
                </a:ext>
              </a:extLst>
            </p:cNvPr>
            <p:cNvSpPr/>
            <p:nvPr/>
          </p:nvSpPr>
          <p:spPr>
            <a:xfrm>
              <a:off x="1908300" y="3181900"/>
              <a:ext cx="755150" cy="653500"/>
            </a:xfrm>
            <a:custGeom>
              <a:avLst/>
              <a:gdLst/>
              <a:ahLst/>
              <a:cxnLst/>
              <a:rect l="l" t="t" r="r" b="b"/>
              <a:pathLst>
                <a:path w="30206" h="26140" extrusionOk="0">
                  <a:moveTo>
                    <a:pt x="3698" y="1"/>
                  </a:moveTo>
                  <a:cubicBezTo>
                    <a:pt x="3550" y="1"/>
                    <a:pt x="3402" y="38"/>
                    <a:pt x="3291" y="112"/>
                  </a:cubicBezTo>
                  <a:cubicBezTo>
                    <a:pt x="3143" y="223"/>
                    <a:pt x="3106" y="407"/>
                    <a:pt x="3180" y="555"/>
                  </a:cubicBezTo>
                  <a:cubicBezTo>
                    <a:pt x="3225" y="645"/>
                    <a:pt x="3310" y="694"/>
                    <a:pt x="3403" y="694"/>
                  </a:cubicBezTo>
                  <a:cubicBezTo>
                    <a:pt x="3464" y="694"/>
                    <a:pt x="3528" y="673"/>
                    <a:pt x="3587" y="629"/>
                  </a:cubicBezTo>
                  <a:lnTo>
                    <a:pt x="3698" y="629"/>
                  </a:lnTo>
                  <a:cubicBezTo>
                    <a:pt x="3808" y="629"/>
                    <a:pt x="3993" y="666"/>
                    <a:pt x="4215" y="888"/>
                  </a:cubicBezTo>
                  <a:cubicBezTo>
                    <a:pt x="4585" y="1184"/>
                    <a:pt x="4992" y="1701"/>
                    <a:pt x="5472" y="2404"/>
                  </a:cubicBezTo>
                  <a:cubicBezTo>
                    <a:pt x="5916" y="3143"/>
                    <a:pt x="6396" y="4031"/>
                    <a:pt x="6877" y="5066"/>
                  </a:cubicBezTo>
                  <a:cubicBezTo>
                    <a:pt x="7247" y="5805"/>
                    <a:pt x="7690" y="7136"/>
                    <a:pt x="8171" y="8763"/>
                  </a:cubicBezTo>
                  <a:cubicBezTo>
                    <a:pt x="8873" y="11166"/>
                    <a:pt x="9650" y="14161"/>
                    <a:pt x="10241" y="16564"/>
                  </a:cubicBezTo>
                  <a:cubicBezTo>
                    <a:pt x="10537" y="17747"/>
                    <a:pt x="10796" y="18782"/>
                    <a:pt x="10981" y="19521"/>
                  </a:cubicBezTo>
                  <a:cubicBezTo>
                    <a:pt x="11129" y="20261"/>
                    <a:pt x="11240" y="20704"/>
                    <a:pt x="11240" y="20704"/>
                  </a:cubicBezTo>
                  <a:cubicBezTo>
                    <a:pt x="11277" y="20778"/>
                    <a:pt x="11314" y="20852"/>
                    <a:pt x="11387" y="20889"/>
                  </a:cubicBezTo>
                  <a:cubicBezTo>
                    <a:pt x="11431" y="20932"/>
                    <a:pt x="11487" y="20950"/>
                    <a:pt x="11541" y="20950"/>
                  </a:cubicBezTo>
                  <a:cubicBezTo>
                    <a:pt x="11579" y="20950"/>
                    <a:pt x="11616" y="20941"/>
                    <a:pt x="11646" y="20926"/>
                  </a:cubicBezTo>
                  <a:lnTo>
                    <a:pt x="22996" y="16859"/>
                  </a:lnTo>
                  <a:cubicBezTo>
                    <a:pt x="23070" y="16859"/>
                    <a:pt x="23107" y="16822"/>
                    <a:pt x="23144" y="16748"/>
                  </a:cubicBezTo>
                  <a:cubicBezTo>
                    <a:pt x="23144" y="16748"/>
                    <a:pt x="23181" y="16711"/>
                    <a:pt x="23218" y="16601"/>
                  </a:cubicBezTo>
                  <a:cubicBezTo>
                    <a:pt x="23440" y="16305"/>
                    <a:pt x="23994" y="15491"/>
                    <a:pt x="24623" y="14789"/>
                  </a:cubicBezTo>
                  <a:cubicBezTo>
                    <a:pt x="24956" y="14419"/>
                    <a:pt x="25288" y="14087"/>
                    <a:pt x="25621" y="13865"/>
                  </a:cubicBezTo>
                  <a:cubicBezTo>
                    <a:pt x="25917" y="13606"/>
                    <a:pt x="26250" y="13495"/>
                    <a:pt x="26434" y="13495"/>
                  </a:cubicBezTo>
                  <a:cubicBezTo>
                    <a:pt x="27100" y="13495"/>
                    <a:pt x="27802" y="13791"/>
                    <a:pt x="28394" y="14234"/>
                  </a:cubicBezTo>
                  <a:cubicBezTo>
                    <a:pt x="28985" y="14678"/>
                    <a:pt x="29429" y="15307"/>
                    <a:pt x="29540" y="15861"/>
                  </a:cubicBezTo>
                  <a:cubicBezTo>
                    <a:pt x="29556" y="15877"/>
                    <a:pt x="29565" y="15892"/>
                    <a:pt x="29570" y="15908"/>
                  </a:cubicBezTo>
                  <a:lnTo>
                    <a:pt x="29570" y="15908"/>
                  </a:lnTo>
                  <a:cubicBezTo>
                    <a:pt x="29496" y="15903"/>
                    <a:pt x="29352" y="15845"/>
                    <a:pt x="29207" y="15787"/>
                  </a:cubicBezTo>
                  <a:cubicBezTo>
                    <a:pt x="28875" y="15639"/>
                    <a:pt x="28542" y="15418"/>
                    <a:pt x="28246" y="15233"/>
                  </a:cubicBezTo>
                  <a:cubicBezTo>
                    <a:pt x="28098" y="15122"/>
                    <a:pt x="27987" y="15048"/>
                    <a:pt x="27913" y="14974"/>
                  </a:cubicBezTo>
                  <a:cubicBezTo>
                    <a:pt x="27802" y="14900"/>
                    <a:pt x="27765" y="14900"/>
                    <a:pt x="27765" y="14900"/>
                  </a:cubicBezTo>
                  <a:cubicBezTo>
                    <a:pt x="27697" y="14848"/>
                    <a:pt x="27620" y="14821"/>
                    <a:pt x="27550" y="14821"/>
                  </a:cubicBezTo>
                  <a:cubicBezTo>
                    <a:pt x="27470" y="14821"/>
                    <a:pt x="27398" y="14858"/>
                    <a:pt x="27359" y="14937"/>
                  </a:cubicBezTo>
                  <a:cubicBezTo>
                    <a:pt x="27359" y="14937"/>
                    <a:pt x="27248" y="15048"/>
                    <a:pt x="27137" y="15196"/>
                  </a:cubicBezTo>
                  <a:cubicBezTo>
                    <a:pt x="26952" y="15418"/>
                    <a:pt x="26619" y="15787"/>
                    <a:pt x="26324" y="16083"/>
                  </a:cubicBezTo>
                  <a:cubicBezTo>
                    <a:pt x="25991" y="16416"/>
                    <a:pt x="25658" y="16711"/>
                    <a:pt x="25510" y="16785"/>
                  </a:cubicBezTo>
                  <a:cubicBezTo>
                    <a:pt x="25362" y="16859"/>
                    <a:pt x="25141" y="16896"/>
                    <a:pt x="24882" y="16896"/>
                  </a:cubicBezTo>
                  <a:cubicBezTo>
                    <a:pt x="24660" y="16896"/>
                    <a:pt x="24401" y="16859"/>
                    <a:pt x="24216" y="16859"/>
                  </a:cubicBezTo>
                  <a:cubicBezTo>
                    <a:pt x="24142" y="16822"/>
                    <a:pt x="24068" y="16822"/>
                    <a:pt x="24031" y="16785"/>
                  </a:cubicBezTo>
                  <a:lnTo>
                    <a:pt x="23957" y="16785"/>
                  </a:lnTo>
                  <a:cubicBezTo>
                    <a:pt x="23912" y="16770"/>
                    <a:pt x="23872" y="16761"/>
                    <a:pt x="23836" y="16761"/>
                  </a:cubicBezTo>
                  <a:cubicBezTo>
                    <a:pt x="23785" y="16761"/>
                    <a:pt x="23742" y="16779"/>
                    <a:pt x="23699" y="16822"/>
                  </a:cubicBezTo>
                  <a:cubicBezTo>
                    <a:pt x="23699" y="16822"/>
                    <a:pt x="23477" y="16970"/>
                    <a:pt x="23107" y="17192"/>
                  </a:cubicBezTo>
                  <a:cubicBezTo>
                    <a:pt x="21887" y="18042"/>
                    <a:pt x="18745" y="20113"/>
                    <a:pt x="15787" y="21998"/>
                  </a:cubicBezTo>
                  <a:cubicBezTo>
                    <a:pt x="14308" y="22960"/>
                    <a:pt x="12903" y="23847"/>
                    <a:pt x="11794" y="24475"/>
                  </a:cubicBezTo>
                  <a:cubicBezTo>
                    <a:pt x="11240" y="24808"/>
                    <a:pt x="10759" y="25067"/>
                    <a:pt x="10389" y="25252"/>
                  </a:cubicBezTo>
                  <a:cubicBezTo>
                    <a:pt x="10204" y="25363"/>
                    <a:pt x="10057" y="25400"/>
                    <a:pt x="9946" y="25474"/>
                  </a:cubicBezTo>
                  <a:cubicBezTo>
                    <a:pt x="9885" y="25474"/>
                    <a:pt x="9849" y="25498"/>
                    <a:pt x="9818" y="25507"/>
                  </a:cubicBezTo>
                  <a:lnTo>
                    <a:pt x="9818" y="25507"/>
                  </a:lnTo>
                  <a:cubicBezTo>
                    <a:pt x="9771" y="25492"/>
                    <a:pt x="9673" y="25419"/>
                    <a:pt x="9576" y="25289"/>
                  </a:cubicBezTo>
                  <a:cubicBezTo>
                    <a:pt x="9095" y="24697"/>
                    <a:pt x="8282" y="23292"/>
                    <a:pt x="7321" y="21555"/>
                  </a:cubicBezTo>
                  <a:cubicBezTo>
                    <a:pt x="5953" y="18967"/>
                    <a:pt x="4252" y="15565"/>
                    <a:pt x="2921" y="12830"/>
                  </a:cubicBezTo>
                  <a:cubicBezTo>
                    <a:pt x="2293" y="11462"/>
                    <a:pt x="1701" y="10279"/>
                    <a:pt x="1294" y="9428"/>
                  </a:cubicBezTo>
                  <a:cubicBezTo>
                    <a:pt x="888" y="8541"/>
                    <a:pt x="629" y="8023"/>
                    <a:pt x="629" y="8023"/>
                  </a:cubicBezTo>
                  <a:cubicBezTo>
                    <a:pt x="575" y="7915"/>
                    <a:pt x="461" y="7846"/>
                    <a:pt x="346" y="7846"/>
                  </a:cubicBezTo>
                  <a:cubicBezTo>
                    <a:pt x="304" y="7846"/>
                    <a:pt x="262" y="7856"/>
                    <a:pt x="222" y="7875"/>
                  </a:cubicBezTo>
                  <a:cubicBezTo>
                    <a:pt x="74" y="7949"/>
                    <a:pt x="1" y="8134"/>
                    <a:pt x="74" y="8282"/>
                  </a:cubicBezTo>
                  <a:cubicBezTo>
                    <a:pt x="74" y="8282"/>
                    <a:pt x="2145" y="12719"/>
                    <a:pt x="4363" y="17118"/>
                  </a:cubicBezTo>
                  <a:cubicBezTo>
                    <a:pt x="5472" y="19336"/>
                    <a:pt x="6618" y="21555"/>
                    <a:pt x="7543" y="23218"/>
                  </a:cubicBezTo>
                  <a:cubicBezTo>
                    <a:pt x="8023" y="24032"/>
                    <a:pt x="8430" y="24734"/>
                    <a:pt x="8763" y="25252"/>
                  </a:cubicBezTo>
                  <a:cubicBezTo>
                    <a:pt x="8947" y="25474"/>
                    <a:pt x="9095" y="25695"/>
                    <a:pt x="9243" y="25843"/>
                  </a:cubicBezTo>
                  <a:cubicBezTo>
                    <a:pt x="9317" y="25917"/>
                    <a:pt x="9391" y="25991"/>
                    <a:pt x="9465" y="26028"/>
                  </a:cubicBezTo>
                  <a:cubicBezTo>
                    <a:pt x="9539" y="26065"/>
                    <a:pt x="9613" y="26139"/>
                    <a:pt x="9761" y="26139"/>
                  </a:cubicBezTo>
                  <a:cubicBezTo>
                    <a:pt x="9909" y="26139"/>
                    <a:pt x="10057" y="26065"/>
                    <a:pt x="10204" y="25991"/>
                  </a:cubicBezTo>
                  <a:cubicBezTo>
                    <a:pt x="10870" y="25732"/>
                    <a:pt x="12016" y="25104"/>
                    <a:pt x="13421" y="24217"/>
                  </a:cubicBezTo>
                  <a:cubicBezTo>
                    <a:pt x="17312" y="21862"/>
                    <a:pt x="23062" y="17994"/>
                    <a:pt x="23922" y="17414"/>
                  </a:cubicBezTo>
                  <a:lnTo>
                    <a:pt x="23922" y="17414"/>
                  </a:lnTo>
                  <a:cubicBezTo>
                    <a:pt x="24118" y="17458"/>
                    <a:pt x="24483" y="17525"/>
                    <a:pt x="24882" y="17525"/>
                  </a:cubicBezTo>
                  <a:cubicBezTo>
                    <a:pt x="25177" y="17525"/>
                    <a:pt x="25473" y="17488"/>
                    <a:pt x="25769" y="17340"/>
                  </a:cubicBezTo>
                  <a:cubicBezTo>
                    <a:pt x="25991" y="17229"/>
                    <a:pt x="26213" y="17081"/>
                    <a:pt x="26434" y="16859"/>
                  </a:cubicBezTo>
                  <a:cubicBezTo>
                    <a:pt x="26896" y="16424"/>
                    <a:pt x="27375" y="15863"/>
                    <a:pt x="27638" y="15548"/>
                  </a:cubicBezTo>
                  <a:lnTo>
                    <a:pt x="27638" y="15548"/>
                  </a:lnTo>
                  <a:cubicBezTo>
                    <a:pt x="27786" y="15650"/>
                    <a:pt x="27988" y="15788"/>
                    <a:pt x="28209" y="15935"/>
                  </a:cubicBezTo>
                  <a:cubicBezTo>
                    <a:pt x="28431" y="16083"/>
                    <a:pt x="28690" y="16231"/>
                    <a:pt x="28948" y="16342"/>
                  </a:cubicBezTo>
                  <a:cubicBezTo>
                    <a:pt x="29170" y="16453"/>
                    <a:pt x="29392" y="16527"/>
                    <a:pt x="29614" y="16527"/>
                  </a:cubicBezTo>
                  <a:cubicBezTo>
                    <a:pt x="29762" y="16527"/>
                    <a:pt x="29910" y="16490"/>
                    <a:pt x="30021" y="16379"/>
                  </a:cubicBezTo>
                  <a:cubicBezTo>
                    <a:pt x="30132" y="16268"/>
                    <a:pt x="30205" y="16120"/>
                    <a:pt x="30169" y="15972"/>
                  </a:cubicBezTo>
                  <a:cubicBezTo>
                    <a:pt x="30169" y="15898"/>
                    <a:pt x="30169" y="15787"/>
                    <a:pt x="30132" y="15713"/>
                  </a:cubicBezTo>
                  <a:cubicBezTo>
                    <a:pt x="29947" y="14974"/>
                    <a:pt x="29429" y="14271"/>
                    <a:pt x="28764" y="13754"/>
                  </a:cubicBezTo>
                  <a:cubicBezTo>
                    <a:pt x="28098" y="13236"/>
                    <a:pt x="27285" y="12867"/>
                    <a:pt x="26434" y="12867"/>
                  </a:cubicBezTo>
                  <a:cubicBezTo>
                    <a:pt x="25954" y="12867"/>
                    <a:pt x="25510" y="13125"/>
                    <a:pt x="25067" y="13458"/>
                  </a:cubicBezTo>
                  <a:cubicBezTo>
                    <a:pt x="24438" y="13976"/>
                    <a:pt x="23847" y="14715"/>
                    <a:pt x="23366" y="15344"/>
                  </a:cubicBezTo>
                  <a:cubicBezTo>
                    <a:pt x="23027" y="15796"/>
                    <a:pt x="22774" y="16183"/>
                    <a:pt x="22674" y="16341"/>
                  </a:cubicBezTo>
                  <a:lnTo>
                    <a:pt x="22674" y="16341"/>
                  </a:lnTo>
                  <a:lnTo>
                    <a:pt x="11754" y="20217"/>
                  </a:lnTo>
                  <a:lnTo>
                    <a:pt x="11754" y="20217"/>
                  </a:lnTo>
                  <a:cubicBezTo>
                    <a:pt x="11548" y="19314"/>
                    <a:pt x="10948" y="16721"/>
                    <a:pt x="10204" y="13865"/>
                  </a:cubicBezTo>
                  <a:cubicBezTo>
                    <a:pt x="9761" y="12090"/>
                    <a:pt x="9243" y="10205"/>
                    <a:pt x="8763" y="8578"/>
                  </a:cubicBezTo>
                  <a:cubicBezTo>
                    <a:pt x="8282" y="6951"/>
                    <a:pt x="7838" y="5583"/>
                    <a:pt x="7432" y="4807"/>
                  </a:cubicBezTo>
                  <a:cubicBezTo>
                    <a:pt x="6803" y="3402"/>
                    <a:pt x="6138" y="2219"/>
                    <a:pt x="5509" y="1406"/>
                  </a:cubicBezTo>
                  <a:cubicBezTo>
                    <a:pt x="5213" y="962"/>
                    <a:pt x="4918" y="629"/>
                    <a:pt x="4622" y="407"/>
                  </a:cubicBezTo>
                  <a:cubicBezTo>
                    <a:pt x="4326" y="149"/>
                    <a:pt x="4030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917;p51">
              <a:extLst>
                <a:ext uri="{FF2B5EF4-FFF2-40B4-BE49-F238E27FC236}">
                  <a16:creationId xmlns:a16="http://schemas.microsoft.com/office/drawing/2014/main" id="{0631A0FA-0FCF-405D-AC4C-87081F5CB1E7}"/>
                </a:ext>
              </a:extLst>
            </p:cNvPr>
            <p:cNvSpPr/>
            <p:nvPr/>
          </p:nvSpPr>
          <p:spPr>
            <a:xfrm>
              <a:off x="2058950" y="3511875"/>
              <a:ext cx="597325" cy="315200"/>
            </a:xfrm>
            <a:custGeom>
              <a:avLst/>
              <a:gdLst/>
              <a:ahLst/>
              <a:cxnLst/>
              <a:rect l="l" t="t" r="r" b="b"/>
              <a:pathLst>
                <a:path w="23893" h="12608" extrusionOk="0">
                  <a:moveTo>
                    <a:pt x="20408" y="0"/>
                  </a:moveTo>
                  <a:cubicBezTo>
                    <a:pt x="18967" y="0"/>
                    <a:pt x="16859" y="3402"/>
                    <a:pt x="16859" y="3402"/>
                  </a:cubicBezTo>
                  <a:lnTo>
                    <a:pt x="5509" y="7431"/>
                  </a:lnTo>
                  <a:cubicBezTo>
                    <a:pt x="5509" y="7431"/>
                    <a:pt x="5140" y="5842"/>
                    <a:pt x="4622" y="3623"/>
                  </a:cubicBezTo>
                  <a:lnTo>
                    <a:pt x="1" y="6544"/>
                  </a:lnTo>
                  <a:cubicBezTo>
                    <a:pt x="1738" y="9871"/>
                    <a:pt x="3291" y="12607"/>
                    <a:pt x="3735" y="12607"/>
                  </a:cubicBezTo>
                  <a:cubicBezTo>
                    <a:pt x="4881" y="12607"/>
                    <a:pt x="17821" y="3882"/>
                    <a:pt x="17821" y="3882"/>
                  </a:cubicBezTo>
                  <a:cubicBezTo>
                    <a:pt x="17821" y="3882"/>
                    <a:pt x="18330" y="4030"/>
                    <a:pt x="18856" y="4030"/>
                  </a:cubicBezTo>
                  <a:cubicBezTo>
                    <a:pt x="19119" y="4030"/>
                    <a:pt x="19386" y="3993"/>
                    <a:pt x="19595" y="3882"/>
                  </a:cubicBezTo>
                  <a:cubicBezTo>
                    <a:pt x="20261" y="3549"/>
                    <a:pt x="21555" y="1923"/>
                    <a:pt x="21555" y="1923"/>
                  </a:cubicBezTo>
                  <a:cubicBezTo>
                    <a:pt x="21555" y="1923"/>
                    <a:pt x="23017" y="3030"/>
                    <a:pt x="23602" y="3030"/>
                  </a:cubicBezTo>
                  <a:cubicBezTo>
                    <a:pt x="23795" y="3030"/>
                    <a:pt x="23892" y="2909"/>
                    <a:pt x="23810" y="2588"/>
                  </a:cubicBezTo>
                  <a:cubicBezTo>
                    <a:pt x="23514" y="1294"/>
                    <a:pt x="21887" y="0"/>
                    <a:pt x="20408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918;p51">
              <a:extLst>
                <a:ext uri="{FF2B5EF4-FFF2-40B4-BE49-F238E27FC236}">
                  <a16:creationId xmlns:a16="http://schemas.microsoft.com/office/drawing/2014/main" id="{D8CFA1A2-54FD-4715-9F39-A38180D3C5B4}"/>
                </a:ext>
              </a:extLst>
            </p:cNvPr>
            <p:cNvSpPr/>
            <p:nvPr/>
          </p:nvSpPr>
          <p:spPr>
            <a:xfrm>
              <a:off x="2050625" y="3503550"/>
              <a:ext cx="612825" cy="331850"/>
            </a:xfrm>
            <a:custGeom>
              <a:avLst/>
              <a:gdLst/>
              <a:ahLst/>
              <a:cxnLst/>
              <a:rect l="l" t="t" r="r" b="b"/>
              <a:pathLst>
                <a:path w="24513" h="13274" extrusionOk="0">
                  <a:moveTo>
                    <a:pt x="20741" y="629"/>
                  </a:moveTo>
                  <a:cubicBezTo>
                    <a:pt x="21407" y="629"/>
                    <a:pt x="22109" y="925"/>
                    <a:pt x="22701" y="1368"/>
                  </a:cubicBezTo>
                  <a:cubicBezTo>
                    <a:pt x="23292" y="1812"/>
                    <a:pt x="23736" y="2441"/>
                    <a:pt x="23847" y="2995"/>
                  </a:cubicBezTo>
                  <a:cubicBezTo>
                    <a:pt x="23863" y="3011"/>
                    <a:pt x="23872" y="3026"/>
                    <a:pt x="23877" y="3042"/>
                  </a:cubicBezTo>
                  <a:lnTo>
                    <a:pt x="23877" y="3042"/>
                  </a:lnTo>
                  <a:cubicBezTo>
                    <a:pt x="23803" y="3037"/>
                    <a:pt x="23659" y="2979"/>
                    <a:pt x="23514" y="2921"/>
                  </a:cubicBezTo>
                  <a:cubicBezTo>
                    <a:pt x="23182" y="2773"/>
                    <a:pt x="22849" y="2552"/>
                    <a:pt x="22553" y="2367"/>
                  </a:cubicBezTo>
                  <a:cubicBezTo>
                    <a:pt x="22405" y="2256"/>
                    <a:pt x="22294" y="2182"/>
                    <a:pt x="22220" y="2108"/>
                  </a:cubicBezTo>
                  <a:cubicBezTo>
                    <a:pt x="22109" y="2034"/>
                    <a:pt x="22072" y="2034"/>
                    <a:pt x="22072" y="2034"/>
                  </a:cubicBezTo>
                  <a:cubicBezTo>
                    <a:pt x="22004" y="1982"/>
                    <a:pt x="21927" y="1955"/>
                    <a:pt x="21857" y="1955"/>
                  </a:cubicBezTo>
                  <a:cubicBezTo>
                    <a:pt x="21777" y="1955"/>
                    <a:pt x="21705" y="1992"/>
                    <a:pt x="21666" y="2071"/>
                  </a:cubicBezTo>
                  <a:cubicBezTo>
                    <a:pt x="21666" y="2071"/>
                    <a:pt x="21555" y="2182"/>
                    <a:pt x="21444" y="2330"/>
                  </a:cubicBezTo>
                  <a:cubicBezTo>
                    <a:pt x="21259" y="2552"/>
                    <a:pt x="20926" y="2921"/>
                    <a:pt x="20631" y="3217"/>
                  </a:cubicBezTo>
                  <a:cubicBezTo>
                    <a:pt x="20298" y="3550"/>
                    <a:pt x="19965" y="3845"/>
                    <a:pt x="19817" y="3919"/>
                  </a:cubicBezTo>
                  <a:cubicBezTo>
                    <a:pt x="19669" y="3993"/>
                    <a:pt x="19448" y="4030"/>
                    <a:pt x="19189" y="4030"/>
                  </a:cubicBezTo>
                  <a:cubicBezTo>
                    <a:pt x="18967" y="4030"/>
                    <a:pt x="18708" y="3993"/>
                    <a:pt x="18523" y="3993"/>
                  </a:cubicBezTo>
                  <a:cubicBezTo>
                    <a:pt x="18449" y="3956"/>
                    <a:pt x="18375" y="3956"/>
                    <a:pt x="18338" y="3919"/>
                  </a:cubicBezTo>
                  <a:lnTo>
                    <a:pt x="18264" y="3919"/>
                  </a:lnTo>
                  <a:cubicBezTo>
                    <a:pt x="18219" y="3904"/>
                    <a:pt x="18179" y="3895"/>
                    <a:pt x="18143" y="3895"/>
                  </a:cubicBezTo>
                  <a:cubicBezTo>
                    <a:pt x="18092" y="3895"/>
                    <a:pt x="18049" y="3913"/>
                    <a:pt x="18006" y="3956"/>
                  </a:cubicBezTo>
                  <a:cubicBezTo>
                    <a:pt x="18006" y="3956"/>
                    <a:pt x="17784" y="4104"/>
                    <a:pt x="17414" y="4326"/>
                  </a:cubicBezTo>
                  <a:cubicBezTo>
                    <a:pt x="16194" y="5176"/>
                    <a:pt x="13052" y="7247"/>
                    <a:pt x="10094" y="9132"/>
                  </a:cubicBezTo>
                  <a:cubicBezTo>
                    <a:pt x="8615" y="10094"/>
                    <a:pt x="7210" y="10981"/>
                    <a:pt x="6101" y="11609"/>
                  </a:cubicBezTo>
                  <a:cubicBezTo>
                    <a:pt x="5547" y="11942"/>
                    <a:pt x="5066" y="12201"/>
                    <a:pt x="4696" y="12386"/>
                  </a:cubicBezTo>
                  <a:cubicBezTo>
                    <a:pt x="4511" y="12497"/>
                    <a:pt x="4364" y="12534"/>
                    <a:pt x="4253" y="12608"/>
                  </a:cubicBezTo>
                  <a:cubicBezTo>
                    <a:pt x="4179" y="12608"/>
                    <a:pt x="4142" y="12645"/>
                    <a:pt x="4105" y="12645"/>
                  </a:cubicBezTo>
                  <a:cubicBezTo>
                    <a:pt x="4031" y="12608"/>
                    <a:pt x="3846" y="12386"/>
                    <a:pt x="3624" y="12053"/>
                  </a:cubicBezTo>
                  <a:cubicBezTo>
                    <a:pt x="2948" y="11092"/>
                    <a:pt x="1894" y="9171"/>
                    <a:pt x="761" y="6983"/>
                  </a:cubicBezTo>
                  <a:lnTo>
                    <a:pt x="761" y="6983"/>
                  </a:lnTo>
                  <a:lnTo>
                    <a:pt x="4740" y="4480"/>
                  </a:lnTo>
                  <a:lnTo>
                    <a:pt x="4740" y="4480"/>
                  </a:lnTo>
                  <a:cubicBezTo>
                    <a:pt x="4978" y="5399"/>
                    <a:pt x="5160" y="6192"/>
                    <a:pt x="5288" y="6766"/>
                  </a:cubicBezTo>
                  <a:cubicBezTo>
                    <a:pt x="5473" y="7432"/>
                    <a:pt x="5547" y="7838"/>
                    <a:pt x="5547" y="7838"/>
                  </a:cubicBezTo>
                  <a:cubicBezTo>
                    <a:pt x="5584" y="7912"/>
                    <a:pt x="5621" y="7986"/>
                    <a:pt x="5694" y="8023"/>
                  </a:cubicBezTo>
                  <a:cubicBezTo>
                    <a:pt x="5738" y="8066"/>
                    <a:pt x="5794" y="8084"/>
                    <a:pt x="5848" y="8084"/>
                  </a:cubicBezTo>
                  <a:cubicBezTo>
                    <a:pt x="5886" y="8084"/>
                    <a:pt x="5923" y="8075"/>
                    <a:pt x="5953" y="8060"/>
                  </a:cubicBezTo>
                  <a:lnTo>
                    <a:pt x="17303" y="3993"/>
                  </a:lnTo>
                  <a:cubicBezTo>
                    <a:pt x="17377" y="3993"/>
                    <a:pt x="17414" y="3956"/>
                    <a:pt x="17451" y="3882"/>
                  </a:cubicBezTo>
                  <a:cubicBezTo>
                    <a:pt x="17451" y="3882"/>
                    <a:pt x="17488" y="3845"/>
                    <a:pt x="17525" y="3735"/>
                  </a:cubicBezTo>
                  <a:cubicBezTo>
                    <a:pt x="17747" y="3439"/>
                    <a:pt x="18301" y="2625"/>
                    <a:pt x="18930" y="1923"/>
                  </a:cubicBezTo>
                  <a:cubicBezTo>
                    <a:pt x="19263" y="1553"/>
                    <a:pt x="19595" y="1221"/>
                    <a:pt x="19928" y="999"/>
                  </a:cubicBezTo>
                  <a:cubicBezTo>
                    <a:pt x="20224" y="740"/>
                    <a:pt x="20557" y="629"/>
                    <a:pt x="20741" y="629"/>
                  </a:cubicBezTo>
                  <a:close/>
                  <a:moveTo>
                    <a:pt x="20741" y="1"/>
                  </a:moveTo>
                  <a:cubicBezTo>
                    <a:pt x="20261" y="1"/>
                    <a:pt x="19817" y="259"/>
                    <a:pt x="19374" y="592"/>
                  </a:cubicBezTo>
                  <a:cubicBezTo>
                    <a:pt x="18745" y="1110"/>
                    <a:pt x="18154" y="1849"/>
                    <a:pt x="17673" y="2478"/>
                  </a:cubicBezTo>
                  <a:cubicBezTo>
                    <a:pt x="17334" y="2930"/>
                    <a:pt x="17081" y="3317"/>
                    <a:pt x="16981" y="3475"/>
                  </a:cubicBezTo>
                  <a:lnTo>
                    <a:pt x="16981" y="3475"/>
                  </a:lnTo>
                  <a:lnTo>
                    <a:pt x="6059" y="7352"/>
                  </a:lnTo>
                  <a:lnTo>
                    <a:pt x="6059" y="7352"/>
                  </a:lnTo>
                  <a:cubicBezTo>
                    <a:pt x="5924" y="6772"/>
                    <a:pt x="5627" y="5493"/>
                    <a:pt x="5251" y="3882"/>
                  </a:cubicBezTo>
                  <a:cubicBezTo>
                    <a:pt x="5214" y="3809"/>
                    <a:pt x="5140" y="3735"/>
                    <a:pt x="5066" y="3698"/>
                  </a:cubicBezTo>
                  <a:cubicBezTo>
                    <a:pt x="5011" y="3679"/>
                    <a:pt x="4955" y="3670"/>
                    <a:pt x="4904" y="3670"/>
                  </a:cubicBezTo>
                  <a:cubicBezTo>
                    <a:pt x="4853" y="3670"/>
                    <a:pt x="4807" y="3679"/>
                    <a:pt x="4770" y="3698"/>
                  </a:cubicBezTo>
                  <a:lnTo>
                    <a:pt x="186" y="6618"/>
                  </a:lnTo>
                  <a:cubicBezTo>
                    <a:pt x="38" y="6692"/>
                    <a:pt x="1" y="6877"/>
                    <a:pt x="75" y="7025"/>
                  </a:cubicBezTo>
                  <a:cubicBezTo>
                    <a:pt x="925" y="8689"/>
                    <a:pt x="1739" y="10204"/>
                    <a:pt x="2404" y="11314"/>
                  </a:cubicBezTo>
                  <a:cubicBezTo>
                    <a:pt x="2737" y="11868"/>
                    <a:pt x="3033" y="12349"/>
                    <a:pt x="3291" y="12645"/>
                  </a:cubicBezTo>
                  <a:cubicBezTo>
                    <a:pt x="3402" y="12829"/>
                    <a:pt x="3513" y="12940"/>
                    <a:pt x="3624" y="13051"/>
                  </a:cubicBezTo>
                  <a:cubicBezTo>
                    <a:pt x="3698" y="13125"/>
                    <a:pt x="3735" y="13162"/>
                    <a:pt x="3809" y="13199"/>
                  </a:cubicBezTo>
                  <a:cubicBezTo>
                    <a:pt x="3883" y="13236"/>
                    <a:pt x="3957" y="13273"/>
                    <a:pt x="4068" y="13273"/>
                  </a:cubicBezTo>
                  <a:cubicBezTo>
                    <a:pt x="4216" y="13273"/>
                    <a:pt x="4364" y="13199"/>
                    <a:pt x="4511" y="13125"/>
                  </a:cubicBezTo>
                  <a:cubicBezTo>
                    <a:pt x="5177" y="12866"/>
                    <a:pt x="6323" y="12238"/>
                    <a:pt x="7728" y="11351"/>
                  </a:cubicBezTo>
                  <a:cubicBezTo>
                    <a:pt x="11619" y="8996"/>
                    <a:pt x="17369" y="5128"/>
                    <a:pt x="18229" y="4548"/>
                  </a:cubicBezTo>
                  <a:lnTo>
                    <a:pt x="18229" y="4548"/>
                  </a:lnTo>
                  <a:cubicBezTo>
                    <a:pt x="18425" y="4592"/>
                    <a:pt x="18790" y="4659"/>
                    <a:pt x="19189" y="4659"/>
                  </a:cubicBezTo>
                  <a:cubicBezTo>
                    <a:pt x="19484" y="4659"/>
                    <a:pt x="19780" y="4622"/>
                    <a:pt x="20076" y="4474"/>
                  </a:cubicBezTo>
                  <a:cubicBezTo>
                    <a:pt x="20298" y="4363"/>
                    <a:pt x="20520" y="4215"/>
                    <a:pt x="20741" y="3993"/>
                  </a:cubicBezTo>
                  <a:cubicBezTo>
                    <a:pt x="21203" y="3558"/>
                    <a:pt x="21682" y="2997"/>
                    <a:pt x="21945" y="2682"/>
                  </a:cubicBezTo>
                  <a:lnTo>
                    <a:pt x="21945" y="2682"/>
                  </a:lnTo>
                  <a:cubicBezTo>
                    <a:pt x="22093" y="2784"/>
                    <a:pt x="22295" y="2922"/>
                    <a:pt x="22516" y="3069"/>
                  </a:cubicBezTo>
                  <a:cubicBezTo>
                    <a:pt x="22738" y="3217"/>
                    <a:pt x="22997" y="3365"/>
                    <a:pt x="23255" y="3476"/>
                  </a:cubicBezTo>
                  <a:cubicBezTo>
                    <a:pt x="23477" y="3587"/>
                    <a:pt x="23699" y="3661"/>
                    <a:pt x="23921" y="3661"/>
                  </a:cubicBezTo>
                  <a:cubicBezTo>
                    <a:pt x="24069" y="3661"/>
                    <a:pt x="24217" y="3624"/>
                    <a:pt x="24328" y="3513"/>
                  </a:cubicBezTo>
                  <a:cubicBezTo>
                    <a:pt x="24439" y="3402"/>
                    <a:pt x="24512" y="3254"/>
                    <a:pt x="24476" y="3106"/>
                  </a:cubicBezTo>
                  <a:cubicBezTo>
                    <a:pt x="24476" y="3032"/>
                    <a:pt x="24476" y="2921"/>
                    <a:pt x="24439" y="2847"/>
                  </a:cubicBezTo>
                  <a:cubicBezTo>
                    <a:pt x="24254" y="2108"/>
                    <a:pt x="23736" y="1405"/>
                    <a:pt x="23071" y="888"/>
                  </a:cubicBezTo>
                  <a:cubicBezTo>
                    <a:pt x="22405" y="370"/>
                    <a:pt x="21592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919;p51">
              <a:extLst>
                <a:ext uri="{FF2B5EF4-FFF2-40B4-BE49-F238E27FC236}">
                  <a16:creationId xmlns:a16="http://schemas.microsoft.com/office/drawing/2014/main" id="{7E482F19-9164-49B0-AA0B-5CBA97F48B2E}"/>
                </a:ext>
              </a:extLst>
            </p:cNvPr>
            <p:cNvSpPr/>
            <p:nvPr/>
          </p:nvSpPr>
          <p:spPr>
            <a:xfrm>
              <a:off x="16606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4" y="0"/>
                  </a:moveTo>
                  <a:lnTo>
                    <a:pt x="0" y="555"/>
                  </a:lnTo>
                  <a:lnTo>
                    <a:pt x="4733" y="34346"/>
                  </a:lnTo>
                  <a:cubicBezTo>
                    <a:pt x="4765" y="34635"/>
                    <a:pt x="5021" y="34841"/>
                    <a:pt x="5306" y="34841"/>
                  </a:cubicBezTo>
                  <a:cubicBezTo>
                    <a:pt x="5348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920;p51">
              <a:extLst>
                <a:ext uri="{FF2B5EF4-FFF2-40B4-BE49-F238E27FC236}">
                  <a16:creationId xmlns:a16="http://schemas.microsoft.com/office/drawing/2014/main" id="{D85A57DD-39F0-410E-A435-CCC32DC35EC6}"/>
                </a:ext>
              </a:extLst>
            </p:cNvPr>
            <p:cNvSpPr/>
            <p:nvPr/>
          </p:nvSpPr>
          <p:spPr>
            <a:xfrm>
              <a:off x="165227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2" y="34531"/>
                  </a:lnTo>
                  <a:lnTo>
                    <a:pt x="5879" y="34531"/>
                  </a:ln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20" y="34827"/>
                  </a:lnTo>
                  <a:cubicBezTo>
                    <a:pt x="5509" y="34827"/>
                    <a:pt x="5398" y="34753"/>
                    <a:pt x="5361" y="34605"/>
                  </a:cubicBezTo>
                  <a:lnTo>
                    <a:pt x="672" y="1118"/>
                  </a:lnTo>
                  <a:lnTo>
                    <a:pt x="672" y="1118"/>
                  </a:lnTo>
                  <a:lnTo>
                    <a:pt x="2589" y="703"/>
                  </a:lnTo>
                  <a:close/>
                  <a:moveTo>
                    <a:pt x="2773" y="0"/>
                  </a:moveTo>
                  <a:lnTo>
                    <a:pt x="259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20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7" y="34975"/>
                    <a:pt x="6507" y="34568"/>
                  </a:cubicBezTo>
                  <a:lnTo>
                    <a:pt x="6507" y="34494"/>
                  </a:lnTo>
                  <a:lnTo>
                    <a:pt x="3143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4" y="0"/>
                    <a:pt x="2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921;p51">
              <a:extLst>
                <a:ext uri="{FF2B5EF4-FFF2-40B4-BE49-F238E27FC236}">
                  <a16:creationId xmlns:a16="http://schemas.microsoft.com/office/drawing/2014/main" id="{3B242819-FAB9-4982-8BF5-EBDDD8E7CB9F}"/>
                </a:ext>
              </a:extLst>
            </p:cNvPr>
            <p:cNvSpPr/>
            <p:nvPr/>
          </p:nvSpPr>
          <p:spPr>
            <a:xfrm>
              <a:off x="111805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8023" y="1"/>
                  </a:moveTo>
                  <a:lnTo>
                    <a:pt x="75" y="33200"/>
                  </a:lnTo>
                  <a:cubicBezTo>
                    <a:pt x="1" y="33496"/>
                    <a:pt x="222" y="33829"/>
                    <a:pt x="555" y="33866"/>
                  </a:cubicBezTo>
                  <a:cubicBezTo>
                    <a:pt x="599" y="33877"/>
                    <a:pt x="643" y="33882"/>
                    <a:pt x="685" y="33882"/>
                  </a:cubicBezTo>
                  <a:cubicBezTo>
                    <a:pt x="924" y="33882"/>
                    <a:pt x="1121" y="33711"/>
                    <a:pt x="1184" y="33459"/>
                  </a:cubicBezTo>
                  <a:lnTo>
                    <a:pt x="10426" y="1258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922;p51">
              <a:extLst>
                <a:ext uri="{FF2B5EF4-FFF2-40B4-BE49-F238E27FC236}">
                  <a16:creationId xmlns:a16="http://schemas.microsoft.com/office/drawing/2014/main" id="{500EF160-70C8-4FFE-A091-DCF54AA55F76}"/>
                </a:ext>
              </a:extLst>
            </p:cNvPr>
            <p:cNvSpPr/>
            <p:nvPr/>
          </p:nvSpPr>
          <p:spPr>
            <a:xfrm>
              <a:off x="1112500" y="4220175"/>
              <a:ext cx="274550" cy="862975"/>
            </a:xfrm>
            <a:custGeom>
              <a:avLst/>
              <a:gdLst/>
              <a:ahLst/>
              <a:cxnLst/>
              <a:rect l="l" t="t" r="r" b="b"/>
              <a:pathLst>
                <a:path w="10982" h="34519" extrusionOk="0">
                  <a:moveTo>
                    <a:pt x="8452" y="766"/>
                  </a:moveTo>
                  <a:lnTo>
                    <a:pt x="10279" y="1725"/>
                  </a:lnTo>
                  <a:lnTo>
                    <a:pt x="1110" y="33705"/>
                  </a:lnTo>
                  <a:cubicBezTo>
                    <a:pt x="1073" y="33816"/>
                    <a:pt x="962" y="33890"/>
                    <a:pt x="851" y="33890"/>
                  </a:cubicBezTo>
                  <a:lnTo>
                    <a:pt x="814" y="33890"/>
                  </a:lnTo>
                  <a:cubicBezTo>
                    <a:pt x="703" y="33890"/>
                    <a:pt x="592" y="33779"/>
                    <a:pt x="592" y="33631"/>
                  </a:cubicBezTo>
                  <a:lnTo>
                    <a:pt x="592" y="33594"/>
                  </a:lnTo>
                  <a:lnTo>
                    <a:pt x="8452" y="766"/>
                  </a:lnTo>
                  <a:close/>
                  <a:moveTo>
                    <a:pt x="8240" y="1"/>
                  </a:moveTo>
                  <a:cubicBezTo>
                    <a:pt x="8202" y="1"/>
                    <a:pt x="8165" y="9"/>
                    <a:pt x="8134" y="25"/>
                  </a:cubicBezTo>
                  <a:cubicBezTo>
                    <a:pt x="8060" y="62"/>
                    <a:pt x="7986" y="173"/>
                    <a:pt x="7950" y="247"/>
                  </a:cubicBezTo>
                  <a:lnTo>
                    <a:pt x="1" y="33446"/>
                  </a:lnTo>
                  <a:cubicBezTo>
                    <a:pt x="1" y="33483"/>
                    <a:pt x="1" y="33557"/>
                    <a:pt x="1" y="33631"/>
                  </a:cubicBezTo>
                  <a:cubicBezTo>
                    <a:pt x="1" y="34075"/>
                    <a:pt x="297" y="34445"/>
                    <a:pt x="740" y="34518"/>
                  </a:cubicBezTo>
                  <a:lnTo>
                    <a:pt x="851" y="34518"/>
                  </a:lnTo>
                  <a:cubicBezTo>
                    <a:pt x="1258" y="34518"/>
                    <a:pt x="1591" y="34260"/>
                    <a:pt x="1701" y="33890"/>
                  </a:cubicBezTo>
                  <a:lnTo>
                    <a:pt x="10944" y="1688"/>
                  </a:lnTo>
                  <a:cubicBezTo>
                    <a:pt x="10981" y="1541"/>
                    <a:pt x="10907" y="1393"/>
                    <a:pt x="10796" y="1319"/>
                  </a:cubicBezTo>
                  <a:lnTo>
                    <a:pt x="8393" y="62"/>
                  </a:lnTo>
                  <a:cubicBezTo>
                    <a:pt x="8350" y="18"/>
                    <a:pt x="8294" y="1"/>
                    <a:pt x="8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923;p51">
              <a:extLst>
                <a:ext uri="{FF2B5EF4-FFF2-40B4-BE49-F238E27FC236}">
                  <a16:creationId xmlns:a16="http://schemas.microsoft.com/office/drawing/2014/main" id="{C54FED3B-2BD2-450E-9152-7D257265D75B}"/>
                </a:ext>
              </a:extLst>
            </p:cNvPr>
            <p:cNvSpPr/>
            <p:nvPr/>
          </p:nvSpPr>
          <p:spPr>
            <a:xfrm>
              <a:off x="1551525" y="4218000"/>
              <a:ext cx="190425" cy="859700"/>
            </a:xfrm>
            <a:custGeom>
              <a:avLst/>
              <a:gdLst/>
              <a:ahLst/>
              <a:cxnLst/>
              <a:rect l="l" t="t" r="r" b="b"/>
              <a:pathLst>
                <a:path w="7617" h="34388" extrusionOk="0">
                  <a:moveTo>
                    <a:pt x="5140" y="1"/>
                  </a:moveTo>
                  <a:lnTo>
                    <a:pt x="75" y="33755"/>
                  </a:lnTo>
                  <a:cubicBezTo>
                    <a:pt x="1" y="34088"/>
                    <a:pt x="260" y="34384"/>
                    <a:pt x="592" y="34384"/>
                  </a:cubicBezTo>
                  <a:cubicBezTo>
                    <a:pt x="614" y="34386"/>
                    <a:pt x="636" y="34388"/>
                    <a:pt x="657" y="34388"/>
                  </a:cubicBezTo>
                  <a:cubicBezTo>
                    <a:pt x="925" y="34388"/>
                    <a:pt x="1150" y="34180"/>
                    <a:pt x="1184" y="33940"/>
                  </a:cubicBezTo>
                  <a:lnTo>
                    <a:pt x="7617" y="1073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924;p51">
              <a:extLst>
                <a:ext uri="{FF2B5EF4-FFF2-40B4-BE49-F238E27FC236}">
                  <a16:creationId xmlns:a16="http://schemas.microsoft.com/office/drawing/2014/main" id="{0ACB3F6E-19C4-4C42-89A7-0EF1CD2E029C}"/>
                </a:ext>
              </a:extLst>
            </p:cNvPr>
            <p:cNvSpPr/>
            <p:nvPr/>
          </p:nvSpPr>
          <p:spPr>
            <a:xfrm>
              <a:off x="1545075" y="4210000"/>
              <a:ext cx="205200" cy="875925"/>
            </a:xfrm>
            <a:custGeom>
              <a:avLst/>
              <a:gdLst/>
              <a:ahLst/>
              <a:cxnLst/>
              <a:rect l="l" t="t" r="r" b="b"/>
              <a:pathLst>
                <a:path w="8208" h="35037" extrusionOk="0">
                  <a:moveTo>
                    <a:pt x="5630" y="779"/>
                  </a:moveTo>
                  <a:lnTo>
                    <a:pt x="7505" y="1578"/>
                  </a:lnTo>
                  <a:lnTo>
                    <a:pt x="1146" y="34186"/>
                  </a:lnTo>
                  <a:cubicBezTo>
                    <a:pt x="1109" y="34334"/>
                    <a:pt x="998" y="34408"/>
                    <a:pt x="887" y="34408"/>
                  </a:cubicBezTo>
                  <a:cubicBezTo>
                    <a:pt x="739" y="34408"/>
                    <a:pt x="629" y="34297"/>
                    <a:pt x="629" y="34149"/>
                  </a:cubicBezTo>
                  <a:lnTo>
                    <a:pt x="629" y="34112"/>
                  </a:lnTo>
                  <a:lnTo>
                    <a:pt x="5630" y="779"/>
                  </a:lnTo>
                  <a:close/>
                  <a:moveTo>
                    <a:pt x="5385" y="1"/>
                  </a:moveTo>
                  <a:cubicBezTo>
                    <a:pt x="5330" y="1"/>
                    <a:pt x="5278" y="19"/>
                    <a:pt x="5213" y="62"/>
                  </a:cubicBezTo>
                  <a:cubicBezTo>
                    <a:pt x="5139" y="99"/>
                    <a:pt x="5102" y="173"/>
                    <a:pt x="5065" y="284"/>
                  </a:cubicBezTo>
                  <a:lnTo>
                    <a:pt x="0" y="34001"/>
                  </a:lnTo>
                  <a:lnTo>
                    <a:pt x="37" y="34001"/>
                  </a:lnTo>
                  <a:lnTo>
                    <a:pt x="0" y="34149"/>
                  </a:lnTo>
                  <a:cubicBezTo>
                    <a:pt x="0" y="34593"/>
                    <a:pt x="370" y="34999"/>
                    <a:pt x="850" y="35036"/>
                  </a:cubicBezTo>
                  <a:lnTo>
                    <a:pt x="887" y="35036"/>
                  </a:lnTo>
                  <a:cubicBezTo>
                    <a:pt x="1294" y="35036"/>
                    <a:pt x="1664" y="34741"/>
                    <a:pt x="1738" y="34334"/>
                  </a:cubicBezTo>
                  <a:lnTo>
                    <a:pt x="8171" y="1430"/>
                  </a:lnTo>
                  <a:cubicBezTo>
                    <a:pt x="8208" y="1282"/>
                    <a:pt x="8134" y="1134"/>
                    <a:pt x="7986" y="1097"/>
                  </a:cubicBezTo>
                  <a:lnTo>
                    <a:pt x="5509" y="25"/>
                  </a:lnTo>
                  <a:cubicBezTo>
                    <a:pt x="5463" y="10"/>
                    <a:pt x="5423" y="1"/>
                    <a:pt x="5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925;p51">
              <a:extLst>
                <a:ext uri="{FF2B5EF4-FFF2-40B4-BE49-F238E27FC236}">
                  <a16:creationId xmlns:a16="http://schemas.microsoft.com/office/drawing/2014/main" id="{AC19AAC8-FA30-40F2-9BFD-A86971B2F28B}"/>
                </a:ext>
              </a:extLst>
            </p:cNvPr>
            <p:cNvSpPr/>
            <p:nvPr/>
          </p:nvSpPr>
          <p:spPr>
            <a:xfrm>
              <a:off x="212735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5" y="0"/>
                  </a:moveTo>
                  <a:lnTo>
                    <a:pt x="1" y="555"/>
                  </a:lnTo>
                  <a:lnTo>
                    <a:pt x="4733" y="34346"/>
                  </a:lnTo>
                  <a:cubicBezTo>
                    <a:pt x="4797" y="34635"/>
                    <a:pt x="5029" y="34841"/>
                    <a:pt x="5307" y="34841"/>
                  </a:cubicBezTo>
                  <a:cubicBezTo>
                    <a:pt x="5349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926;p51">
              <a:extLst>
                <a:ext uri="{FF2B5EF4-FFF2-40B4-BE49-F238E27FC236}">
                  <a16:creationId xmlns:a16="http://schemas.microsoft.com/office/drawing/2014/main" id="{84D9F259-A638-4C6F-8560-A7DB6CBDFF17}"/>
                </a:ext>
              </a:extLst>
            </p:cNvPr>
            <p:cNvSpPr/>
            <p:nvPr/>
          </p:nvSpPr>
          <p:spPr>
            <a:xfrm>
              <a:off x="211902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57" y="34827"/>
                  </a:lnTo>
                  <a:cubicBezTo>
                    <a:pt x="5509" y="34827"/>
                    <a:pt x="5399" y="34753"/>
                    <a:pt x="5399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9" y="703"/>
                  </a:lnTo>
                  <a:close/>
                  <a:moveTo>
                    <a:pt x="2811" y="0"/>
                  </a:moveTo>
                  <a:lnTo>
                    <a:pt x="260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57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8" y="34975"/>
                    <a:pt x="6508" y="34568"/>
                  </a:cubicBezTo>
                  <a:lnTo>
                    <a:pt x="6508" y="34494"/>
                  </a:lnTo>
                  <a:lnTo>
                    <a:pt x="3180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5" y="0"/>
                    <a:pt x="2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927;p51">
              <a:extLst>
                <a:ext uri="{FF2B5EF4-FFF2-40B4-BE49-F238E27FC236}">
                  <a16:creationId xmlns:a16="http://schemas.microsoft.com/office/drawing/2014/main" id="{391FFC1E-2018-4430-9612-56826A73AF0E}"/>
                </a:ext>
              </a:extLst>
            </p:cNvPr>
            <p:cNvSpPr/>
            <p:nvPr/>
          </p:nvSpPr>
          <p:spPr>
            <a:xfrm>
              <a:off x="112175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4067" y="1"/>
                  </a:moveTo>
                  <a:cubicBezTo>
                    <a:pt x="1775" y="1"/>
                    <a:pt x="1" y="2071"/>
                    <a:pt x="370" y="4327"/>
                  </a:cubicBezTo>
                  <a:lnTo>
                    <a:pt x="6138" y="41963"/>
                  </a:lnTo>
                  <a:lnTo>
                    <a:pt x="47286" y="41963"/>
                  </a:lnTo>
                  <a:cubicBezTo>
                    <a:pt x="47286" y="41963"/>
                    <a:pt x="47914" y="31130"/>
                    <a:pt x="46103" y="27285"/>
                  </a:cubicBezTo>
                  <a:cubicBezTo>
                    <a:pt x="45759" y="26556"/>
                    <a:pt x="44676" y="26262"/>
                    <a:pt x="43140" y="26262"/>
                  </a:cubicBezTo>
                  <a:cubicBezTo>
                    <a:pt x="36681" y="26262"/>
                    <a:pt x="22218" y="31467"/>
                    <a:pt x="21118" y="31467"/>
                  </a:cubicBezTo>
                  <a:cubicBezTo>
                    <a:pt x="21099" y="31467"/>
                    <a:pt x="21085" y="31466"/>
                    <a:pt x="21074" y="31463"/>
                  </a:cubicBezTo>
                  <a:cubicBezTo>
                    <a:pt x="20482" y="31315"/>
                    <a:pt x="21370" y="11906"/>
                    <a:pt x="22442" y="4290"/>
                  </a:cubicBezTo>
                  <a:cubicBezTo>
                    <a:pt x="22774" y="2034"/>
                    <a:pt x="21037" y="1"/>
                    <a:pt x="18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928;p51">
              <a:extLst>
                <a:ext uri="{FF2B5EF4-FFF2-40B4-BE49-F238E27FC236}">
                  <a16:creationId xmlns:a16="http://schemas.microsoft.com/office/drawing/2014/main" id="{95F2ECC7-89EA-4997-AB95-02CD9BB22702}"/>
                </a:ext>
              </a:extLst>
            </p:cNvPr>
            <p:cNvSpPr/>
            <p:nvPr/>
          </p:nvSpPr>
          <p:spPr>
            <a:xfrm>
              <a:off x="1121750" y="3229050"/>
              <a:ext cx="1192325" cy="1063850"/>
            </a:xfrm>
            <a:custGeom>
              <a:avLst/>
              <a:gdLst/>
              <a:ahLst/>
              <a:cxnLst/>
              <a:rect l="l" t="t" r="r" b="b"/>
              <a:pathLst>
                <a:path w="47693" h="42554" extrusionOk="0">
                  <a:moveTo>
                    <a:pt x="18745" y="592"/>
                  </a:moveTo>
                  <a:cubicBezTo>
                    <a:pt x="19706" y="592"/>
                    <a:pt x="20556" y="998"/>
                    <a:pt x="21185" y="1627"/>
                  </a:cubicBezTo>
                  <a:cubicBezTo>
                    <a:pt x="21813" y="2255"/>
                    <a:pt x="22183" y="3106"/>
                    <a:pt x="22183" y="4067"/>
                  </a:cubicBezTo>
                  <a:cubicBezTo>
                    <a:pt x="22183" y="4215"/>
                    <a:pt x="22183" y="4400"/>
                    <a:pt x="22146" y="4548"/>
                  </a:cubicBezTo>
                  <a:cubicBezTo>
                    <a:pt x="21296" y="10463"/>
                    <a:pt x="20556" y="23477"/>
                    <a:pt x="20556" y="29096"/>
                  </a:cubicBezTo>
                  <a:cubicBezTo>
                    <a:pt x="20556" y="29910"/>
                    <a:pt x="20593" y="30575"/>
                    <a:pt x="20630" y="31056"/>
                  </a:cubicBezTo>
                  <a:cubicBezTo>
                    <a:pt x="20630" y="31277"/>
                    <a:pt x="20667" y="31462"/>
                    <a:pt x="20704" y="31610"/>
                  </a:cubicBezTo>
                  <a:cubicBezTo>
                    <a:pt x="20704" y="31684"/>
                    <a:pt x="20704" y="31758"/>
                    <a:pt x="20741" y="31832"/>
                  </a:cubicBezTo>
                  <a:lnTo>
                    <a:pt x="20815" y="31943"/>
                  </a:lnTo>
                  <a:cubicBezTo>
                    <a:pt x="20852" y="31980"/>
                    <a:pt x="20889" y="32054"/>
                    <a:pt x="21000" y="32054"/>
                  </a:cubicBezTo>
                  <a:lnTo>
                    <a:pt x="21111" y="32091"/>
                  </a:lnTo>
                  <a:cubicBezTo>
                    <a:pt x="21222" y="32091"/>
                    <a:pt x="21370" y="32054"/>
                    <a:pt x="21517" y="32017"/>
                  </a:cubicBezTo>
                  <a:cubicBezTo>
                    <a:pt x="22183" y="31869"/>
                    <a:pt x="23477" y="31462"/>
                    <a:pt x="25141" y="30945"/>
                  </a:cubicBezTo>
                  <a:cubicBezTo>
                    <a:pt x="27655" y="30205"/>
                    <a:pt x="31019" y="29170"/>
                    <a:pt x="34346" y="28320"/>
                  </a:cubicBezTo>
                  <a:cubicBezTo>
                    <a:pt x="37637" y="27506"/>
                    <a:pt x="40927" y="26878"/>
                    <a:pt x="43145" y="26878"/>
                  </a:cubicBezTo>
                  <a:cubicBezTo>
                    <a:pt x="43885" y="26878"/>
                    <a:pt x="44513" y="26952"/>
                    <a:pt x="44957" y="27100"/>
                  </a:cubicBezTo>
                  <a:cubicBezTo>
                    <a:pt x="45437" y="27248"/>
                    <a:pt x="45696" y="27469"/>
                    <a:pt x="45807" y="27728"/>
                  </a:cubicBezTo>
                  <a:cubicBezTo>
                    <a:pt x="46325" y="28800"/>
                    <a:pt x="46657" y="30538"/>
                    <a:pt x="46842" y="32461"/>
                  </a:cubicBezTo>
                  <a:cubicBezTo>
                    <a:pt x="47027" y="34346"/>
                    <a:pt x="47101" y="36416"/>
                    <a:pt x="47101" y="38154"/>
                  </a:cubicBezTo>
                  <a:cubicBezTo>
                    <a:pt x="47101" y="39337"/>
                    <a:pt x="47064" y="40335"/>
                    <a:pt x="47027" y="41075"/>
                  </a:cubicBezTo>
                  <a:cubicBezTo>
                    <a:pt x="47027" y="41469"/>
                    <a:pt x="47017" y="41768"/>
                    <a:pt x="47007" y="41962"/>
                  </a:cubicBezTo>
                  <a:lnTo>
                    <a:pt x="6396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3106"/>
                    <a:pt x="999" y="2255"/>
                    <a:pt x="1627" y="1627"/>
                  </a:cubicBezTo>
                  <a:cubicBezTo>
                    <a:pt x="2256" y="998"/>
                    <a:pt x="3106" y="592"/>
                    <a:pt x="4067" y="592"/>
                  </a:cubicBezTo>
                  <a:close/>
                  <a:moveTo>
                    <a:pt x="4067" y="0"/>
                  </a:moveTo>
                  <a:cubicBezTo>
                    <a:pt x="1812" y="0"/>
                    <a:pt x="1" y="1849"/>
                    <a:pt x="1" y="4067"/>
                  </a:cubicBezTo>
                  <a:cubicBezTo>
                    <a:pt x="1" y="4252"/>
                    <a:pt x="38" y="4474"/>
                    <a:pt x="38" y="4696"/>
                  </a:cubicBezTo>
                  <a:lnTo>
                    <a:pt x="5842" y="42295"/>
                  </a:lnTo>
                  <a:cubicBezTo>
                    <a:pt x="5879" y="42443"/>
                    <a:pt x="5990" y="42554"/>
                    <a:pt x="6138" y="42554"/>
                  </a:cubicBezTo>
                  <a:lnTo>
                    <a:pt x="47286" y="42554"/>
                  </a:lnTo>
                  <a:cubicBezTo>
                    <a:pt x="47471" y="42554"/>
                    <a:pt x="47582" y="42443"/>
                    <a:pt x="47619" y="42258"/>
                  </a:cubicBezTo>
                  <a:cubicBezTo>
                    <a:pt x="47619" y="42258"/>
                    <a:pt x="47693" y="40520"/>
                    <a:pt x="47693" y="38154"/>
                  </a:cubicBezTo>
                  <a:cubicBezTo>
                    <a:pt x="47693" y="36416"/>
                    <a:pt x="47656" y="34309"/>
                    <a:pt x="47471" y="32387"/>
                  </a:cubicBezTo>
                  <a:cubicBezTo>
                    <a:pt x="47249" y="30464"/>
                    <a:pt x="46953" y="28653"/>
                    <a:pt x="46362" y="27433"/>
                  </a:cubicBezTo>
                  <a:cubicBezTo>
                    <a:pt x="46140" y="26989"/>
                    <a:pt x="45696" y="26693"/>
                    <a:pt x="45142" y="26508"/>
                  </a:cubicBezTo>
                  <a:cubicBezTo>
                    <a:pt x="44587" y="26323"/>
                    <a:pt x="43922" y="26249"/>
                    <a:pt x="43145" y="26249"/>
                  </a:cubicBezTo>
                  <a:cubicBezTo>
                    <a:pt x="39818" y="26249"/>
                    <a:pt x="34568" y="27580"/>
                    <a:pt x="30021" y="28874"/>
                  </a:cubicBezTo>
                  <a:cubicBezTo>
                    <a:pt x="27728" y="29503"/>
                    <a:pt x="25621" y="30168"/>
                    <a:pt x="23994" y="30649"/>
                  </a:cubicBezTo>
                  <a:cubicBezTo>
                    <a:pt x="23181" y="30908"/>
                    <a:pt x="22516" y="31093"/>
                    <a:pt x="21998" y="31240"/>
                  </a:cubicBezTo>
                  <a:cubicBezTo>
                    <a:pt x="21776" y="31314"/>
                    <a:pt x="21554" y="31388"/>
                    <a:pt x="21407" y="31425"/>
                  </a:cubicBezTo>
                  <a:cubicBezTo>
                    <a:pt x="21362" y="31436"/>
                    <a:pt x="21318" y="31444"/>
                    <a:pt x="21277" y="31450"/>
                  </a:cubicBezTo>
                  <a:lnTo>
                    <a:pt x="21277" y="31450"/>
                  </a:lnTo>
                  <a:cubicBezTo>
                    <a:pt x="21247" y="31286"/>
                    <a:pt x="21222" y="31024"/>
                    <a:pt x="21222" y="30686"/>
                  </a:cubicBezTo>
                  <a:cubicBezTo>
                    <a:pt x="21185" y="30242"/>
                    <a:pt x="21185" y="29725"/>
                    <a:pt x="21185" y="29096"/>
                  </a:cubicBezTo>
                  <a:cubicBezTo>
                    <a:pt x="21185" y="23514"/>
                    <a:pt x="21924" y="10500"/>
                    <a:pt x="22774" y="4659"/>
                  </a:cubicBezTo>
                  <a:cubicBezTo>
                    <a:pt x="22774" y="4437"/>
                    <a:pt x="22811" y="4252"/>
                    <a:pt x="22811" y="4067"/>
                  </a:cubicBezTo>
                  <a:cubicBezTo>
                    <a:pt x="22811" y="1849"/>
                    <a:pt x="21000" y="0"/>
                    <a:pt x="18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929;p51">
              <a:extLst>
                <a:ext uri="{FF2B5EF4-FFF2-40B4-BE49-F238E27FC236}">
                  <a16:creationId xmlns:a16="http://schemas.microsoft.com/office/drawing/2014/main" id="{BD6A2AA2-0BDB-4780-9BF6-EF5C86ED732D}"/>
                </a:ext>
              </a:extLst>
            </p:cNvPr>
            <p:cNvSpPr/>
            <p:nvPr/>
          </p:nvSpPr>
          <p:spPr>
            <a:xfrm>
              <a:off x="149515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3920" y="1"/>
                  </a:moveTo>
                  <a:cubicBezTo>
                    <a:pt x="1701" y="75"/>
                    <a:pt x="1" y="2108"/>
                    <a:pt x="333" y="4327"/>
                  </a:cubicBezTo>
                  <a:lnTo>
                    <a:pt x="6138" y="41963"/>
                  </a:lnTo>
                  <a:lnTo>
                    <a:pt x="32350" y="41963"/>
                  </a:lnTo>
                  <a:cubicBezTo>
                    <a:pt x="32350" y="41963"/>
                    <a:pt x="32978" y="31130"/>
                    <a:pt x="31167" y="27285"/>
                  </a:cubicBezTo>
                  <a:cubicBezTo>
                    <a:pt x="30823" y="26556"/>
                    <a:pt x="29740" y="26262"/>
                    <a:pt x="28204" y="26262"/>
                  </a:cubicBezTo>
                  <a:cubicBezTo>
                    <a:pt x="21745" y="26262"/>
                    <a:pt x="7282" y="31467"/>
                    <a:pt x="6182" y="31467"/>
                  </a:cubicBezTo>
                  <a:cubicBezTo>
                    <a:pt x="6163" y="31467"/>
                    <a:pt x="6149" y="31466"/>
                    <a:pt x="6138" y="31463"/>
                  </a:cubicBezTo>
                  <a:cubicBezTo>
                    <a:pt x="5546" y="31315"/>
                    <a:pt x="6434" y="11906"/>
                    <a:pt x="7506" y="4290"/>
                  </a:cubicBezTo>
                  <a:cubicBezTo>
                    <a:pt x="7838" y="2071"/>
                    <a:pt x="6175" y="75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930;p51">
              <a:extLst>
                <a:ext uri="{FF2B5EF4-FFF2-40B4-BE49-F238E27FC236}">
                  <a16:creationId xmlns:a16="http://schemas.microsoft.com/office/drawing/2014/main" id="{09182309-028F-45E8-8DB2-26AEAF9584B6}"/>
                </a:ext>
              </a:extLst>
            </p:cNvPr>
            <p:cNvSpPr/>
            <p:nvPr/>
          </p:nvSpPr>
          <p:spPr>
            <a:xfrm>
              <a:off x="1495150" y="3229050"/>
              <a:ext cx="818925" cy="1063850"/>
            </a:xfrm>
            <a:custGeom>
              <a:avLst/>
              <a:gdLst/>
              <a:ahLst/>
              <a:cxnLst/>
              <a:rect l="l" t="t" r="r" b="b"/>
              <a:pathLst>
                <a:path w="32757" h="42554" extrusionOk="0">
                  <a:moveTo>
                    <a:pt x="3938" y="629"/>
                  </a:moveTo>
                  <a:cubicBezTo>
                    <a:pt x="5814" y="676"/>
                    <a:pt x="7247" y="2225"/>
                    <a:pt x="7247" y="4067"/>
                  </a:cubicBezTo>
                  <a:cubicBezTo>
                    <a:pt x="7247" y="4215"/>
                    <a:pt x="7247" y="4400"/>
                    <a:pt x="7210" y="4548"/>
                  </a:cubicBezTo>
                  <a:cubicBezTo>
                    <a:pt x="6360" y="10463"/>
                    <a:pt x="5620" y="23477"/>
                    <a:pt x="5620" y="29096"/>
                  </a:cubicBezTo>
                  <a:cubicBezTo>
                    <a:pt x="5620" y="29910"/>
                    <a:pt x="5657" y="30575"/>
                    <a:pt x="5694" y="31056"/>
                  </a:cubicBezTo>
                  <a:cubicBezTo>
                    <a:pt x="5694" y="31277"/>
                    <a:pt x="5731" y="31462"/>
                    <a:pt x="5768" y="31610"/>
                  </a:cubicBezTo>
                  <a:cubicBezTo>
                    <a:pt x="5768" y="31684"/>
                    <a:pt x="5768" y="31758"/>
                    <a:pt x="5805" y="31832"/>
                  </a:cubicBezTo>
                  <a:lnTo>
                    <a:pt x="5879" y="31943"/>
                  </a:lnTo>
                  <a:cubicBezTo>
                    <a:pt x="5916" y="31980"/>
                    <a:pt x="5953" y="32054"/>
                    <a:pt x="6064" y="32054"/>
                  </a:cubicBezTo>
                  <a:lnTo>
                    <a:pt x="6175" y="32091"/>
                  </a:lnTo>
                  <a:cubicBezTo>
                    <a:pt x="6286" y="32091"/>
                    <a:pt x="6434" y="32054"/>
                    <a:pt x="6581" y="32017"/>
                  </a:cubicBezTo>
                  <a:cubicBezTo>
                    <a:pt x="7247" y="31869"/>
                    <a:pt x="8541" y="31462"/>
                    <a:pt x="10205" y="30945"/>
                  </a:cubicBezTo>
                  <a:cubicBezTo>
                    <a:pt x="12719" y="30205"/>
                    <a:pt x="16083" y="29170"/>
                    <a:pt x="19410" y="28320"/>
                  </a:cubicBezTo>
                  <a:cubicBezTo>
                    <a:pt x="22701" y="27506"/>
                    <a:pt x="25991" y="26878"/>
                    <a:pt x="28209" y="26878"/>
                  </a:cubicBezTo>
                  <a:cubicBezTo>
                    <a:pt x="28949" y="26878"/>
                    <a:pt x="29577" y="26952"/>
                    <a:pt x="30021" y="27100"/>
                  </a:cubicBezTo>
                  <a:cubicBezTo>
                    <a:pt x="30501" y="27248"/>
                    <a:pt x="30760" y="27469"/>
                    <a:pt x="30871" y="27728"/>
                  </a:cubicBezTo>
                  <a:cubicBezTo>
                    <a:pt x="31389" y="28800"/>
                    <a:pt x="31721" y="30538"/>
                    <a:pt x="31906" y="32461"/>
                  </a:cubicBezTo>
                  <a:cubicBezTo>
                    <a:pt x="32091" y="34346"/>
                    <a:pt x="32165" y="36416"/>
                    <a:pt x="32165" y="38154"/>
                  </a:cubicBezTo>
                  <a:cubicBezTo>
                    <a:pt x="32165" y="39337"/>
                    <a:pt x="32128" y="40335"/>
                    <a:pt x="32091" y="41075"/>
                  </a:cubicBezTo>
                  <a:cubicBezTo>
                    <a:pt x="32091" y="41469"/>
                    <a:pt x="32081" y="41768"/>
                    <a:pt x="32071" y="41962"/>
                  </a:cubicBezTo>
                  <a:lnTo>
                    <a:pt x="6397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2225"/>
                    <a:pt x="2062" y="676"/>
                    <a:pt x="3938" y="629"/>
                  </a:cubicBezTo>
                  <a:close/>
                  <a:moveTo>
                    <a:pt x="3920" y="0"/>
                  </a:moveTo>
                  <a:cubicBezTo>
                    <a:pt x="1701" y="74"/>
                    <a:pt x="1" y="1886"/>
                    <a:pt x="1" y="4067"/>
                  </a:cubicBezTo>
                  <a:cubicBezTo>
                    <a:pt x="1" y="4252"/>
                    <a:pt x="1" y="4474"/>
                    <a:pt x="38" y="4696"/>
                  </a:cubicBezTo>
                  <a:lnTo>
                    <a:pt x="5842" y="42295"/>
                  </a:lnTo>
                  <a:cubicBezTo>
                    <a:pt x="5842" y="42443"/>
                    <a:pt x="5990" y="42554"/>
                    <a:pt x="6138" y="42554"/>
                  </a:cubicBezTo>
                  <a:lnTo>
                    <a:pt x="32350" y="42554"/>
                  </a:lnTo>
                  <a:cubicBezTo>
                    <a:pt x="32535" y="42554"/>
                    <a:pt x="32646" y="42443"/>
                    <a:pt x="32683" y="42258"/>
                  </a:cubicBezTo>
                  <a:cubicBezTo>
                    <a:pt x="32683" y="42258"/>
                    <a:pt x="32757" y="40520"/>
                    <a:pt x="32757" y="38154"/>
                  </a:cubicBezTo>
                  <a:cubicBezTo>
                    <a:pt x="32757" y="36416"/>
                    <a:pt x="32720" y="34309"/>
                    <a:pt x="32535" y="32387"/>
                  </a:cubicBezTo>
                  <a:cubicBezTo>
                    <a:pt x="32313" y="30464"/>
                    <a:pt x="32017" y="28653"/>
                    <a:pt x="31426" y="27433"/>
                  </a:cubicBezTo>
                  <a:cubicBezTo>
                    <a:pt x="31204" y="26989"/>
                    <a:pt x="30760" y="26693"/>
                    <a:pt x="30206" y="26508"/>
                  </a:cubicBezTo>
                  <a:cubicBezTo>
                    <a:pt x="29651" y="26323"/>
                    <a:pt x="28986" y="26249"/>
                    <a:pt x="28209" y="26249"/>
                  </a:cubicBezTo>
                  <a:cubicBezTo>
                    <a:pt x="24882" y="26249"/>
                    <a:pt x="19632" y="27580"/>
                    <a:pt x="15085" y="28874"/>
                  </a:cubicBezTo>
                  <a:cubicBezTo>
                    <a:pt x="12792" y="29503"/>
                    <a:pt x="10685" y="30168"/>
                    <a:pt x="9058" y="30649"/>
                  </a:cubicBezTo>
                  <a:cubicBezTo>
                    <a:pt x="8245" y="30908"/>
                    <a:pt x="7580" y="31093"/>
                    <a:pt x="7062" y="31240"/>
                  </a:cubicBezTo>
                  <a:cubicBezTo>
                    <a:pt x="6840" y="31314"/>
                    <a:pt x="6618" y="31388"/>
                    <a:pt x="6471" y="31425"/>
                  </a:cubicBezTo>
                  <a:cubicBezTo>
                    <a:pt x="6426" y="31436"/>
                    <a:pt x="6382" y="31444"/>
                    <a:pt x="6341" y="31450"/>
                  </a:cubicBezTo>
                  <a:lnTo>
                    <a:pt x="6341" y="31450"/>
                  </a:lnTo>
                  <a:cubicBezTo>
                    <a:pt x="6311" y="31286"/>
                    <a:pt x="6286" y="31024"/>
                    <a:pt x="6286" y="30686"/>
                  </a:cubicBezTo>
                  <a:cubicBezTo>
                    <a:pt x="6249" y="30242"/>
                    <a:pt x="6249" y="29725"/>
                    <a:pt x="6249" y="29096"/>
                  </a:cubicBezTo>
                  <a:cubicBezTo>
                    <a:pt x="6249" y="23514"/>
                    <a:pt x="6988" y="10500"/>
                    <a:pt x="7838" y="4659"/>
                  </a:cubicBezTo>
                  <a:cubicBezTo>
                    <a:pt x="7838" y="4437"/>
                    <a:pt x="7875" y="4252"/>
                    <a:pt x="7875" y="4067"/>
                  </a:cubicBezTo>
                  <a:cubicBezTo>
                    <a:pt x="7875" y="1886"/>
                    <a:pt x="6138" y="74"/>
                    <a:pt x="3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4506;p64">
            <a:extLst>
              <a:ext uri="{FF2B5EF4-FFF2-40B4-BE49-F238E27FC236}">
                <a16:creationId xmlns:a16="http://schemas.microsoft.com/office/drawing/2014/main" id="{7DEFC176-FD10-4C13-9126-4445325D2BAE}"/>
              </a:ext>
            </a:extLst>
          </p:cNvPr>
          <p:cNvGrpSpPr/>
          <p:nvPr/>
        </p:nvGrpSpPr>
        <p:grpSpPr>
          <a:xfrm>
            <a:off x="3570661" y="2892523"/>
            <a:ext cx="1951492" cy="1581008"/>
            <a:chOff x="556125" y="238075"/>
            <a:chExt cx="6466175" cy="5235125"/>
          </a:xfrm>
        </p:grpSpPr>
        <p:sp>
          <p:nvSpPr>
            <p:cNvPr id="255" name="Google Shape;4507;p64">
              <a:extLst>
                <a:ext uri="{FF2B5EF4-FFF2-40B4-BE49-F238E27FC236}">
                  <a16:creationId xmlns:a16="http://schemas.microsoft.com/office/drawing/2014/main" id="{0232CC83-CA50-4793-A0CB-58C09E81DB92}"/>
                </a:ext>
              </a:extLst>
            </p:cNvPr>
            <p:cNvSpPr/>
            <p:nvPr/>
          </p:nvSpPr>
          <p:spPr>
            <a:xfrm>
              <a:off x="966475" y="238075"/>
              <a:ext cx="5595525" cy="3934875"/>
            </a:xfrm>
            <a:custGeom>
              <a:avLst/>
              <a:gdLst/>
              <a:ahLst/>
              <a:cxnLst/>
              <a:rect l="l" t="t" r="r" b="b"/>
              <a:pathLst>
                <a:path w="223821" h="157395" extrusionOk="0">
                  <a:moveTo>
                    <a:pt x="129272" y="1"/>
                  </a:moveTo>
                  <a:cubicBezTo>
                    <a:pt x="113376" y="1"/>
                    <a:pt x="101060" y="6804"/>
                    <a:pt x="89618" y="15862"/>
                  </a:cubicBezTo>
                  <a:cubicBezTo>
                    <a:pt x="79562" y="23811"/>
                    <a:pt x="68655" y="31205"/>
                    <a:pt x="55605" y="34570"/>
                  </a:cubicBezTo>
                  <a:cubicBezTo>
                    <a:pt x="42665" y="37897"/>
                    <a:pt x="29688" y="39930"/>
                    <a:pt x="21037" y="50208"/>
                  </a:cubicBezTo>
                  <a:cubicBezTo>
                    <a:pt x="1" y="75237"/>
                    <a:pt x="2071" y="110951"/>
                    <a:pt x="32498" y="130287"/>
                  </a:cubicBezTo>
                  <a:cubicBezTo>
                    <a:pt x="61552" y="148815"/>
                    <a:pt x="113119" y="157395"/>
                    <a:pt x="136916" y="157395"/>
                  </a:cubicBezTo>
                  <a:cubicBezTo>
                    <a:pt x="139948" y="157395"/>
                    <a:pt x="142530" y="157255"/>
                    <a:pt x="144556" y="156980"/>
                  </a:cubicBezTo>
                  <a:cubicBezTo>
                    <a:pt x="144556" y="156980"/>
                    <a:pt x="146598" y="157363"/>
                    <a:pt x="150067" y="157363"/>
                  </a:cubicBezTo>
                  <a:cubicBezTo>
                    <a:pt x="158698" y="157363"/>
                    <a:pt x="176162" y="154992"/>
                    <a:pt x="192987" y="138457"/>
                  </a:cubicBezTo>
                  <a:cubicBezTo>
                    <a:pt x="216612" y="115277"/>
                    <a:pt x="223821" y="72871"/>
                    <a:pt x="208589" y="44552"/>
                  </a:cubicBezTo>
                  <a:cubicBezTo>
                    <a:pt x="193357" y="16232"/>
                    <a:pt x="162635" y="298"/>
                    <a:pt x="129657" y="2"/>
                  </a:cubicBezTo>
                  <a:cubicBezTo>
                    <a:pt x="129528" y="1"/>
                    <a:pt x="129400" y="1"/>
                    <a:pt x="129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508;p64">
              <a:extLst>
                <a:ext uri="{FF2B5EF4-FFF2-40B4-BE49-F238E27FC236}">
                  <a16:creationId xmlns:a16="http://schemas.microsoft.com/office/drawing/2014/main" id="{F949CAFD-2802-4A30-A1D7-E496CF26E76B}"/>
                </a:ext>
              </a:extLst>
            </p:cNvPr>
            <p:cNvSpPr/>
            <p:nvPr/>
          </p:nvSpPr>
          <p:spPr>
            <a:xfrm>
              <a:off x="1144875" y="238125"/>
              <a:ext cx="5235975" cy="3934625"/>
            </a:xfrm>
            <a:custGeom>
              <a:avLst/>
              <a:gdLst/>
              <a:ahLst/>
              <a:cxnLst/>
              <a:rect l="l" t="t" r="r" b="b"/>
              <a:pathLst>
                <a:path w="209439" h="157385" extrusionOk="0">
                  <a:moveTo>
                    <a:pt x="122040" y="0"/>
                  </a:moveTo>
                  <a:cubicBezTo>
                    <a:pt x="106180" y="0"/>
                    <a:pt x="93906" y="6840"/>
                    <a:pt x="82482" y="15860"/>
                  </a:cubicBezTo>
                  <a:cubicBezTo>
                    <a:pt x="72426" y="23809"/>
                    <a:pt x="61519" y="31203"/>
                    <a:pt x="48469" y="34568"/>
                  </a:cubicBezTo>
                  <a:cubicBezTo>
                    <a:pt x="35529" y="37895"/>
                    <a:pt x="22552" y="39928"/>
                    <a:pt x="13901" y="50206"/>
                  </a:cubicBezTo>
                  <a:cubicBezTo>
                    <a:pt x="4770" y="61076"/>
                    <a:pt x="0" y="73941"/>
                    <a:pt x="0" y="86622"/>
                  </a:cubicBezTo>
                  <a:cubicBezTo>
                    <a:pt x="0" y="103148"/>
                    <a:pt x="8134" y="119341"/>
                    <a:pt x="25362" y="130285"/>
                  </a:cubicBezTo>
                  <a:cubicBezTo>
                    <a:pt x="54421" y="148807"/>
                    <a:pt x="105921" y="157384"/>
                    <a:pt x="129730" y="157384"/>
                  </a:cubicBezTo>
                  <a:cubicBezTo>
                    <a:pt x="132799" y="157384"/>
                    <a:pt x="135387" y="157236"/>
                    <a:pt x="137420" y="156978"/>
                  </a:cubicBezTo>
                  <a:cubicBezTo>
                    <a:pt x="137420" y="156978"/>
                    <a:pt x="139453" y="157347"/>
                    <a:pt x="142929" y="157347"/>
                  </a:cubicBezTo>
                  <a:cubicBezTo>
                    <a:pt x="151580" y="157347"/>
                    <a:pt x="169030" y="154981"/>
                    <a:pt x="185851" y="138455"/>
                  </a:cubicBezTo>
                  <a:cubicBezTo>
                    <a:pt x="201046" y="123556"/>
                    <a:pt x="209439" y="100671"/>
                    <a:pt x="209439" y="78674"/>
                  </a:cubicBezTo>
                  <a:cubicBezTo>
                    <a:pt x="209439" y="66510"/>
                    <a:pt x="206888" y="54643"/>
                    <a:pt x="201453" y="44550"/>
                  </a:cubicBezTo>
                  <a:cubicBezTo>
                    <a:pt x="186221" y="16230"/>
                    <a:pt x="155499" y="296"/>
                    <a:pt x="1225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509;p64">
              <a:extLst>
                <a:ext uri="{FF2B5EF4-FFF2-40B4-BE49-F238E27FC236}">
                  <a16:creationId xmlns:a16="http://schemas.microsoft.com/office/drawing/2014/main" id="{F34A5101-EAC2-4394-B0A7-05778ED1C324}"/>
                </a:ext>
              </a:extLst>
            </p:cNvPr>
            <p:cNvSpPr/>
            <p:nvPr/>
          </p:nvSpPr>
          <p:spPr>
            <a:xfrm>
              <a:off x="2809475" y="4833575"/>
              <a:ext cx="2029700" cy="639625"/>
            </a:xfrm>
            <a:custGeom>
              <a:avLst/>
              <a:gdLst/>
              <a:ahLst/>
              <a:cxnLst/>
              <a:rect l="l" t="t" r="r" b="b"/>
              <a:pathLst>
                <a:path w="81188" h="25585" extrusionOk="0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510;p64">
              <a:extLst>
                <a:ext uri="{FF2B5EF4-FFF2-40B4-BE49-F238E27FC236}">
                  <a16:creationId xmlns:a16="http://schemas.microsoft.com/office/drawing/2014/main" id="{075230E9-6466-426C-874D-ACBCC5EA04C5}"/>
                </a:ext>
              </a:extLst>
            </p:cNvPr>
            <p:cNvSpPr/>
            <p:nvPr/>
          </p:nvSpPr>
          <p:spPr>
            <a:xfrm>
              <a:off x="2809475" y="4833575"/>
              <a:ext cx="2029700" cy="639625"/>
            </a:xfrm>
            <a:custGeom>
              <a:avLst/>
              <a:gdLst/>
              <a:ahLst/>
              <a:cxnLst/>
              <a:rect l="l" t="t" r="r" b="b"/>
              <a:pathLst>
                <a:path w="81188" h="25585" extrusionOk="0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4511;p64">
              <a:extLst>
                <a:ext uri="{FF2B5EF4-FFF2-40B4-BE49-F238E27FC236}">
                  <a16:creationId xmlns:a16="http://schemas.microsoft.com/office/drawing/2014/main" id="{31FD3581-24AE-47F2-A1EE-34780C247EB7}"/>
                </a:ext>
              </a:extLst>
            </p:cNvPr>
            <p:cNvSpPr/>
            <p:nvPr/>
          </p:nvSpPr>
          <p:spPr>
            <a:xfrm>
              <a:off x="2061750" y="1360175"/>
              <a:ext cx="3403150" cy="1928050"/>
            </a:xfrm>
            <a:custGeom>
              <a:avLst/>
              <a:gdLst/>
              <a:ahLst/>
              <a:cxnLst/>
              <a:rect l="l" t="t" r="r" b="b"/>
              <a:pathLst>
                <a:path w="136126" h="77122" extrusionOk="0">
                  <a:moveTo>
                    <a:pt x="68063" y="0"/>
                  </a:moveTo>
                  <a:cubicBezTo>
                    <a:pt x="30464" y="0"/>
                    <a:pt x="0" y="30501"/>
                    <a:pt x="0" y="68101"/>
                  </a:cubicBezTo>
                  <a:cubicBezTo>
                    <a:pt x="0" y="71132"/>
                    <a:pt x="185" y="74164"/>
                    <a:pt x="592" y="77121"/>
                  </a:cubicBezTo>
                  <a:lnTo>
                    <a:pt x="135534" y="77121"/>
                  </a:lnTo>
                  <a:cubicBezTo>
                    <a:pt x="135904" y="74164"/>
                    <a:pt x="136126" y="71132"/>
                    <a:pt x="136126" y="68101"/>
                  </a:cubicBezTo>
                  <a:cubicBezTo>
                    <a:pt x="136126" y="30501"/>
                    <a:pt x="105662" y="0"/>
                    <a:pt x="68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4512;p64">
              <a:extLst>
                <a:ext uri="{FF2B5EF4-FFF2-40B4-BE49-F238E27FC236}">
                  <a16:creationId xmlns:a16="http://schemas.microsoft.com/office/drawing/2014/main" id="{766FB5C9-94D5-4261-897D-E6AFCC80C5D0}"/>
                </a:ext>
              </a:extLst>
            </p:cNvPr>
            <p:cNvSpPr/>
            <p:nvPr/>
          </p:nvSpPr>
          <p:spPr>
            <a:xfrm>
              <a:off x="2053425" y="1352775"/>
              <a:ext cx="3418875" cy="1942850"/>
            </a:xfrm>
            <a:custGeom>
              <a:avLst/>
              <a:gdLst/>
              <a:ahLst/>
              <a:cxnLst/>
              <a:rect l="l" t="t" r="r" b="b"/>
              <a:pathLst>
                <a:path w="136755" h="77714" extrusionOk="0">
                  <a:moveTo>
                    <a:pt x="68396" y="629"/>
                  </a:moveTo>
                  <a:cubicBezTo>
                    <a:pt x="87103" y="629"/>
                    <a:pt x="104036" y="8208"/>
                    <a:pt x="116310" y="20482"/>
                  </a:cubicBezTo>
                  <a:cubicBezTo>
                    <a:pt x="128584" y="32720"/>
                    <a:pt x="136163" y="49652"/>
                    <a:pt x="136163" y="68397"/>
                  </a:cubicBezTo>
                  <a:cubicBezTo>
                    <a:pt x="136163" y="71327"/>
                    <a:pt x="135956" y="74223"/>
                    <a:pt x="135608" y="77085"/>
                  </a:cubicBezTo>
                  <a:lnTo>
                    <a:pt x="1184" y="77085"/>
                  </a:lnTo>
                  <a:cubicBezTo>
                    <a:pt x="836" y="74223"/>
                    <a:pt x="629" y="71327"/>
                    <a:pt x="629" y="68397"/>
                  </a:cubicBezTo>
                  <a:cubicBezTo>
                    <a:pt x="629" y="49652"/>
                    <a:pt x="8208" y="32720"/>
                    <a:pt x="20482" y="20482"/>
                  </a:cubicBezTo>
                  <a:cubicBezTo>
                    <a:pt x="32756" y="8208"/>
                    <a:pt x="49689" y="629"/>
                    <a:pt x="68396" y="629"/>
                  </a:cubicBezTo>
                  <a:close/>
                  <a:moveTo>
                    <a:pt x="68396" y="1"/>
                  </a:moveTo>
                  <a:cubicBezTo>
                    <a:pt x="30612" y="1"/>
                    <a:pt x="0" y="30612"/>
                    <a:pt x="0" y="68397"/>
                  </a:cubicBezTo>
                  <a:cubicBezTo>
                    <a:pt x="0" y="71465"/>
                    <a:pt x="222" y="74497"/>
                    <a:pt x="629" y="77454"/>
                  </a:cubicBezTo>
                  <a:cubicBezTo>
                    <a:pt x="629" y="77602"/>
                    <a:pt x="777" y="77713"/>
                    <a:pt x="925" y="77713"/>
                  </a:cubicBezTo>
                  <a:lnTo>
                    <a:pt x="135867" y="77713"/>
                  </a:lnTo>
                  <a:cubicBezTo>
                    <a:pt x="136015" y="77713"/>
                    <a:pt x="136163" y="77602"/>
                    <a:pt x="136163" y="77454"/>
                  </a:cubicBezTo>
                  <a:cubicBezTo>
                    <a:pt x="136570" y="74497"/>
                    <a:pt x="136755" y="71465"/>
                    <a:pt x="136755" y="68397"/>
                  </a:cubicBezTo>
                  <a:cubicBezTo>
                    <a:pt x="136755" y="30612"/>
                    <a:pt x="106143" y="1"/>
                    <a:pt x="68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513;p64">
              <a:extLst>
                <a:ext uri="{FF2B5EF4-FFF2-40B4-BE49-F238E27FC236}">
                  <a16:creationId xmlns:a16="http://schemas.microsoft.com/office/drawing/2014/main" id="{2F7DBEE0-F69E-4610-9894-5DFC7F8D9147}"/>
                </a:ext>
              </a:extLst>
            </p:cNvPr>
            <p:cNvSpPr/>
            <p:nvPr/>
          </p:nvSpPr>
          <p:spPr>
            <a:xfrm>
              <a:off x="2028475" y="3650500"/>
              <a:ext cx="3505750" cy="644250"/>
            </a:xfrm>
            <a:custGeom>
              <a:avLst/>
              <a:gdLst/>
              <a:ahLst/>
              <a:cxnLst/>
              <a:rect l="l" t="t" r="r" b="b"/>
              <a:pathLst>
                <a:path w="140230" h="25770" extrusionOk="0">
                  <a:moveTo>
                    <a:pt x="0" y="1"/>
                  </a:moveTo>
                  <a:lnTo>
                    <a:pt x="0" y="25769"/>
                  </a:lnTo>
                  <a:lnTo>
                    <a:pt x="140230" y="25769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514;p64">
              <a:extLst>
                <a:ext uri="{FF2B5EF4-FFF2-40B4-BE49-F238E27FC236}">
                  <a16:creationId xmlns:a16="http://schemas.microsoft.com/office/drawing/2014/main" id="{DDED9B76-174F-4A96-8CDE-7E425FF8CB92}"/>
                </a:ext>
              </a:extLst>
            </p:cNvPr>
            <p:cNvSpPr/>
            <p:nvPr/>
          </p:nvSpPr>
          <p:spPr>
            <a:xfrm>
              <a:off x="2021075" y="3643125"/>
              <a:ext cx="3521475" cy="659025"/>
            </a:xfrm>
            <a:custGeom>
              <a:avLst/>
              <a:gdLst/>
              <a:ahLst/>
              <a:cxnLst/>
              <a:rect l="l" t="t" r="r" b="b"/>
              <a:pathLst>
                <a:path w="140859" h="26361" extrusionOk="0">
                  <a:moveTo>
                    <a:pt x="140230" y="629"/>
                  </a:moveTo>
                  <a:lnTo>
                    <a:pt x="140230" y="25732"/>
                  </a:lnTo>
                  <a:lnTo>
                    <a:pt x="592" y="2573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26064"/>
                  </a:lnTo>
                  <a:cubicBezTo>
                    <a:pt x="0" y="26138"/>
                    <a:pt x="37" y="26212"/>
                    <a:pt x="74" y="26286"/>
                  </a:cubicBezTo>
                  <a:cubicBezTo>
                    <a:pt x="148" y="26323"/>
                    <a:pt x="222" y="26360"/>
                    <a:pt x="296" y="26360"/>
                  </a:cubicBezTo>
                  <a:lnTo>
                    <a:pt x="140526" y="26360"/>
                  </a:lnTo>
                  <a:cubicBezTo>
                    <a:pt x="140637" y="26360"/>
                    <a:pt x="140711" y="26323"/>
                    <a:pt x="140747" y="26286"/>
                  </a:cubicBezTo>
                  <a:cubicBezTo>
                    <a:pt x="140821" y="26212"/>
                    <a:pt x="140858" y="26138"/>
                    <a:pt x="140858" y="26064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515;p64">
              <a:extLst>
                <a:ext uri="{FF2B5EF4-FFF2-40B4-BE49-F238E27FC236}">
                  <a16:creationId xmlns:a16="http://schemas.microsoft.com/office/drawing/2014/main" id="{EFD10667-6B0D-4269-B8D0-67AD773A4BB5}"/>
                </a:ext>
              </a:extLst>
            </p:cNvPr>
            <p:cNvSpPr/>
            <p:nvPr/>
          </p:nvSpPr>
          <p:spPr>
            <a:xfrm>
              <a:off x="3464775" y="920225"/>
              <a:ext cx="596175" cy="1592525"/>
            </a:xfrm>
            <a:custGeom>
              <a:avLst/>
              <a:gdLst/>
              <a:ahLst/>
              <a:cxnLst/>
              <a:rect l="l" t="t" r="r" b="b"/>
              <a:pathLst>
                <a:path w="23847" h="63701" extrusionOk="0">
                  <a:moveTo>
                    <a:pt x="0" y="0"/>
                  </a:moveTo>
                  <a:lnTo>
                    <a:pt x="0" y="63701"/>
                  </a:lnTo>
                  <a:lnTo>
                    <a:pt x="23847" y="63701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4516;p64">
              <a:extLst>
                <a:ext uri="{FF2B5EF4-FFF2-40B4-BE49-F238E27FC236}">
                  <a16:creationId xmlns:a16="http://schemas.microsoft.com/office/drawing/2014/main" id="{F313BC5F-FF5E-4F27-AB51-C5A827901D83}"/>
                </a:ext>
              </a:extLst>
            </p:cNvPr>
            <p:cNvSpPr/>
            <p:nvPr/>
          </p:nvSpPr>
          <p:spPr>
            <a:xfrm>
              <a:off x="3457375" y="912825"/>
              <a:ext cx="611900" cy="1607325"/>
            </a:xfrm>
            <a:custGeom>
              <a:avLst/>
              <a:gdLst/>
              <a:ahLst/>
              <a:cxnLst/>
              <a:rect l="l" t="t" r="r" b="b"/>
              <a:pathLst>
                <a:path w="24476" h="64293" extrusionOk="0">
                  <a:moveTo>
                    <a:pt x="23847" y="592"/>
                  </a:moveTo>
                  <a:lnTo>
                    <a:pt x="23847" y="63664"/>
                  </a:lnTo>
                  <a:lnTo>
                    <a:pt x="629" y="6366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63997"/>
                  </a:lnTo>
                  <a:cubicBezTo>
                    <a:pt x="1" y="64071"/>
                    <a:pt x="38" y="64145"/>
                    <a:pt x="75" y="64219"/>
                  </a:cubicBezTo>
                  <a:cubicBezTo>
                    <a:pt x="149" y="64256"/>
                    <a:pt x="223" y="64293"/>
                    <a:pt x="296" y="64293"/>
                  </a:cubicBezTo>
                  <a:lnTo>
                    <a:pt x="24143" y="64293"/>
                  </a:lnTo>
                  <a:cubicBezTo>
                    <a:pt x="24253" y="64293"/>
                    <a:pt x="24327" y="64256"/>
                    <a:pt x="24364" y="64219"/>
                  </a:cubicBezTo>
                  <a:cubicBezTo>
                    <a:pt x="24438" y="64145"/>
                    <a:pt x="24475" y="64071"/>
                    <a:pt x="24475" y="63997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4517;p64">
              <a:extLst>
                <a:ext uri="{FF2B5EF4-FFF2-40B4-BE49-F238E27FC236}">
                  <a16:creationId xmlns:a16="http://schemas.microsoft.com/office/drawing/2014/main" id="{5720E693-8FC8-43FD-984F-FEDF3889F3B5}"/>
                </a:ext>
              </a:extLst>
            </p:cNvPr>
            <p:cNvSpPr/>
            <p:nvPr/>
          </p:nvSpPr>
          <p:spPr>
            <a:xfrm>
              <a:off x="3464775" y="920225"/>
              <a:ext cx="596175" cy="1349450"/>
            </a:xfrm>
            <a:custGeom>
              <a:avLst/>
              <a:gdLst/>
              <a:ahLst/>
              <a:cxnLst/>
              <a:rect l="l" t="t" r="r" b="b"/>
              <a:pathLst>
                <a:path w="23847" h="53978" extrusionOk="0">
                  <a:moveTo>
                    <a:pt x="0" y="0"/>
                  </a:moveTo>
                  <a:lnTo>
                    <a:pt x="0" y="53978"/>
                  </a:lnTo>
                  <a:lnTo>
                    <a:pt x="23847" y="53978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4518;p64">
              <a:extLst>
                <a:ext uri="{FF2B5EF4-FFF2-40B4-BE49-F238E27FC236}">
                  <a16:creationId xmlns:a16="http://schemas.microsoft.com/office/drawing/2014/main" id="{6B696427-6801-45E0-A6C6-B9BCC2D5E231}"/>
                </a:ext>
              </a:extLst>
            </p:cNvPr>
            <p:cNvSpPr/>
            <p:nvPr/>
          </p:nvSpPr>
          <p:spPr>
            <a:xfrm>
              <a:off x="3457375" y="912825"/>
              <a:ext cx="611900" cy="1365175"/>
            </a:xfrm>
            <a:custGeom>
              <a:avLst/>
              <a:gdLst/>
              <a:ahLst/>
              <a:cxnLst/>
              <a:rect l="l" t="t" r="r" b="b"/>
              <a:pathLst>
                <a:path w="24476" h="54607" extrusionOk="0">
                  <a:moveTo>
                    <a:pt x="23847" y="592"/>
                  </a:moveTo>
                  <a:lnTo>
                    <a:pt x="23847" y="53978"/>
                  </a:lnTo>
                  <a:lnTo>
                    <a:pt x="629" y="53978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54274"/>
                  </a:lnTo>
                  <a:cubicBezTo>
                    <a:pt x="1" y="54385"/>
                    <a:pt x="38" y="54458"/>
                    <a:pt x="75" y="54495"/>
                  </a:cubicBezTo>
                  <a:cubicBezTo>
                    <a:pt x="149" y="54569"/>
                    <a:pt x="223" y="54606"/>
                    <a:pt x="296" y="54606"/>
                  </a:cubicBezTo>
                  <a:lnTo>
                    <a:pt x="24143" y="54606"/>
                  </a:lnTo>
                  <a:cubicBezTo>
                    <a:pt x="24253" y="54606"/>
                    <a:pt x="24327" y="54569"/>
                    <a:pt x="24364" y="54495"/>
                  </a:cubicBezTo>
                  <a:cubicBezTo>
                    <a:pt x="24438" y="54458"/>
                    <a:pt x="24475" y="54385"/>
                    <a:pt x="24475" y="54274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4519;p64">
              <a:extLst>
                <a:ext uri="{FF2B5EF4-FFF2-40B4-BE49-F238E27FC236}">
                  <a16:creationId xmlns:a16="http://schemas.microsoft.com/office/drawing/2014/main" id="{883AF511-DCD6-4223-8A1A-7D30B7DF7E5B}"/>
                </a:ext>
              </a:extLst>
            </p:cNvPr>
            <p:cNvSpPr/>
            <p:nvPr/>
          </p:nvSpPr>
          <p:spPr>
            <a:xfrm>
              <a:off x="2712425" y="920225"/>
              <a:ext cx="2101800" cy="1269975"/>
            </a:xfrm>
            <a:custGeom>
              <a:avLst/>
              <a:gdLst/>
              <a:ahLst/>
              <a:cxnLst/>
              <a:rect l="l" t="t" r="r" b="b"/>
              <a:pathLst>
                <a:path w="84072" h="50799" extrusionOk="0">
                  <a:moveTo>
                    <a:pt x="0" y="0"/>
                  </a:moveTo>
                  <a:lnTo>
                    <a:pt x="0" y="44365"/>
                  </a:lnTo>
                  <a:cubicBezTo>
                    <a:pt x="0" y="47914"/>
                    <a:pt x="2884" y="50798"/>
                    <a:pt x="6433" y="50798"/>
                  </a:cubicBezTo>
                  <a:lnTo>
                    <a:pt x="77639" y="50798"/>
                  </a:lnTo>
                  <a:cubicBezTo>
                    <a:pt x="81188" y="50798"/>
                    <a:pt x="84072" y="47914"/>
                    <a:pt x="84072" y="44365"/>
                  </a:cubicBezTo>
                  <a:lnTo>
                    <a:pt x="840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4520;p64">
              <a:extLst>
                <a:ext uri="{FF2B5EF4-FFF2-40B4-BE49-F238E27FC236}">
                  <a16:creationId xmlns:a16="http://schemas.microsoft.com/office/drawing/2014/main" id="{0076CAD9-D934-4162-A0F9-6ACBF88E9F50}"/>
                </a:ext>
              </a:extLst>
            </p:cNvPr>
            <p:cNvSpPr/>
            <p:nvPr/>
          </p:nvSpPr>
          <p:spPr>
            <a:xfrm>
              <a:off x="2705025" y="912825"/>
              <a:ext cx="2116600" cy="1284750"/>
            </a:xfrm>
            <a:custGeom>
              <a:avLst/>
              <a:gdLst/>
              <a:ahLst/>
              <a:cxnLst/>
              <a:rect l="l" t="t" r="r" b="b"/>
              <a:pathLst>
                <a:path w="84664" h="51390" extrusionOk="0">
                  <a:moveTo>
                    <a:pt x="84072" y="592"/>
                  </a:moveTo>
                  <a:lnTo>
                    <a:pt x="84072" y="44661"/>
                  </a:lnTo>
                  <a:cubicBezTo>
                    <a:pt x="84072" y="46362"/>
                    <a:pt x="83369" y="47878"/>
                    <a:pt x="82260" y="48987"/>
                  </a:cubicBezTo>
                  <a:cubicBezTo>
                    <a:pt x="81151" y="50096"/>
                    <a:pt x="79635" y="50761"/>
                    <a:pt x="77935" y="50761"/>
                  </a:cubicBezTo>
                  <a:lnTo>
                    <a:pt x="6729" y="50761"/>
                  </a:lnTo>
                  <a:cubicBezTo>
                    <a:pt x="5029" y="50761"/>
                    <a:pt x="3513" y="50096"/>
                    <a:pt x="2404" y="48987"/>
                  </a:cubicBezTo>
                  <a:cubicBezTo>
                    <a:pt x="1295" y="47878"/>
                    <a:pt x="592" y="46362"/>
                    <a:pt x="592" y="44661"/>
                  </a:cubicBez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12" y="38"/>
                    <a:pt x="75" y="75"/>
                  </a:cubicBezTo>
                  <a:cubicBezTo>
                    <a:pt x="1" y="149"/>
                    <a:pt x="1" y="222"/>
                    <a:pt x="1" y="296"/>
                  </a:cubicBezTo>
                  <a:lnTo>
                    <a:pt x="1" y="44661"/>
                  </a:lnTo>
                  <a:cubicBezTo>
                    <a:pt x="1" y="48358"/>
                    <a:pt x="2995" y="51390"/>
                    <a:pt x="6729" y="51390"/>
                  </a:cubicBezTo>
                  <a:lnTo>
                    <a:pt x="77935" y="51390"/>
                  </a:lnTo>
                  <a:cubicBezTo>
                    <a:pt x="81669" y="51390"/>
                    <a:pt x="84663" y="48358"/>
                    <a:pt x="84663" y="44661"/>
                  </a:cubicBezTo>
                  <a:lnTo>
                    <a:pt x="84663" y="296"/>
                  </a:lnTo>
                  <a:cubicBezTo>
                    <a:pt x="84663" y="222"/>
                    <a:pt x="84626" y="149"/>
                    <a:pt x="84589" y="75"/>
                  </a:cubicBezTo>
                  <a:cubicBezTo>
                    <a:pt x="84515" y="38"/>
                    <a:pt x="84441" y="1"/>
                    <a:pt x="84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4521;p64">
              <a:extLst>
                <a:ext uri="{FF2B5EF4-FFF2-40B4-BE49-F238E27FC236}">
                  <a16:creationId xmlns:a16="http://schemas.microsoft.com/office/drawing/2014/main" id="{56D07E3D-4843-4F59-8645-B026866EC423}"/>
                </a:ext>
              </a:extLst>
            </p:cNvPr>
            <p:cNvSpPr/>
            <p:nvPr/>
          </p:nvSpPr>
          <p:spPr>
            <a:xfrm>
              <a:off x="2535900" y="774200"/>
              <a:ext cx="2453925" cy="1269025"/>
            </a:xfrm>
            <a:custGeom>
              <a:avLst/>
              <a:gdLst/>
              <a:ahLst/>
              <a:cxnLst/>
              <a:rect l="l" t="t" r="r" b="b"/>
              <a:pathLst>
                <a:path w="98157" h="50761" extrusionOk="0">
                  <a:moveTo>
                    <a:pt x="3327" y="0"/>
                  </a:moveTo>
                  <a:cubicBezTo>
                    <a:pt x="1516" y="0"/>
                    <a:pt x="0" y="1479"/>
                    <a:pt x="0" y="3290"/>
                  </a:cubicBezTo>
                  <a:lnTo>
                    <a:pt x="0" y="47433"/>
                  </a:lnTo>
                  <a:cubicBezTo>
                    <a:pt x="0" y="49282"/>
                    <a:pt x="1516" y="50761"/>
                    <a:pt x="3327" y="50761"/>
                  </a:cubicBezTo>
                  <a:lnTo>
                    <a:pt x="94867" y="50761"/>
                  </a:lnTo>
                  <a:cubicBezTo>
                    <a:pt x="96678" y="50761"/>
                    <a:pt x="98157" y="49282"/>
                    <a:pt x="98157" y="47433"/>
                  </a:cubicBezTo>
                  <a:lnTo>
                    <a:pt x="98157" y="3290"/>
                  </a:lnTo>
                  <a:cubicBezTo>
                    <a:pt x="98157" y="1479"/>
                    <a:pt x="96678" y="0"/>
                    <a:pt x="94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4522;p64">
              <a:extLst>
                <a:ext uri="{FF2B5EF4-FFF2-40B4-BE49-F238E27FC236}">
                  <a16:creationId xmlns:a16="http://schemas.microsoft.com/office/drawing/2014/main" id="{BBD64D5A-7C6C-47E0-92F4-41CB5493D410}"/>
                </a:ext>
              </a:extLst>
            </p:cNvPr>
            <p:cNvSpPr/>
            <p:nvPr/>
          </p:nvSpPr>
          <p:spPr>
            <a:xfrm>
              <a:off x="2528500" y="765875"/>
              <a:ext cx="2469650" cy="1284750"/>
            </a:xfrm>
            <a:custGeom>
              <a:avLst/>
              <a:gdLst/>
              <a:ahLst/>
              <a:cxnLst/>
              <a:rect l="l" t="t" r="r" b="b"/>
              <a:pathLst>
                <a:path w="98786" h="51390" extrusionOk="0">
                  <a:moveTo>
                    <a:pt x="95163" y="629"/>
                  </a:moveTo>
                  <a:cubicBezTo>
                    <a:pt x="95976" y="629"/>
                    <a:pt x="96715" y="962"/>
                    <a:pt x="97270" y="1516"/>
                  </a:cubicBezTo>
                  <a:cubicBezTo>
                    <a:pt x="97824" y="2034"/>
                    <a:pt x="98157" y="2810"/>
                    <a:pt x="98157" y="3623"/>
                  </a:cubicBezTo>
                  <a:lnTo>
                    <a:pt x="98157" y="47766"/>
                  </a:lnTo>
                  <a:cubicBezTo>
                    <a:pt x="98157" y="48617"/>
                    <a:pt x="97824" y="49356"/>
                    <a:pt x="97270" y="49911"/>
                  </a:cubicBezTo>
                  <a:cubicBezTo>
                    <a:pt x="96715" y="50428"/>
                    <a:pt x="95976" y="50798"/>
                    <a:pt x="95163" y="50798"/>
                  </a:cubicBezTo>
                  <a:lnTo>
                    <a:pt x="3623" y="50798"/>
                  </a:lnTo>
                  <a:cubicBezTo>
                    <a:pt x="2810" y="50798"/>
                    <a:pt x="2034" y="50428"/>
                    <a:pt x="1516" y="49911"/>
                  </a:cubicBezTo>
                  <a:cubicBezTo>
                    <a:pt x="962" y="49356"/>
                    <a:pt x="629" y="48617"/>
                    <a:pt x="629" y="47766"/>
                  </a:cubicBezTo>
                  <a:lnTo>
                    <a:pt x="629" y="3623"/>
                  </a:lnTo>
                  <a:cubicBezTo>
                    <a:pt x="629" y="2810"/>
                    <a:pt x="962" y="2034"/>
                    <a:pt x="1516" y="1516"/>
                  </a:cubicBezTo>
                  <a:cubicBezTo>
                    <a:pt x="2034" y="962"/>
                    <a:pt x="2810" y="629"/>
                    <a:pt x="3623" y="629"/>
                  </a:cubicBezTo>
                  <a:close/>
                  <a:moveTo>
                    <a:pt x="3623" y="0"/>
                  </a:moveTo>
                  <a:cubicBezTo>
                    <a:pt x="1627" y="0"/>
                    <a:pt x="0" y="1627"/>
                    <a:pt x="0" y="3623"/>
                  </a:cubicBezTo>
                  <a:lnTo>
                    <a:pt x="0" y="47766"/>
                  </a:lnTo>
                  <a:cubicBezTo>
                    <a:pt x="0" y="49763"/>
                    <a:pt x="1627" y="51390"/>
                    <a:pt x="3623" y="51390"/>
                  </a:cubicBezTo>
                  <a:lnTo>
                    <a:pt x="95163" y="51390"/>
                  </a:lnTo>
                  <a:cubicBezTo>
                    <a:pt x="97159" y="51390"/>
                    <a:pt x="98786" y="49763"/>
                    <a:pt x="98786" y="47766"/>
                  </a:cubicBezTo>
                  <a:lnTo>
                    <a:pt x="98786" y="3623"/>
                  </a:lnTo>
                  <a:cubicBezTo>
                    <a:pt x="98786" y="1627"/>
                    <a:pt x="97159" y="0"/>
                    <a:pt x="95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4523;p64">
              <a:extLst>
                <a:ext uri="{FF2B5EF4-FFF2-40B4-BE49-F238E27FC236}">
                  <a16:creationId xmlns:a16="http://schemas.microsoft.com/office/drawing/2014/main" id="{850AF43A-8206-4EA5-98D3-4767EB825879}"/>
                </a:ext>
              </a:extLst>
            </p:cNvPr>
            <p:cNvSpPr/>
            <p:nvPr/>
          </p:nvSpPr>
          <p:spPr>
            <a:xfrm>
              <a:off x="2673600" y="862000"/>
              <a:ext cx="2179450" cy="1093425"/>
            </a:xfrm>
            <a:custGeom>
              <a:avLst/>
              <a:gdLst/>
              <a:ahLst/>
              <a:cxnLst/>
              <a:rect l="l" t="t" r="r" b="b"/>
              <a:pathLst>
                <a:path w="87178" h="43737" extrusionOk="0">
                  <a:moveTo>
                    <a:pt x="2552" y="0"/>
                  </a:moveTo>
                  <a:cubicBezTo>
                    <a:pt x="1147" y="0"/>
                    <a:pt x="1" y="1146"/>
                    <a:pt x="1" y="2588"/>
                  </a:cubicBezTo>
                  <a:lnTo>
                    <a:pt x="1" y="41149"/>
                  </a:lnTo>
                  <a:cubicBezTo>
                    <a:pt x="1" y="42554"/>
                    <a:pt x="1147" y="43737"/>
                    <a:pt x="2552" y="43737"/>
                  </a:cubicBezTo>
                  <a:lnTo>
                    <a:pt x="84589" y="43737"/>
                  </a:lnTo>
                  <a:cubicBezTo>
                    <a:pt x="86031" y="43737"/>
                    <a:pt x="87177" y="42554"/>
                    <a:pt x="87177" y="41149"/>
                  </a:cubicBezTo>
                  <a:lnTo>
                    <a:pt x="87177" y="2588"/>
                  </a:lnTo>
                  <a:cubicBezTo>
                    <a:pt x="87177" y="1146"/>
                    <a:pt x="86031" y="0"/>
                    <a:pt x="84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4524;p64">
              <a:extLst>
                <a:ext uri="{FF2B5EF4-FFF2-40B4-BE49-F238E27FC236}">
                  <a16:creationId xmlns:a16="http://schemas.microsoft.com/office/drawing/2014/main" id="{52ECE5A4-4105-4359-B3A3-B59E65592E3A}"/>
                </a:ext>
              </a:extLst>
            </p:cNvPr>
            <p:cNvSpPr/>
            <p:nvPr/>
          </p:nvSpPr>
          <p:spPr>
            <a:xfrm>
              <a:off x="2665275" y="853675"/>
              <a:ext cx="2196100" cy="1109150"/>
            </a:xfrm>
            <a:custGeom>
              <a:avLst/>
              <a:gdLst/>
              <a:ahLst/>
              <a:cxnLst/>
              <a:rect l="l" t="t" r="r" b="b"/>
              <a:pathLst>
                <a:path w="87844" h="44366" extrusionOk="0">
                  <a:moveTo>
                    <a:pt x="84922" y="629"/>
                  </a:moveTo>
                  <a:cubicBezTo>
                    <a:pt x="86179" y="629"/>
                    <a:pt x="87215" y="1664"/>
                    <a:pt x="87215" y="2921"/>
                  </a:cubicBezTo>
                  <a:lnTo>
                    <a:pt x="87215" y="41482"/>
                  </a:lnTo>
                  <a:cubicBezTo>
                    <a:pt x="87215" y="42739"/>
                    <a:pt x="86179" y="43737"/>
                    <a:pt x="84922" y="43737"/>
                  </a:cubicBezTo>
                  <a:lnTo>
                    <a:pt x="2885" y="43737"/>
                  </a:lnTo>
                  <a:cubicBezTo>
                    <a:pt x="1628" y="43737"/>
                    <a:pt x="629" y="42739"/>
                    <a:pt x="629" y="41482"/>
                  </a:cubicBezTo>
                  <a:lnTo>
                    <a:pt x="629" y="2921"/>
                  </a:lnTo>
                  <a:cubicBezTo>
                    <a:pt x="629" y="1664"/>
                    <a:pt x="1628" y="629"/>
                    <a:pt x="2885" y="629"/>
                  </a:cubicBezTo>
                  <a:close/>
                  <a:moveTo>
                    <a:pt x="2885" y="0"/>
                  </a:moveTo>
                  <a:cubicBezTo>
                    <a:pt x="1295" y="0"/>
                    <a:pt x="1" y="1294"/>
                    <a:pt x="1" y="2921"/>
                  </a:cubicBezTo>
                  <a:lnTo>
                    <a:pt x="1" y="41482"/>
                  </a:lnTo>
                  <a:cubicBezTo>
                    <a:pt x="1" y="43071"/>
                    <a:pt x="1295" y="44365"/>
                    <a:pt x="2885" y="44365"/>
                  </a:cubicBezTo>
                  <a:lnTo>
                    <a:pt x="84922" y="44365"/>
                  </a:lnTo>
                  <a:cubicBezTo>
                    <a:pt x="86549" y="44365"/>
                    <a:pt x="87843" y="43071"/>
                    <a:pt x="87843" y="41482"/>
                  </a:cubicBezTo>
                  <a:lnTo>
                    <a:pt x="87843" y="2921"/>
                  </a:lnTo>
                  <a:cubicBezTo>
                    <a:pt x="87843" y="1294"/>
                    <a:pt x="86549" y="0"/>
                    <a:pt x="84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4525;p64">
              <a:extLst>
                <a:ext uri="{FF2B5EF4-FFF2-40B4-BE49-F238E27FC236}">
                  <a16:creationId xmlns:a16="http://schemas.microsoft.com/office/drawing/2014/main" id="{1A4C1C68-5A53-4D07-86DF-D860917002B5}"/>
                </a:ext>
              </a:extLst>
            </p:cNvPr>
            <p:cNvSpPr/>
            <p:nvPr/>
          </p:nvSpPr>
          <p:spPr>
            <a:xfrm>
              <a:off x="4701450" y="975675"/>
              <a:ext cx="62875" cy="15750"/>
            </a:xfrm>
            <a:custGeom>
              <a:avLst/>
              <a:gdLst/>
              <a:ahLst/>
              <a:cxnLst/>
              <a:rect l="l" t="t" r="r" b="b"/>
              <a:pathLst>
                <a:path w="2515" h="630" extrusionOk="0">
                  <a:moveTo>
                    <a:pt x="296" y="1"/>
                  </a:moveTo>
                  <a:cubicBezTo>
                    <a:pt x="111" y="1"/>
                    <a:pt x="0" y="149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218" y="629"/>
                  </a:lnTo>
                  <a:cubicBezTo>
                    <a:pt x="2366" y="629"/>
                    <a:pt x="2514" y="481"/>
                    <a:pt x="2514" y="296"/>
                  </a:cubicBezTo>
                  <a:cubicBezTo>
                    <a:pt x="2514" y="149"/>
                    <a:pt x="2366" y="1"/>
                    <a:pt x="2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4526;p64">
              <a:extLst>
                <a:ext uri="{FF2B5EF4-FFF2-40B4-BE49-F238E27FC236}">
                  <a16:creationId xmlns:a16="http://schemas.microsoft.com/office/drawing/2014/main" id="{45090D36-2F28-49CC-AEC3-641EB61F112B}"/>
                </a:ext>
              </a:extLst>
            </p:cNvPr>
            <p:cNvSpPr/>
            <p:nvPr/>
          </p:nvSpPr>
          <p:spPr>
            <a:xfrm>
              <a:off x="4382575" y="975675"/>
              <a:ext cx="274525" cy="15750"/>
            </a:xfrm>
            <a:custGeom>
              <a:avLst/>
              <a:gdLst/>
              <a:ahLst/>
              <a:cxnLst/>
              <a:rect l="l" t="t" r="r" b="b"/>
              <a:pathLst>
                <a:path w="1098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10685" y="629"/>
                  </a:lnTo>
                  <a:cubicBezTo>
                    <a:pt x="10833" y="629"/>
                    <a:pt x="10981" y="481"/>
                    <a:pt x="10981" y="296"/>
                  </a:cubicBezTo>
                  <a:cubicBezTo>
                    <a:pt x="10981" y="149"/>
                    <a:pt x="10833" y="1"/>
                    <a:pt x="10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4527;p64">
              <a:extLst>
                <a:ext uri="{FF2B5EF4-FFF2-40B4-BE49-F238E27FC236}">
                  <a16:creationId xmlns:a16="http://schemas.microsoft.com/office/drawing/2014/main" id="{DDC54BD2-C4C6-4E83-BAA8-F3432E47909C}"/>
                </a:ext>
              </a:extLst>
            </p:cNvPr>
            <p:cNvSpPr/>
            <p:nvPr/>
          </p:nvSpPr>
          <p:spPr>
            <a:xfrm>
              <a:off x="3640375" y="975675"/>
              <a:ext cx="672900" cy="15750"/>
            </a:xfrm>
            <a:custGeom>
              <a:avLst/>
              <a:gdLst/>
              <a:ahLst/>
              <a:cxnLst/>
              <a:rect l="l" t="t" r="r" b="b"/>
              <a:pathLst>
                <a:path w="26916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6620" y="629"/>
                  </a:lnTo>
                  <a:cubicBezTo>
                    <a:pt x="26805" y="629"/>
                    <a:pt x="26915" y="481"/>
                    <a:pt x="26915" y="296"/>
                  </a:cubicBezTo>
                  <a:cubicBezTo>
                    <a:pt x="26915" y="149"/>
                    <a:pt x="26805" y="1"/>
                    <a:pt x="26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4528;p64">
              <a:extLst>
                <a:ext uri="{FF2B5EF4-FFF2-40B4-BE49-F238E27FC236}">
                  <a16:creationId xmlns:a16="http://schemas.microsoft.com/office/drawing/2014/main" id="{42BBC064-EF31-4FBB-9744-FFE7F917F19E}"/>
                </a:ext>
              </a:extLst>
            </p:cNvPr>
            <p:cNvSpPr/>
            <p:nvPr/>
          </p:nvSpPr>
          <p:spPr>
            <a:xfrm>
              <a:off x="2927775" y="975675"/>
              <a:ext cx="664575" cy="15750"/>
            </a:xfrm>
            <a:custGeom>
              <a:avLst/>
              <a:gdLst/>
              <a:ahLst/>
              <a:cxnLst/>
              <a:rect l="l" t="t" r="r" b="b"/>
              <a:pathLst>
                <a:path w="26583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6287" y="629"/>
                  </a:lnTo>
                  <a:cubicBezTo>
                    <a:pt x="26435" y="629"/>
                    <a:pt x="26582" y="481"/>
                    <a:pt x="26582" y="296"/>
                  </a:cubicBezTo>
                  <a:cubicBezTo>
                    <a:pt x="26582" y="149"/>
                    <a:pt x="26435" y="1"/>
                    <a:pt x="2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4529;p64">
              <a:extLst>
                <a:ext uri="{FF2B5EF4-FFF2-40B4-BE49-F238E27FC236}">
                  <a16:creationId xmlns:a16="http://schemas.microsoft.com/office/drawing/2014/main" id="{C671BD0D-566F-4EE1-B8E0-0E76B6D1091B}"/>
                </a:ext>
              </a:extLst>
            </p:cNvPr>
            <p:cNvSpPr/>
            <p:nvPr/>
          </p:nvSpPr>
          <p:spPr>
            <a:xfrm>
              <a:off x="2762325" y="975675"/>
              <a:ext cx="87850" cy="15750"/>
            </a:xfrm>
            <a:custGeom>
              <a:avLst/>
              <a:gdLst/>
              <a:ahLst/>
              <a:cxnLst/>
              <a:rect l="l" t="t" r="r" b="b"/>
              <a:pathLst>
                <a:path w="3514" h="630" extrusionOk="0">
                  <a:moveTo>
                    <a:pt x="297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217" y="629"/>
                  </a:lnTo>
                  <a:cubicBezTo>
                    <a:pt x="3365" y="629"/>
                    <a:pt x="3513" y="481"/>
                    <a:pt x="3513" y="296"/>
                  </a:cubicBezTo>
                  <a:cubicBezTo>
                    <a:pt x="3513" y="149"/>
                    <a:pt x="3365" y="1"/>
                    <a:pt x="3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4530;p64">
              <a:extLst>
                <a:ext uri="{FF2B5EF4-FFF2-40B4-BE49-F238E27FC236}">
                  <a16:creationId xmlns:a16="http://schemas.microsoft.com/office/drawing/2014/main" id="{14E80C62-C877-4E92-8408-3EA843C06886}"/>
                </a:ext>
              </a:extLst>
            </p:cNvPr>
            <p:cNvSpPr/>
            <p:nvPr/>
          </p:nvSpPr>
          <p:spPr>
            <a:xfrm>
              <a:off x="4518425" y="1107850"/>
              <a:ext cx="245900" cy="14800"/>
            </a:xfrm>
            <a:custGeom>
              <a:avLst/>
              <a:gdLst/>
              <a:ahLst/>
              <a:cxnLst/>
              <a:rect l="l" t="t" r="r" b="b"/>
              <a:pathLst>
                <a:path w="9836" h="592" extrusionOk="0">
                  <a:moveTo>
                    <a:pt x="334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9539" y="592"/>
                  </a:lnTo>
                  <a:cubicBezTo>
                    <a:pt x="9687" y="592"/>
                    <a:pt x="9835" y="481"/>
                    <a:pt x="9835" y="296"/>
                  </a:cubicBezTo>
                  <a:cubicBezTo>
                    <a:pt x="9835" y="111"/>
                    <a:pt x="9687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4531;p64">
              <a:extLst>
                <a:ext uri="{FF2B5EF4-FFF2-40B4-BE49-F238E27FC236}">
                  <a16:creationId xmlns:a16="http://schemas.microsoft.com/office/drawing/2014/main" id="{380CBC4C-96F4-4324-98E4-46544CAEDD78}"/>
                </a:ext>
              </a:extLst>
            </p:cNvPr>
            <p:cNvSpPr/>
            <p:nvPr/>
          </p:nvSpPr>
          <p:spPr>
            <a:xfrm>
              <a:off x="3946325" y="1107850"/>
              <a:ext cx="537025" cy="14800"/>
            </a:xfrm>
            <a:custGeom>
              <a:avLst/>
              <a:gdLst/>
              <a:ahLst/>
              <a:cxnLst/>
              <a:rect l="l" t="t" r="r" b="b"/>
              <a:pathLst>
                <a:path w="21481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21184" y="592"/>
                  </a:lnTo>
                  <a:cubicBezTo>
                    <a:pt x="21332" y="592"/>
                    <a:pt x="21480" y="481"/>
                    <a:pt x="21480" y="296"/>
                  </a:cubicBezTo>
                  <a:cubicBezTo>
                    <a:pt x="21480" y="111"/>
                    <a:pt x="21332" y="0"/>
                    <a:pt x="2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4532;p64">
              <a:extLst>
                <a:ext uri="{FF2B5EF4-FFF2-40B4-BE49-F238E27FC236}">
                  <a16:creationId xmlns:a16="http://schemas.microsoft.com/office/drawing/2014/main" id="{63061A48-01A7-4FF8-A24F-215C59AA2BF5}"/>
                </a:ext>
              </a:extLst>
            </p:cNvPr>
            <p:cNvSpPr/>
            <p:nvPr/>
          </p:nvSpPr>
          <p:spPr>
            <a:xfrm>
              <a:off x="3805825" y="1107850"/>
              <a:ext cx="83200" cy="14800"/>
            </a:xfrm>
            <a:custGeom>
              <a:avLst/>
              <a:gdLst/>
              <a:ahLst/>
              <a:cxnLst/>
              <a:rect l="l" t="t" r="r" b="b"/>
              <a:pathLst>
                <a:path w="3328" h="592" extrusionOk="0">
                  <a:moveTo>
                    <a:pt x="333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3" y="592"/>
                  </a:cubicBezTo>
                  <a:lnTo>
                    <a:pt x="3032" y="592"/>
                  </a:lnTo>
                  <a:cubicBezTo>
                    <a:pt x="3217" y="592"/>
                    <a:pt x="3328" y="481"/>
                    <a:pt x="3328" y="296"/>
                  </a:cubicBezTo>
                  <a:cubicBezTo>
                    <a:pt x="3328" y="111"/>
                    <a:pt x="3217" y="0"/>
                    <a:pt x="3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4533;p64">
              <a:extLst>
                <a:ext uri="{FF2B5EF4-FFF2-40B4-BE49-F238E27FC236}">
                  <a16:creationId xmlns:a16="http://schemas.microsoft.com/office/drawing/2014/main" id="{7ADD5105-5019-47DE-8E04-3D7A0F12EFEA}"/>
                </a:ext>
              </a:extLst>
            </p:cNvPr>
            <p:cNvSpPr/>
            <p:nvPr/>
          </p:nvSpPr>
          <p:spPr>
            <a:xfrm>
              <a:off x="3653325" y="1107850"/>
              <a:ext cx="125725" cy="14800"/>
            </a:xfrm>
            <a:custGeom>
              <a:avLst/>
              <a:gdLst/>
              <a:ahLst/>
              <a:cxnLst/>
              <a:rect l="l" t="t" r="r" b="b"/>
              <a:pathLst>
                <a:path w="5029" h="592" extrusionOk="0">
                  <a:moveTo>
                    <a:pt x="296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4733" y="592"/>
                  </a:lnTo>
                  <a:cubicBezTo>
                    <a:pt x="4881" y="592"/>
                    <a:pt x="5028" y="481"/>
                    <a:pt x="5028" y="296"/>
                  </a:cubicBezTo>
                  <a:cubicBezTo>
                    <a:pt x="5028" y="111"/>
                    <a:pt x="4881" y="0"/>
                    <a:pt x="4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4534;p64">
              <a:extLst>
                <a:ext uri="{FF2B5EF4-FFF2-40B4-BE49-F238E27FC236}">
                  <a16:creationId xmlns:a16="http://schemas.microsoft.com/office/drawing/2014/main" id="{5A1FE104-287A-4B8D-B1BD-ED112C6CA781}"/>
                </a:ext>
              </a:extLst>
            </p:cNvPr>
            <p:cNvSpPr/>
            <p:nvPr/>
          </p:nvSpPr>
          <p:spPr>
            <a:xfrm>
              <a:off x="3131125" y="1107850"/>
              <a:ext cx="490800" cy="14800"/>
            </a:xfrm>
            <a:custGeom>
              <a:avLst/>
              <a:gdLst/>
              <a:ahLst/>
              <a:cxnLst/>
              <a:rect l="l" t="t" r="r" b="b"/>
              <a:pathLst>
                <a:path w="19632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336" y="592"/>
                  </a:lnTo>
                  <a:cubicBezTo>
                    <a:pt x="19484" y="592"/>
                    <a:pt x="19631" y="481"/>
                    <a:pt x="19631" y="296"/>
                  </a:cubicBezTo>
                  <a:cubicBezTo>
                    <a:pt x="19631" y="111"/>
                    <a:pt x="19484" y="0"/>
                    <a:pt x="19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4535;p64">
              <a:extLst>
                <a:ext uri="{FF2B5EF4-FFF2-40B4-BE49-F238E27FC236}">
                  <a16:creationId xmlns:a16="http://schemas.microsoft.com/office/drawing/2014/main" id="{E5B09F4A-623B-4F07-89FF-702835BB0F06}"/>
                </a:ext>
              </a:extLst>
            </p:cNvPr>
            <p:cNvSpPr/>
            <p:nvPr/>
          </p:nvSpPr>
          <p:spPr>
            <a:xfrm>
              <a:off x="2762325" y="1107850"/>
              <a:ext cx="320750" cy="14800"/>
            </a:xfrm>
            <a:custGeom>
              <a:avLst/>
              <a:gdLst/>
              <a:ahLst/>
              <a:cxnLst/>
              <a:rect l="l" t="t" r="r" b="b"/>
              <a:pathLst>
                <a:path w="12830" h="592" extrusionOk="0">
                  <a:moveTo>
                    <a:pt x="297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297" y="592"/>
                  </a:cubicBezTo>
                  <a:lnTo>
                    <a:pt x="12534" y="592"/>
                  </a:lnTo>
                  <a:cubicBezTo>
                    <a:pt x="12719" y="592"/>
                    <a:pt x="12830" y="481"/>
                    <a:pt x="12830" y="296"/>
                  </a:cubicBezTo>
                  <a:cubicBezTo>
                    <a:pt x="12830" y="111"/>
                    <a:pt x="12719" y="0"/>
                    <a:pt x="12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4536;p64">
              <a:extLst>
                <a:ext uri="{FF2B5EF4-FFF2-40B4-BE49-F238E27FC236}">
                  <a16:creationId xmlns:a16="http://schemas.microsoft.com/office/drawing/2014/main" id="{29351282-BC9F-42B8-8D6A-89C53DE95AE3}"/>
                </a:ext>
              </a:extLst>
            </p:cNvPr>
            <p:cNvSpPr/>
            <p:nvPr/>
          </p:nvSpPr>
          <p:spPr>
            <a:xfrm>
              <a:off x="4696825" y="1239100"/>
              <a:ext cx="67500" cy="15725"/>
            </a:xfrm>
            <a:custGeom>
              <a:avLst/>
              <a:gdLst/>
              <a:ahLst/>
              <a:cxnLst/>
              <a:rect l="l" t="t" r="r" b="b"/>
              <a:pathLst>
                <a:path w="270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2403" y="629"/>
                  </a:lnTo>
                  <a:cubicBezTo>
                    <a:pt x="2551" y="629"/>
                    <a:pt x="2699" y="481"/>
                    <a:pt x="2699" y="333"/>
                  </a:cubicBezTo>
                  <a:cubicBezTo>
                    <a:pt x="2699" y="148"/>
                    <a:pt x="2551" y="0"/>
                    <a:pt x="2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4537;p64">
              <a:extLst>
                <a:ext uri="{FF2B5EF4-FFF2-40B4-BE49-F238E27FC236}">
                  <a16:creationId xmlns:a16="http://schemas.microsoft.com/office/drawing/2014/main" id="{860840F3-09E3-4D32-B76D-55E13004EB96}"/>
                </a:ext>
              </a:extLst>
            </p:cNvPr>
            <p:cNvSpPr/>
            <p:nvPr/>
          </p:nvSpPr>
          <p:spPr>
            <a:xfrm>
              <a:off x="3585850" y="1239100"/>
              <a:ext cx="1058300" cy="15725"/>
            </a:xfrm>
            <a:custGeom>
              <a:avLst/>
              <a:gdLst/>
              <a:ahLst/>
              <a:cxnLst/>
              <a:rect l="l" t="t" r="r" b="b"/>
              <a:pathLst>
                <a:path w="42332" h="629" extrusionOk="0">
                  <a:moveTo>
                    <a:pt x="296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42036" y="629"/>
                  </a:lnTo>
                  <a:cubicBezTo>
                    <a:pt x="42221" y="629"/>
                    <a:pt x="42332" y="481"/>
                    <a:pt x="42332" y="333"/>
                  </a:cubicBezTo>
                  <a:cubicBezTo>
                    <a:pt x="42332" y="148"/>
                    <a:pt x="42221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4538;p64">
              <a:extLst>
                <a:ext uri="{FF2B5EF4-FFF2-40B4-BE49-F238E27FC236}">
                  <a16:creationId xmlns:a16="http://schemas.microsoft.com/office/drawing/2014/main" id="{70513627-846C-4168-BFD6-6ED97CC2550E}"/>
                </a:ext>
              </a:extLst>
            </p:cNvPr>
            <p:cNvSpPr/>
            <p:nvPr/>
          </p:nvSpPr>
          <p:spPr>
            <a:xfrm>
              <a:off x="3327050" y="1239100"/>
              <a:ext cx="201525" cy="15725"/>
            </a:xfrm>
            <a:custGeom>
              <a:avLst/>
              <a:gdLst/>
              <a:ahLst/>
              <a:cxnLst/>
              <a:rect l="l" t="t" r="r" b="b"/>
              <a:pathLst>
                <a:path w="8061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7765" y="629"/>
                  </a:lnTo>
                  <a:cubicBezTo>
                    <a:pt x="7913" y="629"/>
                    <a:pt x="8060" y="481"/>
                    <a:pt x="8060" y="333"/>
                  </a:cubicBezTo>
                  <a:cubicBezTo>
                    <a:pt x="8060" y="148"/>
                    <a:pt x="7913" y="0"/>
                    <a:pt x="7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4539;p64">
              <a:extLst>
                <a:ext uri="{FF2B5EF4-FFF2-40B4-BE49-F238E27FC236}">
                  <a16:creationId xmlns:a16="http://schemas.microsoft.com/office/drawing/2014/main" id="{3D223438-A39D-4DDF-BAFF-F89F7F6D2310}"/>
                </a:ext>
              </a:extLst>
            </p:cNvPr>
            <p:cNvSpPr/>
            <p:nvPr/>
          </p:nvSpPr>
          <p:spPr>
            <a:xfrm>
              <a:off x="2762325" y="1239100"/>
              <a:ext cx="448300" cy="15725"/>
            </a:xfrm>
            <a:custGeom>
              <a:avLst/>
              <a:gdLst/>
              <a:ahLst/>
              <a:cxnLst/>
              <a:rect l="l" t="t" r="r" b="b"/>
              <a:pathLst>
                <a:path w="17932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7636" y="629"/>
                  </a:lnTo>
                  <a:cubicBezTo>
                    <a:pt x="17784" y="629"/>
                    <a:pt x="17932" y="481"/>
                    <a:pt x="17932" y="333"/>
                  </a:cubicBezTo>
                  <a:cubicBezTo>
                    <a:pt x="17932" y="148"/>
                    <a:pt x="17784" y="0"/>
                    <a:pt x="17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4540;p64">
              <a:extLst>
                <a:ext uri="{FF2B5EF4-FFF2-40B4-BE49-F238E27FC236}">
                  <a16:creationId xmlns:a16="http://schemas.microsoft.com/office/drawing/2014/main" id="{CB041AD9-8A2C-4BE7-9D14-28CE72E4CCCA}"/>
                </a:ext>
              </a:extLst>
            </p:cNvPr>
            <p:cNvSpPr/>
            <p:nvPr/>
          </p:nvSpPr>
          <p:spPr>
            <a:xfrm>
              <a:off x="4650600" y="1371275"/>
              <a:ext cx="113725" cy="15725"/>
            </a:xfrm>
            <a:custGeom>
              <a:avLst/>
              <a:gdLst/>
              <a:ahLst/>
              <a:cxnLst/>
              <a:rect l="l" t="t" r="r" b="b"/>
              <a:pathLst>
                <a:path w="454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4252" y="629"/>
                  </a:lnTo>
                  <a:cubicBezTo>
                    <a:pt x="4400" y="629"/>
                    <a:pt x="4548" y="481"/>
                    <a:pt x="4548" y="296"/>
                  </a:cubicBezTo>
                  <a:cubicBezTo>
                    <a:pt x="4548" y="148"/>
                    <a:pt x="4400" y="0"/>
                    <a:pt x="4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4541;p64">
              <a:extLst>
                <a:ext uri="{FF2B5EF4-FFF2-40B4-BE49-F238E27FC236}">
                  <a16:creationId xmlns:a16="http://schemas.microsoft.com/office/drawing/2014/main" id="{611769F2-6A4E-4761-B6A7-B8D1101C08C4}"/>
                </a:ext>
              </a:extLst>
            </p:cNvPr>
            <p:cNvSpPr/>
            <p:nvPr/>
          </p:nvSpPr>
          <p:spPr>
            <a:xfrm>
              <a:off x="4408450" y="1371275"/>
              <a:ext cx="134050" cy="15725"/>
            </a:xfrm>
            <a:custGeom>
              <a:avLst/>
              <a:gdLst/>
              <a:ahLst/>
              <a:cxnLst/>
              <a:rect l="l" t="t" r="r" b="b"/>
              <a:pathLst>
                <a:path w="5362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5065" y="629"/>
                  </a:lnTo>
                  <a:cubicBezTo>
                    <a:pt x="5213" y="629"/>
                    <a:pt x="5361" y="481"/>
                    <a:pt x="5361" y="296"/>
                  </a:cubicBezTo>
                  <a:cubicBezTo>
                    <a:pt x="5361" y="148"/>
                    <a:pt x="5213" y="0"/>
                    <a:pt x="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4542;p64">
              <a:extLst>
                <a:ext uri="{FF2B5EF4-FFF2-40B4-BE49-F238E27FC236}">
                  <a16:creationId xmlns:a16="http://schemas.microsoft.com/office/drawing/2014/main" id="{71A10908-5BDA-4BE2-9659-B4861C897BC1}"/>
                </a:ext>
              </a:extLst>
            </p:cNvPr>
            <p:cNvSpPr/>
            <p:nvPr/>
          </p:nvSpPr>
          <p:spPr>
            <a:xfrm>
              <a:off x="4238375" y="1371275"/>
              <a:ext cx="125725" cy="15725"/>
            </a:xfrm>
            <a:custGeom>
              <a:avLst/>
              <a:gdLst/>
              <a:ahLst/>
              <a:cxnLst/>
              <a:rect l="l" t="t" r="r" b="b"/>
              <a:pathLst>
                <a:path w="5029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33" y="629"/>
                  </a:lnTo>
                  <a:cubicBezTo>
                    <a:pt x="4918" y="629"/>
                    <a:pt x="5029" y="481"/>
                    <a:pt x="5029" y="296"/>
                  </a:cubicBezTo>
                  <a:cubicBezTo>
                    <a:pt x="5029" y="148"/>
                    <a:pt x="4918" y="0"/>
                    <a:pt x="4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4543;p64">
              <a:extLst>
                <a:ext uri="{FF2B5EF4-FFF2-40B4-BE49-F238E27FC236}">
                  <a16:creationId xmlns:a16="http://schemas.microsoft.com/office/drawing/2014/main" id="{6991D8C5-8212-4A0E-A2A1-FAE5480FF65B}"/>
                </a:ext>
              </a:extLst>
            </p:cNvPr>
            <p:cNvSpPr/>
            <p:nvPr/>
          </p:nvSpPr>
          <p:spPr>
            <a:xfrm>
              <a:off x="4005475" y="1371275"/>
              <a:ext cx="184875" cy="15725"/>
            </a:xfrm>
            <a:custGeom>
              <a:avLst/>
              <a:gdLst/>
              <a:ahLst/>
              <a:cxnLst/>
              <a:rect l="l" t="t" r="r" b="b"/>
              <a:pathLst>
                <a:path w="7395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7099" y="629"/>
                  </a:lnTo>
                  <a:cubicBezTo>
                    <a:pt x="7283" y="629"/>
                    <a:pt x="7394" y="481"/>
                    <a:pt x="7394" y="296"/>
                  </a:cubicBezTo>
                  <a:cubicBezTo>
                    <a:pt x="7394" y="148"/>
                    <a:pt x="7283" y="0"/>
                    <a:pt x="7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4544;p64">
              <a:extLst>
                <a:ext uri="{FF2B5EF4-FFF2-40B4-BE49-F238E27FC236}">
                  <a16:creationId xmlns:a16="http://schemas.microsoft.com/office/drawing/2014/main" id="{15FAF12B-E77C-4C99-867F-487A082F8452}"/>
                </a:ext>
              </a:extLst>
            </p:cNvPr>
            <p:cNvSpPr/>
            <p:nvPr/>
          </p:nvSpPr>
          <p:spPr>
            <a:xfrm>
              <a:off x="3823400" y="1371275"/>
              <a:ext cx="146975" cy="15725"/>
            </a:xfrm>
            <a:custGeom>
              <a:avLst/>
              <a:gdLst/>
              <a:ahLst/>
              <a:cxnLst/>
              <a:rect l="l" t="t" r="r" b="b"/>
              <a:pathLst>
                <a:path w="5879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5546" y="629"/>
                  </a:lnTo>
                  <a:cubicBezTo>
                    <a:pt x="5731" y="629"/>
                    <a:pt x="5878" y="481"/>
                    <a:pt x="5878" y="296"/>
                  </a:cubicBezTo>
                  <a:cubicBezTo>
                    <a:pt x="5878" y="148"/>
                    <a:pt x="5731" y="0"/>
                    <a:pt x="5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4545;p64">
              <a:extLst>
                <a:ext uri="{FF2B5EF4-FFF2-40B4-BE49-F238E27FC236}">
                  <a16:creationId xmlns:a16="http://schemas.microsoft.com/office/drawing/2014/main" id="{94D2D4DD-466A-4D30-8371-F7679A28441C}"/>
                </a:ext>
              </a:extLst>
            </p:cNvPr>
            <p:cNvSpPr/>
            <p:nvPr/>
          </p:nvSpPr>
          <p:spPr>
            <a:xfrm>
              <a:off x="3704150" y="1371275"/>
              <a:ext cx="96150" cy="15725"/>
            </a:xfrm>
            <a:custGeom>
              <a:avLst/>
              <a:gdLst/>
              <a:ahLst/>
              <a:cxnLst/>
              <a:rect l="l" t="t" r="r" b="b"/>
              <a:pathLst>
                <a:path w="3846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550" y="629"/>
                  </a:lnTo>
                  <a:cubicBezTo>
                    <a:pt x="3698" y="629"/>
                    <a:pt x="3846" y="481"/>
                    <a:pt x="3846" y="296"/>
                  </a:cubicBezTo>
                  <a:cubicBezTo>
                    <a:pt x="3846" y="148"/>
                    <a:pt x="3698" y="0"/>
                    <a:pt x="3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4546;p64">
              <a:extLst>
                <a:ext uri="{FF2B5EF4-FFF2-40B4-BE49-F238E27FC236}">
                  <a16:creationId xmlns:a16="http://schemas.microsoft.com/office/drawing/2014/main" id="{9F8FD98D-07E9-4740-89E6-2ED1ACF789CA}"/>
                </a:ext>
              </a:extLst>
            </p:cNvPr>
            <p:cNvSpPr/>
            <p:nvPr/>
          </p:nvSpPr>
          <p:spPr>
            <a:xfrm>
              <a:off x="3148675" y="1371275"/>
              <a:ext cx="524075" cy="15725"/>
            </a:xfrm>
            <a:custGeom>
              <a:avLst/>
              <a:gdLst/>
              <a:ahLst/>
              <a:cxnLst/>
              <a:rect l="l" t="t" r="r" b="b"/>
              <a:pathLst>
                <a:path w="20963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0667" y="629"/>
                  </a:lnTo>
                  <a:cubicBezTo>
                    <a:pt x="20852" y="629"/>
                    <a:pt x="20963" y="481"/>
                    <a:pt x="20963" y="296"/>
                  </a:cubicBezTo>
                  <a:cubicBezTo>
                    <a:pt x="20963" y="148"/>
                    <a:pt x="20852" y="0"/>
                    <a:pt x="20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4547;p64">
              <a:extLst>
                <a:ext uri="{FF2B5EF4-FFF2-40B4-BE49-F238E27FC236}">
                  <a16:creationId xmlns:a16="http://schemas.microsoft.com/office/drawing/2014/main" id="{9814D030-A522-44E3-AD77-30360D4D2945}"/>
                </a:ext>
              </a:extLst>
            </p:cNvPr>
            <p:cNvSpPr/>
            <p:nvPr/>
          </p:nvSpPr>
          <p:spPr>
            <a:xfrm>
              <a:off x="2762325" y="1371275"/>
              <a:ext cx="359575" cy="15725"/>
            </a:xfrm>
            <a:custGeom>
              <a:avLst/>
              <a:gdLst/>
              <a:ahLst/>
              <a:cxnLst/>
              <a:rect l="l" t="t" r="r" b="b"/>
              <a:pathLst>
                <a:path w="14383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4050" y="629"/>
                  </a:lnTo>
                  <a:cubicBezTo>
                    <a:pt x="14235" y="629"/>
                    <a:pt x="14382" y="481"/>
                    <a:pt x="14382" y="296"/>
                  </a:cubicBezTo>
                  <a:cubicBezTo>
                    <a:pt x="14382" y="148"/>
                    <a:pt x="14235" y="0"/>
                    <a:pt x="14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4548;p64">
              <a:extLst>
                <a:ext uri="{FF2B5EF4-FFF2-40B4-BE49-F238E27FC236}">
                  <a16:creationId xmlns:a16="http://schemas.microsoft.com/office/drawing/2014/main" id="{8D9789CF-0E90-419C-8B6F-552FB8F4E328}"/>
                </a:ext>
              </a:extLst>
            </p:cNvPr>
            <p:cNvSpPr/>
            <p:nvPr/>
          </p:nvSpPr>
          <p:spPr>
            <a:xfrm>
              <a:off x="3853900" y="1569975"/>
              <a:ext cx="158075" cy="15750"/>
            </a:xfrm>
            <a:custGeom>
              <a:avLst/>
              <a:gdLst/>
              <a:ahLst/>
              <a:cxnLst/>
              <a:rect l="l" t="t" r="r" b="b"/>
              <a:pathLst>
                <a:path w="6323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6026" y="629"/>
                  </a:lnTo>
                  <a:cubicBezTo>
                    <a:pt x="6211" y="629"/>
                    <a:pt x="6322" y="481"/>
                    <a:pt x="6322" y="297"/>
                  </a:cubicBezTo>
                  <a:cubicBezTo>
                    <a:pt x="6322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4549;p64">
              <a:extLst>
                <a:ext uri="{FF2B5EF4-FFF2-40B4-BE49-F238E27FC236}">
                  <a16:creationId xmlns:a16="http://schemas.microsoft.com/office/drawing/2014/main" id="{13A42465-CD51-47BB-AAD3-D5B264200EFC}"/>
                </a:ext>
              </a:extLst>
            </p:cNvPr>
            <p:cNvSpPr/>
            <p:nvPr/>
          </p:nvSpPr>
          <p:spPr>
            <a:xfrm>
              <a:off x="3498050" y="1569975"/>
              <a:ext cx="340150" cy="15750"/>
            </a:xfrm>
            <a:custGeom>
              <a:avLst/>
              <a:gdLst/>
              <a:ahLst/>
              <a:cxnLst/>
              <a:rect l="l" t="t" r="r" b="b"/>
              <a:pathLst>
                <a:path w="13606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3273" y="629"/>
                  </a:lnTo>
                  <a:cubicBezTo>
                    <a:pt x="13458" y="629"/>
                    <a:pt x="13606" y="481"/>
                    <a:pt x="13606" y="297"/>
                  </a:cubicBezTo>
                  <a:cubicBezTo>
                    <a:pt x="13606" y="149"/>
                    <a:pt x="13458" y="1"/>
                    <a:pt x="13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4550;p64">
              <a:extLst>
                <a:ext uri="{FF2B5EF4-FFF2-40B4-BE49-F238E27FC236}">
                  <a16:creationId xmlns:a16="http://schemas.microsoft.com/office/drawing/2014/main" id="{0DCC004C-E87B-403C-B1CE-E10E378F653C}"/>
                </a:ext>
              </a:extLst>
            </p:cNvPr>
            <p:cNvSpPr/>
            <p:nvPr/>
          </p:nvSpPr>
          <p:spPr>
            <a:xfrm>
              <a:off x="3411175" y="1569975"/>
              <a:ext cx="57325" cy="15750"/>
            </a:xfrm>
            <a:custGeom>
              <a:avLst/>
              <a:gdLst/>
              <a:ahLst/>
              <a:cxnLst/>
              <a:rect l="l" t="t" r="r" b="b"/>
              <a:pathLst>
                <a:path w="2293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997" y="629"/>
                  </a:lnTo>
                  <a:cubicBezTo>
                    <a:pt x="2144" y="629"/>
                    <a:pt x="2292" y="481"/>
                    <a:pt x="2292" y="297"/>
                  </a:cubicBezTo>
                  <a:cubicBezTo>
                    <a:pt x="2292" y="149"/>
                    <a:pt x="2144" y="1"/>
                    <a:pt x="1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4551;p64">
              <a:extLst>
                <a:ext uri="{FF2B5EF4-FFF2-40B4-BE49-F238E27FC236}">
                  <a16:creationId xmlns:a16="http://schemas.microsoft.com/office/drawing/2014/main" id="{27B627EF-4166-4A28-9B83-F9740ADB08BF}"/>
                </a:ext>
              </a:extLst>
            </p:cNvPr>
            <p:cNvSpPr/>
            <p:nvPr/>
          </p:nvSpPr>
          <p:spPr>
            <a:xfrm>
              <a:off x="3315975" y="1569975"/>
              <a:ext cx="84125" cy="15750"/>
            </a:xfrm>
            <a:custGeom>
              <a:avLst/>
              <a:gdLst/>
              <a:ahLst/>
              <a:cxnLst/>
              <a:rect l="l" t="t" r="r" b="b"/>
              <a:pathLst>
                <a:path w="3365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069" y="629"/>
                  </a:lnTo>
                  <a:cubicBezTo>
                    <a:pt x="3217" y="629"/>
                    <a:pt x="3365" y="481"/>
                    <a:pt x="3365" y="297"/>
                  </a:cubicBezTo>
                  <a:cubicBezTo>
                    <a:pt x="3365" y="149"/>
                    <a:pt x="3217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4552;p64">
              <a:extLst>
                <a:ext uri="{FF2B5EF4-FFF2-40B4-BE49-F238E27FC236}">
                  <a16:creationId xmlns:a16="http://schemas.microsoft.com/office/drawing/2014/main" id="{07B4A98F-9E34-4664-B187-13A7366747A7}"/>
                </a:ext>
              </a:extLst>
            </p:cNvPr>
            <p:cNvSpPr/>
            <p:nvPr/>
          </p:nvSpPr>
          <p:spPr>
            <a:xfrm>
              <a:off x="2991550" y="1569975"/>
              <a:ext cx="310575" cy="15750"/>
            </a:xfrm>
            <a:custGeom>
              <a:avLst/>
              <a:gdLst/>
              <a:ahLst/>
              <a:cxnLst/>
              <a:rect l="l" t="t" r="r" b="b"/>
              <a:pathLst>
                <a:path w="12423" h="630" extrusionOk="0">
                  <a:moveTo>
                    <a:pt x="333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333" y="629"/>
                  </a:cubicBezTo>
                  <a:lnTo>
                    <a:pt x="12127" y="629"/>
                  </a:lnTo>
                  <a:cubicBezTo>
                    <a:pt x="12312" y="629"/>
                    <a:pt x="12423" y="481"/>
                    <a:pt x="12423" y="297"/>
                  </a:cubicBezTo>
                  <a:cubicBezTo>
                    <a:pt x="12423" y="149"/>
                    <a:pt x="12312" y="1"/>
                    <a:pt x="12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4553;p64">
              <a:extLst>
                <a:ext uri="{FF2B5EF4-FFF2-40B4-BE49-F238E27FC236}">
                  <a16:creationId xmlns:a16="http://schemas.microsoft.com/office/drawing/2014/main" id="{85C1B941-5B47-4F23-AE76-C334353E0E6A}"/>
                </a:ext>
              </a:extLst>
            </p:cNvPr>
            <p:cNvSpPr/>
            <p:nvPr/>
          </p:nvSpPr>
          <p:spPr>
            <a:xfrm>
              <a:off x="2762325" y="1569975"/>
              <a:ext cx="205225" cy="15750"/>
            </a:xfrm>
            <a:custGeom>
              <a:avLst/>
              <a:gdLst/>
              <a:ahLst/>
              <a:cxnLst/>
              <a:rect l="l" t="t" r="r" b="b"/>
              <a:pathLst>
                <a:path w="8209" h="630" extrusionOk="0">
                  <a:moveTo>
                    <a:pt x="297" y="1"/>
                  </a:moveTo>
                  <a:cubicBezTo>
                    <a:pt x="149" y="1"/>
                    <a:pt x="1" y="149"/>
                    <a:pt x="1" y="297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7913" y="629"/>
                  </a:lnTo>
                  <a:cubicBezTo>
                    <a:pt x="8060" y="629"/>
                    <a:pt x="8208" y="481"/>
                    <a:pt x="8208" y="297"/>
                  </a:cubicBezTo>
                  <a:cubicBezTo>
                    <a:pt x="8208" y="149"/>
                    <a:pt x="8060" y="1"/>
                    <a:pt x="7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4554;p64">
              <a:extLst>
                <a:ext uri="{FF2B5EF4-FFF2-40B4-BE49-F238E27FC236}">
                  <a16:creationId xmlns:a16="http://schemas.microsoft.com/office/drawing/2014/main" id="{1CBF7713-8CEB-42B8-AD91-0FC904D268B5}"/>
                </a:ext>
              </a:extLst>
            </p:cNvPr>
            <p:cNvSpPr/>
            <p:nvPr/>
          </p:nvSpPr>
          <p:spPr>
            <a:xfrm>
              <a:off x="3964800" y="1702150"/>
              <a:ext cx="47175" cy="14825"/>
            </a:xfrm>
            <a:custGeom>
              <a:avLst/>
              <a:gdLst/>
              <a:ahLst/>
              <a:cxnLst/>
              <a:rect l="l" t="t" r="r" b="b"/>
              <a:pathLst>
                <a:path w="1887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1590" y="592"/>
                  </a:lnTo>
                  <a:cubicBezTo>
                    <a:pt x="1775" y="592"/>
                    <a:pt x="1886" y="444"/>
                    <a:pt x="1886" y="296"/>
                  </a:cubicBezTo>
                  <a:cubicBezTo>
                    <a:pt x="1886" y="112"/>
                    <a:pt x="1775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4555;p64">
              <a:extLst>
                <a:ext uri="{FF2B5EF4-FFF2-40B4-BE49-F238E27FC236}">
                  <a16:creationId xmlns:a16="http://schemas.microsoft.com/office/drawing/2014/main" id="{59644917-655A-4BBE-9307-DD37021EE285}"/>
                </a:ext>
              </a:extLst>
            </p:cNvPr>
            <p:cNvSpPr/>
            <p:nvPr/>
          </p:nvSpPr>
          <p:spPr>
            <a:xfrm>
              <a:off x="3273450" y="1702150"/>
              <a:ext cx="664575" cy="14825"/>
            </a:xfrm>
            <a:custGeom>
              <a:avLst/>
              <a:gdLst/>
              <a:ahLst/>
              <a:cxnLst/>
              <a:rect l="l" t="t" r="r" b="b"/>
              <a:pathLst>
                <a:path w="26583" h="593" extrusionOk="0">
                  <a:moveTo>
                    <a:pt x="333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333" y="592"/>
                  </a:cubicBezTo>
                  <a:lnTo>
                    <a:pt x="26287" y="592"/>
                  </a:lnTo>
                  <a:cubicBezTo>
                    <a:pt x="26435" y="592"/>
                    <a:pt x="26582" y="444"/>
                    <a:pt x="26582" y="296"/>
                  </a:cubicBezTo>
                  <a:cubicBezTo>
                    <a:pt x="26582" y="112"/>
                    <a:pt x="26435" y="1"/>
                    <a:pt x="2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4556;p64">
              <a:extLst>
                <a:ext uri="{FF2B5EF4-FFF2-40B4-BE49-F238E27FC236}">
                  <a16:creationId xmlns:a16="http://schemas.microsoft.com/office/drawing/2014/main" id="{E5E21129-7CE2-48FB-BF30-D5BBF242B9A9}"/>
                </a:ext>
              </a:extLst>
            </p:cNvPr>
            <p:cNvSpPr/>
            <p:nvPr/>
          </p:nvSpPr>
          <p:spPr>
            <a:xfrm>
              <a:off x="3112625" y="1702150"/>
              <a:ext cx="132200" cy="14825"/>
            </a:xfrm>
            <a:custGeom>
              <a:avLst/>
              <a:gdLst/>
              <a:ahLst/>
              <a:cxnLst/>
              <a:rect l="l" t="t" r="r" b="b"/>
              <a:pathLst>
                <a:path w="5288" h="593" extrusionOk="0">
                  <a:moveTo>
                    <a:pt x="333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333" y="592"/>
                  </a:cubicBezTo>
                  <a:lnTo>
                    <a:pt x="4955" y="592"/>
                  </a:lnTo>
                  <a:cubicBezTo>
                    <a:pt x="5140" y="592"/>
                    <a:pt x="5287" y="444"/>
                    <a:pt x="5287" y="296"/>
                  </a:cubicBezTo>
                  <a:cubicBezTo>
                    <a:pt x="5287" y="112"/>
                    <a:pt x="5140" y="1"/>
                    <a:pt x="4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4557;p64">
              <a:extLst>
                <a:ext uri="{FF2B5EF4-FFF2-40B4-BE49-F238E27FC236}">
                  <a16:creationId xmlns:a16="http://schemas.microsoft.com/office/drawing/2014/main" id="{1D877459-B982-4570-9699-B6FB7C336EB1}"/>
                </a:ext>
              </a:extLst>
            </p:cNvPr>
            <p:cNvSpPr/>
            <p:nvPr/>
          </p:nvSpPr>
          <p:spPr>
            <a:xfrm>
              <a:off x="2762325" y="1702150"/>
              <a:ext cx="284700" cy="14825"/>
            </a:xfrm>
            <a:custGeom>
              <a:avLst/>
              <a:gdLst/>
              <a:ahLst/>
              <a:cxnLst/>
              <a:rect l="l" t="t" r="r" b="b"/>
              <a:pathLst>
                <a:path w="11388" h="593" extrusionOk="0">
                  <a:moveTo>
                    <a:pt x="297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297" y="592"/>
                  </a:cubicBezTo>
                  <a:lnTo>
                    <a:pt x="11055" y="592"/>
                  </a:lnTo>
                  <a:cubicBezTo>
                    <a:pt x="11240" y="592"/>
                    <a:pt x="11388" y="444"/>
                    <a:pt x="11388" y="296"/>
                  </a:cubicBezTo>
                  <a:cubicBezTo>
                    <a:pt x="11388" y="112"/>
                    <a:pt x="11240" y="1"/>
                    <a:pt x="1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4558;p64">
              <a:extLst>
                <a:ext uri="{FF2B5EF4-FFF2-40B4-BE49-F238E27FC236}">
                  <a16:creationId xmlns:a16="http://schemas.microsoft.com/office/drawing/2014/main" id="{F82C9B43-0668-467B-8003-4CCDA7584D7F}"/>
                </a:ext>
              </a:extLst>
            </p:cNvPr>
            <p:cNvSpPr/>
            <p:nvPr/>
          </p:nvSpPr>
          <p:spPr>
            <a:xfrm>
              <a:off x="3936150" y="1833400"/>
              <a:ext cx="75825" cy="15725"/>
            </a:xfrm>
            <a:custGeom>
              <a:avLst/>
              <a:gdLst/>
              <a:ahLst/>
              <a:cxnLst/>
              <a:rect l="l" t="t" r="r" b="b"/>
              <a:pathLst>
                <a:path w="3033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4559;p64">
              <a:extLst>
                <a:ext uri="{FF2B5EF4-FFF2-40B4-BE49-F238E27FC236}">
                  <a16:creationId xmlns:a16="http://schemas.microsoft.com/office/drawing/2014/main" id="{0C786A42-BB7F-4DC1-9B6E-288122D11DF6}"/>
                </a:ext>
              </a:extLst>
            </p:cNvPr>
            <p:cNvSpPr/>
            <p:nvPr/>
          </p:nvSpPr>
          <p:spPr>
            <a:xfrm>
              <a:off x="3785500" y="1833400"/>
              <a:ext cx="88750" cy="15725"/>
            </a:xfrm>
            <a:custGeom>
              <a:avLst/>
              <a:gdLst/>
              <a:ahLst/>
              <a:cxnLst/>
              <a:rect l="l" t="t" r="r" b="b"/>
              <a:pathLst>
                <a:path w="355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254" y="629"/>
                  </a:lnTo>
                  <a:cubicBezTo>
                    <a:pt x="3439" y="629"/>
                    <a:pt x="3549" y="481"/>
                    <a:pt x="3549" y="333"/>
                  </a:cubicBezTo>
                  <a:cubicBezTo>
                    <a:pt x="3549" y="148"/>
                    <a:pt x="3439" y="0"/>
                    <a:pt x="3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4560;p64">
              <a:extLst>
                <a:ext uri="{FF2B5EF4-FFF2-40B4-BE49-F238E27FC236}">
                  <a16:creationId xmlns:a16="http://schemas.microsoft.com/office/drawing/2014/main" id="{1B737279-C085-478F-A1D2-509F3D8B36E7}"/>
                </a:ext>
              </a:extLst>
            </p:cNvPr>
            <p:cNvSpPr/>
            <p:nvPr/>
          </p:nvSpPr>
          <p:spPr>
            <a:xfrm>
              <a:off x="3680125" y="1833400"/>
              <a:ext cx="84125" cy="15725"/>
            </a:xfrm>
            <a:custGeom>
              <a:avLst/>
              <a:gdLst/>
              <a:ahLst/>
              <a:cxnLst/>
              <a:rect l="l" t="t" r="r" b="b"/>
              <a:pathLst>
                <a:path w="3365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3032" y="629"/>
                  </a:lnTo>
                  <a:cubicBezTo>
                    <a:pt x="3217" y="629"/>
                    <a:pt x="3365" y="481"/>
                    <a:pt x="3365" y="333"/>
                  </a:cubicBezTo>
                  <a:cubicBezTo>
                    <a:pt x="3365" y="148"/>
                    <a:pt x="3217" y="0"/>
                    <a:pt x="3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4561;p64">
              <a:extLst>
                <a:ext uri="{FF2B5EF4-FFF2-40B4-BE49-F238E27FC236}">
                  <a16:creationId xmlns:a16="http://schemas.microsoft.com/office/drawing/2014/main" id="{C8E49E52-F83A-4EC2-A8A0-A4C8D05515DF}"/>
                </a:ext>
              </a:extLst>
            </p:cNvPr>
            <p:cNvSpPr/>
            <p:nvPr/>
          </p:nvSpPr>
          <p:spPr>
            <a:xfrm>
              <a:off x="3535025" y="1833400"/>
              <a:ext cx="121100" cy="15725"/>
            </a:xfrm>
            <a:custGeom>
              <a:avLst/>
              <a:gdLst/>
              <a:ahLst/>
              <a:cxnLst/>
              <a:rect l="l" t="t" r="r" b="b"/>
              <a:pathLst>
                <a:path w="4844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4511" y="629"/>
                  </a:lnTo>
                  <a:cubicBezTo>
                    <a:pt x="4696" y="629"/>
                    <a:pt x="4843" y="481"/>
                    <a:pt x="4843" y="333"/>
                  </a:cubicBezTo>
                  <a:cubicBezTo>
                    <a:pt x="4843" y="148"/>
                    <a:pt x="4696" y="0"/>
                    <a:pt x="4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4562;p64">
              <a:extLst>
                <a:ext uri="{FF2B5EF4-FFF2-40B4-BE49-F238E27FC236}">
                  <a16:creationId xmlns:a16="http://schemas.microsoft.com/office/drawing/2014/main" id="{299C370C-A325-434B-8F7B-2F603292E5A0}"/>
                </a:ext>
              </a:extLst>
            </p:cNvPr>
            <p:cNvSpPr/>
            <p:nvPr/>
          </p:nvSpPr>
          <p:spPr>
            <a:xfrm>
              <a:off x="3421325" y="1833400"/>
              <a:ext cx="97075" cy="15725"/>
            </a:xfrm>
            <a:custGeom>
              <a:avLst/>
              <a:gdLst/>
              <a:ahLst/>
              <a:cxnLst/>
              <a:rect l="l" t="t" r="r" b="b"/>
              <a:pathLst>
                <a:path w="388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3587" y="629"/>
                  </a:lnTo>
                  <a:cubicBezTo>
                    <a:pt x="3772" y="629"/>
                    <a:pt x="3883" y="481"/>
                    <a:pt x="3883" y="333"/>
                  </a:cubicBezTo>
                  <a:cubicBezTo>
                    <a:pt x="3883" y="148"/>
                    <a:pt x="3772" y="0"/>
                    <a:pt x="3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4563;p64">
              <a:extLst>
                <a:ext uri="{FF2B5EF4-FFF2-40B4-BE49-F238E27FC236}">
                  <a16:creationId xmlns:a16="http://schemas.microsoft.com/office/drawing/2014/main" id="{74DC04B6-EA3B-40C5-BCEE-E84BB23E1B7D}"/>
                </a:ext>
              </a:extLst>
            </p:cNvPr>
            <p:cNvSpPr/>
            <p:nvPr/>
          </p:nvSpPr>
          <p:spPr>
            <a:xfrm>
              <a:off x="3347400" y="1833400"/>
              <a:ext cx="65650" cy="15725"/>
            </a:xfrm>
            <a:custGeom>
              <a:avLst/>
              <a:gdLst/>
              <a:ahLst/>
              <a:cxnLst/>
              <a:rect l="l" t="t" r="r" b="b"/>
              <a:pathLst>
                <a:path w="2626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329" y="629"/>
                  </a:lnTo>
                  <a:cubicBezTo>
                    <a:pt x="2477" y="629"/>
                    <a:pt x="2625" y="481"/>
                    <a:pt x="2625" y="333"/>
                  </a:cubicBezTo>
                  <a:cubicBezTo>
                    <a:pt x="2625" y="148"/>
                    <a:pt x="2477" y="0"/>
                    <a:pt x="2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4564;p64">
              <a:extLst>
                <a:ext uri="{FF2B5EF4-FFF2-40B4-BE49-F238E27FC236}">
                  <a16:creationId xmlns:a16="http://schemas.microsoft.com/office/drawing/2014/main" id="{59C57750-A7E0-4FEC-B9E1-81EF8080329B}"/>
                </a:ext>
              </a:extLst>
            </p:cNvPr>
            <p:cNvSpPr/>
            <p:nvPr/>
          </p:nvSpPr>
          <p:spPr>
            <a:xfrm>
              <a:off x="3002650" y="1833400"/>
              <a:ext cx="331825" cy="15725"/>
            </a:xfrm>
            <a:custGeom>
              <a:avLst/>
              <a:gdLst/>
              <a:ahLst/>
              <a:cxnLst/>
              <a:rect l="l" t="t" r="r" b="b"/>
              <a:pathLst>
                <a:path w="13273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12940" y="629"/>
                  </a:lnTo>
                  <a:cubicBezTo>
                    <a:pt x="13125" y="629"/>
                    <a:pt x="13273" y="481"/>
                    <a:pt x="13273" y="333"/>
                  </a:cubicBezTo>
                  <a:cubicBezTo>
                    <a:pt x="13273" y="148"/>
                    <a:pt x="1312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4565;p64">
              <a:extLst>
                <a:ext uri="{FF2B5EF4-FFF2-40B4-BE49-F238E27FC236}">
                  <a16:creationId xmlns:a16="http://schemas.microsoft.com/office/drawing/2014/main" id="{15DA4E46-F42F-4459-852A-356AA1C0E617}"/>
                </a:ext>
              </a:extLst>
            </p:cNvPr>
            <p:cNvSpPr/>
            <p:nvPr/>
          </p:nvSpPr>
          <p:spPr>
            <a:xfrm>
              <a:off x="2762325" y="1833400"/>
              <a:ext cx="229250" cy="15725"/>
            </a:xfrm>
            <a:custGeom>
              <a:avLst/>
              <a:gdLst/>
              <a:ahLst/>
              <a:cxnLst/>
              <a:rect l="l" t="t" r="r" b="b"/>
              <a:pathLst>
                <a:path w="9170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8837" y="629"/>
                  </a:lnTo>
                  <a:cubicBezTo>
                    <a:pt x="9022" y="629"/>
                    <a:pt x="9170" y="481"/>
                    <a:pt x="9170" y="333"/>
                  </a:cubicBezTo>
                  <a:cubicBezTo>
                    <a:pt x="9170" y="148"/>
                    <a:pt x="9022" y="0"/>
                    <a:pt x="8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4566;p64">
              <a:extLst>
                <a:ext uri="{FF2B5EF4-FFF2-40B4-BE49-F238E27FC236}">
                  <a16:creationId xmlns:a16="http://schemas.microsoft.com/office/drawing/2014/main" id="{11A86AFA-F970-4B0D-9FC6-4A3748DC41D7}"/>
                </a:ext>
              </a:extLst>
            </p:cNvPr>
            <p:cNvSpPr/>
            <p:nvPr/>
          </p:nvSpPr>
          <p:spPr>
            <a:xfrm>
              <a:off x="3726350" y="20672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5"/>
                    <a:pt x="666" y="2921"/>
                    <a:pt x="1479" y="2921"/>
                  </a:cubicBezTo>
                  <a:cubicBezTo>
                    <a:pt x="2292" y="2921"/>
                    <a:pt x="2921" y="2255"/>
                    <a:pt x="2921" y="1442"/>
                  </a:cubicBezTo>
                  <a:cubicBezTo>
                    <a:pt x="2921" y="629"/>
                    <a:pt x="2292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4567;p64">
              <a:extLst>
                <a:ext uri="{FF2B5EF4-FFF2-40B4-BE49-F238E27FC236}">
                  <a16:creationId xmlns:a16="http://schemas.microsoft.com/office/drawing/2014/main" id="{8307773E-7DA3-4372-991D-76143A497D23}"/>
                </a:ext>
              </a:extLst>
            </p:cNvPr>
            <p:cNvSpPr/>
            <p:nvPr/>
          </p:nvSpPr>
          <p:spPr>
            <a:xfrm>
              <a:off x="3718950" y="2058925"/>
              <a:ext cx="88750" cy="88750"/>
            </a:xfrm>
            <a:custGeom>
              <a:avLst/>
              <a:gdLst/>
              <a:ahLst/>
              <a:cxnLst/>
              <a:rect l="l" t="t" r="r" b="b"/>
              <a:pathLst>
                <a:path w="3550" h="3550" extrusionOk="0">
                  <a:moveTo>
                    <a:pt x="1775" y="629"/>
                  </a:moveTo>
                  <a:cubicBezTo>
                    <a:pt x="2403" y="629"/>
                    <a:pt x="2921" y="1146"/>
                    <a:pt x="2921" y="1775"/>
                  </a:cubicBezTo>
                  <a:cubicBezTo>
                    <a:pt x="2921" y="2403"/>
                    <a:pt x="2403" y="2921"/>
                    <a:pt x="1775" y="2921"/>
                  </a:cubicBezTo>
                  <a:cubicBezTo>
                    <a:pt x="1146" y="2921"/>
                    <a:pt x="629" y="2403"/>
                    <a:pt x="629" y="1775"/>
                  </a:cubicBezTo>
                  <a:cubicBezTo>
                    <a:pt x="629" y="1146"/>
                    <a:pt x="1146" y="629"/>
                    <a:pt x="1775" y="629"/>
                  </a:cubicBezTo>
                  <a:close/>
                  <a:moveTo>
                    <a:pt x="1775" y="0"/>
                  </a:moveTo>
                  <a:cubicBezTo>
                    <a:pt x="814" y="0"/>
                    <a:pt x="0" y="814"/>
                    <a:pt x="0" y="1775"/>
                  </a:cubicBezTo>
                  <a:cubicBezTo>
                    <a:pt x="0" y="2736"/>
                    <a:pt x="814" y="3549"/>
                    <a:pt x="1775" y="3549"/>
                  </a:cubicBezTo>
                  <a:cubicBezTo>
                    <a:pt x="2736" y="3549"/>
                    <a:pt x="3550" y="2736"/>
                    <a:pt x="3550" y="1775"/>
                  </a:cubicBezTo>
                  <a:cubicBezTo>
                    <a:pt x="3550" y="814"/>
                    <a:pt x="2736" y="0"/>
                    <a:pt x="1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4568;p64">
              <a:extLst>
                <a:ext uri="{FF2B5EF4-FFF2-40B4-BE49-F238E27FC236}">
                  <a16:creationId xmlns:a16="http://schemas.microsoft.com/office/drawing/2014/main" id="{56627922-4818-4BF4-B35C-40225F593732}"/>
                </a:ext>
              </a:extLst>
            </p:cNvPr>
            <p:cNvSpPr/>
            <p:nvPr/>
          </p:nvSpPr>
          <p:spPr>
            <a:xfrm>
              <a:off x="2028475" y="3650500"/>
              <a:ext cx="3505750" cy="189500"/>
            </a:xfrm>
            <a:custGeom>
              <a:avLst/>
              <a:gdLst/>
              <a:ahLst/>
              <a:cxnLst/>
              <a:rect l="l" t="t" r="r" b="b"/>
              <a:pathLst>
                <a:path w="140230" h="7580" extrusionOk="0">
                  <a:moveTo>
                    <a:pt x="0" y="1"/>
                  </a:moveTo>
                  <a:lnTo>
                    <a:pt x="0" y="7580"/>
                  </a:lnTo>
                  <a:lnTo>
                    <a:pt x="140230" y="7580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4569;p64">
              <a:extLst>
                <a:ext uri="{FF2B5EF4-FFF2-40B4-BE49-F238E27FC236}">
                  <a16:creationId xmlns:a16="http://schemas.microsoft.com/office/drawing/2014/main" id="{CC3B425C-EF9D-4BB8-8AE8-E1A7F718C5AD}"/>
                </a:ext>
              </a:extLst>
            </p:cNvPr>
            <p:cNvSpPr/>
            <p:nvPr/>
          </p:nvSpPr>
          <p:spPr>
            <a:xfrm>
              <a:off x="2021075" y="3643125"/>
              <a:ext cx="3521475" cy="204275"/>
            </a:xfrm>
            <a:custGeom>
              <a:avLst/>
              <a:gdLst/>
              <a:ahLst/>
              <a:cxnLst/>
              <a:rect l="l" t="t" r="r" b="b"/>
              <a:pathLst>
                <a:path w="140859" h="8171" extrusionOk="0">
                  <a:moveTo>
                    <a:pt x="140230" y="629"/>
                  </a:moveTo>
                  <a:lnTo>
                    <a:pt x="140230" y="7542"/>
                  </a:lnTo>
                  <a:lnTo>
                    <a:pt x="592" y="754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7875"/>
                  </a:lnTo>
                  <a:cubicBezTo>
                    <a:pt x="0" y="7949"/>
                    <a:pt x="37" y="8023"/>
                    <a:pt x="74" y="8097"/>
                  </a:cubicBezTo>
                  <a:cubicBezTo>
                    <a:pt x="148" y="8134"/>
                    <a:pt x="222" y="8171"/>
                    <a:pt x="296" y="8171"/>
                  </a:cubicBezTo>
                  <a:lnTo>
                    <a:pt x="140526" y="8171"/>
                  </a:lnTo>
                  <a:cubicBezTo>
                    <a:pt x="140637" y="8171"/>
                    <a:pt x="140711" y="8134"/>
                    <a:pt x="140747" y="8097"/>
                  </a:cubicBezTo>
                  <a:cubicBezTo>
                    <a:pt x="140821" y="8023"/>
                    <a:pt x="140858" y="7949"/>
                    <a:pt x="140858" y="7875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4570;p64">
              <a:extLst>
                <a:ext uri="{FF2B5EF4-FFF2-40B4-BE49-F238E27FC236}">
                  <a16:creationId xmlns:a16="http://schemas.microsoft.com/office/drawing/2014/main" id="{5D044359-AE53-4BDA-9E0C-C10754743581}"/>
                </a:ext>
              </a:extLst>
            </p:cNvPr>
            <p:cNvSpPr/>
            <p:nvPr/>
          </p:nvSpPr>
          <p:spPr>
            <a:xfrm>
              <a:off x="1668925" y="2418450"/>
              <a:ext cx="4230400" cy="734825"/>
            </a:xfrm>
            <a:custGeom>
              <a:avLst/>
              <a:gdLst/>
              <a:ahLst/>
              <a:cxnLst/>
              <a:rect l="l" t="t" r="r" b="b"/>
              <a:pathLst>
                <a:path w="169216" h="29393" extrusionOk="0">
                  <a:moveTo>
                    <a:pt x="52647" y="1"/>
                  </a:moveTo>
                  <a:lnTo>
                    <a:pt x="1" y="15085"/>
                  </a:lnTo>
                  <a:lnTo>
                    <a:pt x="6027" y="29393"/>
                  </a:lnTo>
                  <a:lnTo>
                    <a:pt x="163189" y="29393"/>
                  </a:lnTo>
                  <a:lnTo>
                    <a:pt x="169215" y="15085"/>
                  </a:lnTo>
                  <a:lnTo>
                    <a:pt x="1165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4571;p64">
              <a:extLst>
                <a:ext uri="{FF2B5EF4-FFF2-40B4-BE49-F238E27FC236}">
                  <a16:creationId xmlns:a16="http://schemas.microsoft.com/office/drawing/2014/main" id="{4C40AF59-15E6-457B-80A3-3910CB172881}"/>
                </a:ext>
              </a:extLst>
            </p:cNvPr>
            <p:cNvSpPr/>
            <p:nvPr/>
          </p:nvSpPr>
          <p:spPr>
            <a:xfrm>
              <a:off x="1661525" y="2410150"/>
              <a:ext cx="4246100" cy="750525"/>
            </a:xfrm>
            <a:custGeom>
              <a:avLst/>
              <a:gdLst/>
              <a:ahLst/>
              <a:cxnLst/>
              <a:rect l="l" t="t" r="r" b="b"/>
              <a:pathLst>
                <a:path w="169844" h="30021" extrusionOk="0">
                  <a:moveTo>
                    <a:pt x="116791" y="629"/>
                  </a:moveTo>
                  <a:lnTo>
                    <a:pt x="169104" y="15639"/>
                  </a:lnTo>
                  <a:lnTo>
                    <a:pt x="163300" y="29429"/>
                  </a:lnTo>
                  <a:lnTo>
                    <a:pt x="6545" y="29429"/>
                  </a:lnTo>
                  <a:lnTo>
                    <a:pt x="740" y="15639"/>
                  </a:lnTo>
                  <a:lnTo>
                    <a:pt x="53017" y="629"/>
                  </a:lnTo>
                  <a:close/>
                  <a:moveTo>
                    <a:pt x="52943" y="0"/>
                  </a:moveTo>
                  <a:lnTo>
                    <a:pt x="52869" y="37"/>
                  </a:lnTo>
                  <a:lnTo>
                    <a:pt x="223" y="15121"/>
                  </a:lnTo>
                  <a:cubicBezTo>
                    <a:pt x="149" y="15158"/>
                    <a:pt x="75" y="15232"/>
                    <a:pt x="38" y="15306"/>
                  </a:cubicBezTo>
                  <a:cubicBezTo>
                    <a:pt x="1" y="15380"/>
                    <a:pt x="1" y="15454"/>
                    <a:pt x="38" y="15565"/>
                  </a:cubicBezTo>
                  <a:lnTo>
                    <a:pt x="6064" y="29836"/>
                  </a:lnTo>
                  <a:cubicBezTo>
                    <a:pt x="6101" y="29946"/>
                    <a:pt x="6212" y="30020"/>
                    <a:pt x="6323" y="30020"/>
                  </a:cubicBezTo>
                  <a:lnTo>
                    <a:pt x="163485" y="30020"/>
                  </a:lnTo>
                  <a:cubicBezTo>
                    <a:pt x="163633" y="30020"/>
                    <a:pt x="163744" y="29946"/>
                    <a:pt x="163781" y="29836"/>
                  </a:cubicBezTo>
                  <a:lnTo>
                    <a:pt x="169807" y="15565"/>
                  </a:lnTo>
                  <a:cubicBezTo>
                    <a:pt x="169844" y="15454"/>
                    <a:pt x="169844" y="15380"/>
                    <a:pt x="169807" y="15306"/>
                  </a:cubicBezTo>
                  <a:cubicBezTo>
                    <a:pt x="169770" y="15232"/>
                    <a:pt x="169696" y="15158"/>
                    <a:pt x="169622" y="15121"/>
                  </a:cubicBezTo>
                  <a:lnTo>
                    <a:pt x="116976" y="37"/>
                  </a:lnTo>
                  <a:lnTo>
                    <a:pt x="1168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4572;p64">
              <a:extLst>
                <a:ext uri="{FF2B5EF4-FFF2-40B4-BE49-F238E27FC236}">
                  <a16:creationId xmlns:a16="http://schemas.microsoft.com/office/drawing/2014/main" id="{DD191554-C57A-4BE4-8C97-51CFF50BEA5A}"/>
                </a:ext>
              </a:extLst>
            </p:cNvPr>
            <p:cNvSpPr/>
            <p:nvPr/>
          </p:nvSpPr>
          <p:spPr>
            <a:xfrm>
              <a:off x="2122750" y="26902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9391" y="0"/>
                  </a:moveTo>
                  <a:lnTo>
                    <a:pt x="0" y="2366"/>
                  </a:lnTo>
                  <a:lnTo>
                    <a:pt x="6248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4573;p64">
              <a:extLst>
                <a:ext uri="{FF2B5EF4-FFF2-40B4-BE49-F238E27FC236}">
                  <a16:creationId xmlns:a16="http://schemas.microsoft.com/office/drawing/2014/main" id="{F19846B0-E146-4689-B147-08AAF1FF3A6D}"/>
                </a:ext>
              </a:extLst>
            </p:cNvPr>
            <p:cNvSpPr/>
            <p:nvPr/>
          </p:nvSpPr>
          <p:spPr>
            <a:xfrm>
              <a:off x="2396325" y="26218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9391" y="0"/>
                  </a:moveTo>
                  <a:lnTo>
                    <a:pt x="0" y="2367"/>
                  </a:lnTo>
                  <a:lnTo>
                    <a:pt x="6249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4574;p64">
              <a:extLst>
                <a:ext uri="{FF2B5EF4-FFF2-40B4-BE49-F238E27FC236}">
                  <a16:creationId xmlns:a16="http://schemas.microsoft.com/office/drawing/2014/main" id="{B708C4E4-DEA9-4A2B-B695-07EB67A03936}"/>
                </a:ext>
              </a:extLst>
            </p:cNvPr>
            <p:cNvSpPr/>
            <p:nvPr/>
          </p:nvSpPr>
          <p:spPr>
            <a:xfrm>
              <a:off x="5047125" y="26902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6988" y="0"/>
                  </a:moveTo>
                  <a:lnTo>
                    <a:pt x="0" y="8910"/>
                  </a:lnTo>
                  <a:lnTo>
                    <a:pt x="10130" y="9798"/>
                  </a:lnTo>
                  <a:lnTo>
                    <a:pt x="16378" y="2366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4575;p64">
              <a:extLst>
                <a:ext uri="{FF2B5EF4-FFF2-40B4-BE49-F238E27FC236}">
                  <a16:creationId xmlns:a16="http://schemas.microsoft.com/office/drawing/2014/main" id="{1CAF8958-A425-49F8-855B-5BCE5A2F37FB}"/>
                </a:ext>
              </a:extLst>
            </p:cNvPr>
            <p:cNvSpPr/>
            <p:nvPr/>
          </p:nvSpPr>
          <p:spPr>
            <a:xfrm>
              <a:off x="4772600" y="2621800"/>
              <a:ext cx="410400" cy="244950"/>
            </a:xfrm>
            <a:custGeom>
              <a:avLst/>
              <a:gdLst/>
              <a:ahLst/>
              <a:cxnLst/>
              <a:rect l="l" t="t" r="r" b="b"/>
              <a:pathLst>
                <a:path w="16416" h="9798" extrusionOk="0">
                  <a:moveTo>
                    <a:pt x="7025" y="0"/>
                  </a:moveTo>
                  <a:lnTo>
                    <a:pt x="1" y="8910"/>
                  </a:lnTo>
                  <a:lnTo>
                    <a:pt x="10131" y="9798"/>
                  </a:lnTo>
                  <a:lnTo>
                    <a:pt x="16416" y="2367"/>
                  </a:lnTo>
                  <a:lnTo>
                    <a:pt x="7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4576;p64">
              <a:extLst>
                <a:ext uri="{FF2B5EF4-FFF2-40B4-BE49-F238E27FC236}">
                  <a16:creationId xmlns:a16="http://schemas.microsoft.com/office/drawing/2014/main" id="{3D1C1985-F388-4F23-B8B8-2618FAA31340}"/>
                </a:ext>
              </a:extLst>
            </p:cNvPr>
            <p:cNvSpPr/>
            <p:nvPr/>
          </p:nvSpPr>
          <p:spPr>
            <a:xfrm>
              <a:off x="1668925" y="2795550"/>
              <a:ext cx="863300" cy="854975"/>
            </a:xfrm>
            <a:custGeom>
              <a:avLst/>
              <a:gdLst/>
              <a:ahLst/>
              <a:cxnLst/>
              <a:rect l="l" t="t" r="r" b="b"/>
              <a:pathLst>
                <a:path w="34532" h="34199" extrusionOk="0">
                  <a:moveTo>
                    <a:pt x="1" y="1"/>
                  </a:moveTo>
                  <a:lnTo>
                    <a:pt x="14604" y="34199"/>
                  </a:lnTo>
                  <a:lnTo>
                    <a:pt x="31537" y="34199"/>
                  </a:lnTo>
                  <a:lnTo>
                    <a:pt x="34531" y="46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4577;p64">
              <a:extLst>
                <a:ext uri="{FF2B5EF4-FFF2-40B4-BE49-F238E27FC236}">
                  <a16:creationId xmlns:a16="http://schemas.microsoft.com/office/drawing/2014/main" id="{D061782F-2500-4B55-BEC9-452710C91C6F}"/>
                </a:ext>
              </a:extLst>
            </p:cNvPr>
            <p:cNvSpPr/>
            <p:nvPr/>
          </p:nvSpPr>
          <p:spPr>
            <a:xfrm>
              <a:off x="1661525" y="2788175"/>
              <a:ext cx="879000" cy="870675"/>
            </a:xfrm>
            <a:custGeom>
              <a:avLst/>
              <a:gdLst/>
              <a:ahLst/>
              <a:cxnLst/>
              <a:rect l="l" t="t" r="r" b="b"/>
              <a:pathLst>
                <a:path w="35160" h="34827" extrusionOk="0">
                  <a:moveTo>
                    <a:pt x="814" y="703"/>
                  </a:moveTo>
                  <a:lnTo>
                    <a:pt x="34494" y="5250"/>
                  </a:lnTo>
                  <a:lnTo>
                    <a:pt x="31526" y="34198"/>
                  </a:lnTo>
                  <a:lnTo>
                    <a:pt x="15122" y="34198"/>
                  </a:lnTo>
                  <a:lnTo>
                    <a:pt x="814" y="703"/>
                  </a:lnTo>
                  <a:close/>
                  <a:moveTo>
                    <a:pt x="334" y="0"/>
                  </a:moveTo>
                  <a:cubicBezTo>
                    <a:pt x="260" y="0"/>
                    <a:pt x="149" y="37"/>
                    <a:pt x="75" y="111"/>
                  </a:cubicBezTo>
                  <a:cubicBezTo>
                    <a:pt x="1" y="222"/>
                    <a:pt x="1" y="333"/>
                    <a:pt x="38" y="444"/>
                  </a:cubicBezTo>
                  <a:lnTo>
                    <a:pt x="14641" y="34605"/>
                  </a:lnTo>
                  <a:cubicBezTo>
                    <a:pt x="14678" y="34753"/>
                    <a:pt x="14789" y="34827"/>
                    <a:pt x="14900" y="34827"/>
                  </a:cubicBezTo>
                  <a:lnTo>
                    <a:pt x="31833" y="34827"/>
                  </a:lnTo>
                  <a:cubicBezTo>
                    <a:pt x="31980" y="34827"/>
                    <a:pt x="32091" y="34679"/>
                    <a:pt x="32128" y="34531"/>
                  </a:cubicBezTo>
                  <a:lnTo>
                    <a:pt x="35123" y="5028"/>
                  </a:lnTo>
                  <a:cubicBezTo>
                    <a:pt x="35160" y="4843"/>
                    <a:pt x="35049" y="4695"/>
                    <a:pt x="34864" y="4695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4578;p64">
              <a:extLst>
                <a:ext uri="{FF2B5EF4-FFF2-40B4-BE49-F238E27FC236}">
                  <a16:creationId xmlns:a16="http://schemas.microsoft.com/office/drawing/2014/main" id="{699D5651-3C07-4ED8-AF96-001F1E444340}"/>
                </a:ext>
              </a:extLst>
            </p:cNvPr>
            <p:cNvSpPr/>
            <p:nvPr/>
          </p:nvSpPr>
          <p:spPr>
            <a:xfrm>
              <a:off x="564425" y="2517350"/>
              <a:ext cx="635925" cy="2438250"/>
            </a:xfrm>
            <a:custGeom>
              <a:avLst/>
              <a:gdLst/>
              <a:ahLst/>
              <a:cxnLst/>
              <a:rect l="l" t="t" r="r" b="b"/>
              <a:pathLst>
                <a:path w="25437" h="97530" extrusionOk="0">
                  <a:moveTo>
                    <a:pt x="1" y="1"/>
                  </a:moveTo>
                  <a:lnTo>
                    <a:pt x="1" y="97049"/>
                  </a:lnTo>
                  <a:lnTo>
                    <a:pt x="24438" y="97530"/>
                  </a:lnTo>
                  <a:lnTo>
                    <a:pt x="25437" y="97530"/>
                  </a:lnTo>
                  <a:lnTo>
                    <a:pt x="25437" y="6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4579;p64">
              <a:extLst>
                <a:ext uri="{FF2B5EF4-FFF2-40B4-BE49-F238E27FC236}">
                  <a16:creationId xmlns:a16="http://schemas.microsoft.com/office/drawing/2014/main" id="{212E7C3D-5F56-413C-8AF1-1FD7D5517716}"/>
                </a:ext>
              </a:extLst>
            </p:cNvPr>
            <p:cNvSpPr/>
            <p:nvPr/>
          </p:nvSpPr>
          <p:spPr>
            <a:xfrm>
              <a:off x="557050" y="2509725"/>
              <a:ext cx="651625" cy="2453275"/>
            </a:xfrm>
            <a:custGeom>
              <a:avLst/>
              <a:gdLst/>
              <a:ahLst/>
              <a:cxnLst/>
              <a:rect l="l" t="t" r="r" b="b"/>
              <a:pathLst>
                <a:path w="26065" h="98131" extrusionOk="0">
                  <a:moveTo>
                    <a:pt x="629" y="1859"/>
                  </a:moveTo>
                  <a:lnTo>
                    <a:pt x="25436" y="62232"/>
                  </a:lnTo>
                  <a:lnTo>
                    <a:pt x="25436" y="97502"/>
                  </a:lnTo>
                  <a:lnTo>
                    <a:pt x="24733" y="97502"/>
                  </a:lnTo>
                  <a:lnTo>
                    <a:pt x="629" y="97021"/>
                  </a:lnTo>
                  <a:lnTo>
                    <a:pt x="629" y="1859"/>
                  </a:lnTo>
                  <a:close/>
                  <a:moveTo>
                    <a:pt x="334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111" y="47"/>
                    <a:pt x="0" y="158"/>
                    <a:pt x="0" y="306"/>
                  </a:cubicBezTo>
                  <a:lnTo>
                    <a:pt x="0" y="97354"/>
                  </a:lnTo>
                  <a:cubicBezTo>
                    <a:pt x="0" y="97502"/>
                    <a:pt x="148" y="97650"/>
                    <a:pt x="296" y="97650"/>
                  </a:cubicBezTo>
                  <a:lnTo>
                    <a:pt x="24733" y="98130"/>
                  </a:lnTo>
                  <a:lnTo>
                    <a:pt x="25732" y="98130"/>
                  </a:lnTo>
                  <a:cubicBezTo>
                    <a:pt x="25842" y="98130"/>
                    <a:pt x="25916" y="98093"/>
                    <a:pt x="25953" y="98056"/>
                  </a:cubicBezTo>
                  <a:cubicBezTo>
                    <a:pt x="26027" y="97982"/>
                    <a:pt x="26064" y="97908"/>
                    <a:pt x="26064" y="97835"/>
                  </a:cubicBezTo>
                  <a:lnTo>
                    <a:pt x="26064" y="62158"/>
                  </a:lnTo>
                  <a:lnTo>
                    <a:pt x="26027" y="62047"/>
                  </a:lnTo>
                  <a:lnTo>
                    <a:pt x="592" y="195"/>
                  </a:lnTo>
                  <a:cubicBezTo>
                    <a:pt x="561" y="72"/>
                    <a:pt x="45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4580;p64">
              <a:extLst>
                <a:ext uri="{FF2B5EF4-FFF2-40B4-BE49-F238E27FC236}">
                  <a16:creationId xmlns:a16="http://schemas.microsoft.com/office/drawing/2014/main" id="{A8F9D433-E23C-4257-9414-C4B0287E86B2}"/>
                </a:ext>
              </a:extLst>
            </p:cNvPr>
            <p:cNvSpPr/>
            <p:nvPr/>
          </p:nvSpPr>
          <p:spPr>
            <a:xfrm>
              <a:off x="6378975" y="2517350"/>
              <a:ext cx="635925" cy="2438250"/>
            </a:xfrm>
            <a:custGeom>
              <a:avLst/>
              <a:gdLst/>
              <a:ahLst/>
              <a:cxnLst/>
              <a:rect l="l" t="t" r="r" b="b"/>
              <a:pathLst>
                <a:path w="25437" h="97530" extrusionOk="0">
                  <a:moveTo>
                    <a:pt x="25437" y="1"/>
                  </a:moveTo>
                  <a:lnTo>
                    <a:pt x="1" y="61853"/>
                  </a:lnTo>
                  <a:lnTo>
                    <a:pt x="1" y="97530"/>
                  </a:lnTo>
                  <a:lnTo>
                    <a:pt x="1036" y="97530"/>
                  </a:lnTo>
                  <a:lnTo>
                    <a:pt x="25437" y="97049"/>
                  </a:lnTo>
                  <a:lnTo>
                    <a:pt x="25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4581;p64">
              <a:extLst>
                <a:ext uri="{FF2B5EF4-FFF2-40B4-BE49-F238E27FC236}">
                  <a16:creationId xmlns:a16="http://schemas.microsoft.com/office/drawing/2014/main" id="{B5A59B7B-55D2-471B-8CA9-D17A7C0DA97E}"/>
                </a:ext>
              </a:extLst>
            </p:cNvPr>
            <p:cNvSpPr/>
            <p:nvPr/>
          </p:nvSpPr>
          <p:spPr>
            <a:xfrm>
              <a:off x="6371600" y="2509725"/>
              <a:ext cx="650700" cy="2453275"/>
            </a:xfrm>
            <a:custGeom>
              <a:avLst/>
              <a:gdLst/>
              <a:ahLst/>
              <a:cxnLst/>
              <a:rect l="l" t="t" r="r" b="b"/>
              <a:pathLst>
                <a:path w="26028" h="98131" extrusionOk="0">
                  <a:moveTo>
                    <a:pt x="25436" y="1859"/>
                  </a:moveTo>
                  <a:lnTo>
                    <a:pt x="25436" y="97021"/>
                  </a:lnTo>
                  <a:lnTo>
                    <a:pt x="1331" y="97502"/>
                  </a:lnTo>
                  <a:lnTo>
                    <a:pt x="592" y="97502"/>
                  </a:lnTo>
                  <a:lnTo>
                    <a:pt x="592" y="62232"/>
                  </a:lnTo>
                  <a:lnTo>
                    <a:pt x="25436" y="1859"/>
                  </a:lnTo>
                  <a:close/>
                  <a:moveTo>
                    <a:pt x="25730" y="1"/>
                  </a:moveTo>
                  <a:cubicBezTo>
                    <a:pt x="25609" y="1"/>
                    <a:pt x="25497" y="72"/>
                    <a:pt x="25436" y="195"/>
                  </a:cubicBezTo>
                  <a:lnTo>
                    <a:pt x="0" y="62047"/>
                  </a:lnTo>
                  <a:lnTo>
                    <a:pt x="0" y="62158"/>
                  </a:lnTo>
                  <a:lnTo>
                    <a:pt x="0" y="97835"/>
                  </a:lnTo>
                  <a:cubicBezTo>
                    <a:pt x="0" y="97908"/>
                    <a:pt x="37" y="97982"/>
                    <a:pt x="74" y="98056"/>
                  </a:cubicBezTo>
                  <a:cubicBezTo>
                    <a:pt x="148" y="98093"/>
                    <a:pt x="222" y="98130"/>
                    <a:pt x="296" y="98130"/>
                  </a:cubicBezTo>
                  <a:lnTo>
                    <a:pt x="1331" y="98130"/>
                  </a:lnTo>
                  <a:lnTo>
                    <a:pt x="25732" y="97650"/>
                  </a:lnTo>
                  <a:cubicBezTo>
                    <a:pt x="25916" y="97650"/>
                    <a:pt x="26027" y="97502"/>
                    <a:pt x="26027" y="97354"/>
                  </a:cubicBezTo>
                  <a:lnTo>
                    <a:pt x="26027" y="306"/>
                  </a:lnTo>
                  <a:cubicBezTo>
                    <a:pt x="26027" y="158"/>
                    <a:pt x="25953" y="47"/>
                    <a:pt x="25805" y="10"/>
                  </a:cubicBezTo>
                  <a:cubicBezTo>
                    <a:pt x="25780" y="4"/>
                    <a:pt x="25755" y="1"/>
                    <a:pt x="25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4582;p64">
              <a:extLst>
                <a:ext uri="{FF2B5EF4-FFF2-40B4-BE49-F238E27FC236}">
                  <a16:creationId xmlns:a16="http://schemas.microsoft.com/office/drawing/2014/main" id="{079495F0-49E9-43D0-A02D-FF7655918F4E}"/>
                </a:ext>
              </a:extLst>
            </p:cNvPr>
            <p:cNvSpPr/>
            <p:nvPr/>
          </p:nvSpPr>
          <p:spPr>
            <a:xfrm>
              <a:off x="564425" y="2517350"/>
              <a:ext cx="1469625" cy="1546325"/>
            </a:xfrm>
            <a:custGeom>
              <a:avLst/>
              <a:gdLst/>
              <a:ahLst/>
              <a:cxnLst/>
              <a:rect l="l" t="t" r="r" b="b"/>
              <a:pathLst>
                <a:path w="58785" h="61853" extrusionOk="0">
                  <a:moveTo>
                    <a:pt x="1" y="1"/>
                  </a:moveTo>
                  <a:lnTo>
                    <a:pt x="25363" y="61853"/>
                  </a:lnTo>
                  <a:lnTo>
                    <a:pt x="58784" y="45327"/>
                  </a:lnTo>
                  <a:lnTo>
                    <a:pt x="44181" y="111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4583;p64">
              <a:extLst>
                <a:ext uri="{FF2B5EF4-FFF2-40B4-BE49-F238E27FC236}">
                  <a16:creationId xmlns:a16="http://schemas.microsoft.com/office/drawing/2014/main" id="{E28E78C2-10B4-4B57-A03C-C4DC6052E5D4}"/>
                </a:ext>
              </a:extLst>
            </p:cNvPr>
            <p:cNvSpPr/>
            <p:nvPr/>
          </p:nvSpPr>
          <p:spPr>
            <a:xfrm>
              <a:off x="556125" y="2509600"/>
              <a:ext cx="1487150" cy="1562075"/>
            </a:xfrm>
            <a:custGeom>
              <a:avLst/>
              <a:gdLst/>
              <a:ahLst/>
              <a:cxnLst/>
              <a:rect l="l" t="t" r="r" b="b"/>
              <a:pathLst>
                <a:path w="59486" h="62483" extrusionOk="0">
                  <a:moveTo>
                    <a:pt x="850" y="754"/>
                  </a:moveTo>
                  <a:lnTo>
                    <a:pt x="44291" y="11698"/>
                  </a:lnTo>
                  <a:lnTo>
                    <a:pt x="58752" y="45503"/>
                  </a:lnTo>
                  <a:lnTo>
                    <a:pt x="58752" y="45503"/>
                  </a:lnTo>
                  <a:lnTo>
                    <a:pt x="25879" y="61756"/>
                  </a:lnTo>
                  <a:lnTo>
                    <a:pt x="850" y="754"/>
                  </a:lnTo>
                  <a:close/>
                  <a:moveTo>
                    <a:pt x="318" y="1"/>
                  </a:moveTo>
                  <a:cubicBezTo>
                    <a:pt x="239" y="1"/>
                    <a:pt x="165" y="35"/>
                    <a:pt x="111" y="89"/>
                  </a:cubicBezTo>
                  <a:cubicBezTo>
                    <a:pt x="37" y="200"/>
                    <a:pt x="0" y="311"/>
                    <a:pt x="74" y="422"/>
                  </a:cubicBezTo>
                  <a:lnTo>
                    <a:pt x="25399" y="62274"/>
                  </a:lnTo>
                  <a:cubicBezTo>
                    <a:pt x="25436" y="62348"/>
                    <a:pt x="25510" y="62422"/>
                    <a:pt x="25584" y="62459"/>
                  </a:cubicBezTo>
                  <a:cubicBezTo>
                    <a:pt x="25614" y="62474"/>
                    <a:pt x="25651" y="62483"/>
                    <a:pt x="25689" y="62483"/>
                  </a:cubicBezTo>
                  <a:cubicBezTo>
                    <a:pt x="25743" y="62483"/>
                    <a:pt x="25799" y="62465"/>
                    <a:pt x="25842" y="62422"/>
                  </a:cubicBezTo>
                  <a:lnTo>
                    <a:pt x="59264" y="45933"/>
                  </a:lnTo>
                  <a:cubicBezTo>
                    <a:pt x="59412" y="45859"/>
                    <a:pt x="59486" y="45674"/>
                    <a:pt x="59412" y="45526"/>
                  </a:cubicBezTo>
                  <a:lnTo>
                    <a:pt x="44808" y="11328"/>
                  </a:lnTo>
                  <a:cubicBezTo>
                    <a:pt x="44771" y="11254"/>
                    <a:pt x="44697" y="11180"/>
                    <a:pt x="44587" y="11143"/>
                  </a:cubicBezTo>
                  <a:lnTo>
                    <a:pt x="407" y="15"/>
                  </a:lnTo>
                  <a:cubicBezTo>
                    <a:pt x="377" y="5"/>
                    <a:pt x="347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4584;p64">
              <a:extLst>
                <a:ext uri="{FF2B5EF4-FFF2-40B4-BE49-F238E27FC236}">
                  <a16:creationId xmlns:a16="http://schemas.microsoft.com/office/drawing/2014/main" id="{1A3B4E7A-6AF8-4939-812A-E21A362D2F91}"/>
                </a:ext>
              </a:extLst>
            </p:cNvPr>
            <p:cNvSpPr/>
            <p:nvPr/>
          </p:nvSpPr>
          <p:spPr>
            <a:xfrm>
              <a:off x="5038800" y="2795550"/>
              <a:ext cx="861425" cy="854975"/>
            </a:xfrm>
            <a:custGeom>
              <a:avLst/>
              <a:gdLst/>
              <a:ahLst/>
              <a:cxnLst/>
              <a:rect l="l" t="t" r="r" b="b"/>
              <a:pathLst>
                <a:path w="34457" h="34199" extrusionOk="0">
                  <a:moveTo>
                    <a:pt x="34457" y="1"/>
                  </a:moveTo>
                  <a:lnTo>
                    <a:pt x="0" y="4696"/>
                  </a:lnTo>
                  <a:lnTo>
                    <a:pt x="2958" y="34199"/>
                  </a:lnTo>
                  <a:lnTo>
                    <a:pt x="19854" y="34199"/>
                  </a:lnTo>
                  <a:lnTo>
                    <a:pt x="344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4585;p64">
              <a:extLst>
                <a:ext uri="{FF2B5EF4-FFF2-40B4-BE49-F238E27FC236}">
                  <a16:creationId xmlns:a16="http://schemas.microsoft.com/office/drawing/2014/main" id="{B7B9934A-C276-47AA-B0F5-24E088FDF697}"/>
                </a:ext>
              </a:extLst>
            </p:cNvPr>
            <p:cNvSpPr/>
            <p:nvPr/>
          </p:nvSpPr>
          <p:spPr>
            <a:xfrm>
              <a:off x="5030475" y="2788175"/>
              <a:ext cx="878075" cy="870675"/>
            </a:xfrm>
            <a:custGeom>
              <a:avLst/>
              <a:gdLst/>
              <a:ahLst/>
              <a:cxnLst/>
              <a:rect l="l" t="t" r="r" b="b"/>
              <a:pathLst>
                <a:path w="35123" h="34827" extrusionOk="0">
                  <a:moveTo>
                    <a:pt x="34272" y="703"/>
                  </a:moveTo>
                  <a:lnTo>
                    <a:pt x="19965" y="34198"/>
                  </a:lnTo>
                  <a:lnTo>
                    <a:pt x="3561" y="34198"/>
                  </a:lnTo>
                  <a:lnTo>
                    <a:pt x="666" y="5250"/>
                  </a:lnTo>
                  <a:lnTo>
                    <a:pt x="34272" y="703"/>
                  </a:lnTo>
                  <a:close/>
                  <a:moveTo>
                    <a:pt x="34753" y="0"/>
                  </a:moveTo>
                  <a:lnTo>
                    <a:pt x="296" y="4695"/>
                  </a:lnTo>
                  <a:cubicBezTo>
                    <a:pt x="149" y="4732"/>
                    <a:pt x="1" y="4880"/>
                    <a:pt x="38" y="5028"/>
                  </a:cubicBezTo>
                  <a:lnTo>
                    <a:pt x="2958" y="34531"/>
                  </a:lnTo>
                  <a:cubicBezTo>
                    <a:pt x="2995" y="34679"/>
                    <a:pt x="3106" y="34827"/>
                    <a:pt x="3291" y="34827"/>
                  </a:cubicBezTo>
                  <a:lnTo>
                    <a:pt x="20187" y="34827"/>
                  </a:lnTo>
                  <a:cubicBezTo>
                    <a:pt x="20298" y="34827"/>
                    <a:pt x="20408" y="34753"/>
                    <a:pt x="20445" y="34605"/>
                  </a:cubicBezTo>
                  <a:lnTo>
                    <a:pt x="35049" y="444"/>
                  </a:lnTo>
                  <a:cubicBezTo>
                    <a:pt x="35123" y="333"/>
                    <a:pt x="35086" y="222"/>
                    <a:pt x="35012" y="111"/>
                  </a:cubicBezTo>
                  <a:cubicBezTo>
                    <a:pt x="34938" y="37"/>
                    <a:pt x="34864" y="0"/>
                    <a:pt x="34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4586;p64">
              <a:extLst>
                <a:ext uri="{FF2B5EF4-FFF2-40B4-BE49-F238E27FC236}">
                  <a16:creationId xmlns:a16="http://schemas.microsoft.com/office/drawing/2014/main" id="{1FEE1681-E8E0-435A-8BFF-371313DCB920}"/>
                </a:ext>
              </a:extLst>
            </p:cNvPr>
            <p:cNvSpPr/>
            <p:nvPr/>
          </p:nvSpPr>
          <p:spPr>
            <a:xfrm>
              <a:off x="5583200" y="3053425"/>
              <a:ext cx="129400" cy="107250"/>
            </a:xfrm>
            <a:custGeom>
              <a:avLst/>
              <a:gdLst/>
              <a:ahLst/>
              <a:cxnLst/>
              <a:rect l="l" t="t" r="r" b="b"/>
              <a:pathLst>
                <a:path w="5176" h="4290" extrusionOk="0">
                  <a:moveTo>
                    <a:pt x="5176" y="1"/>
                  </a:moveTo>
                  <a:lnTo>
                    <a:pt x="1442" y="371"/>
                  </a:lnTo>
                  <a:lnTo>
                    <a:pt x="0" y="4289"/>
                  </a:lnTo>
                  <a:lnTo>
                    <a:pt x="3623" y="3957"/>
                  </a:lnTo>
                  <a:lnTo>
                    <a:pt x="5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4587;p64">
              <a:extLst>
                <a:ext uri="{FF2B5EF4-FFF2-40B4-BE49-F238E27FC236}">
                  <a16:creationId xmlns:a16="http://schemas.microsoft.com/office/drawing/2014/main" id="{835151CE-4ABE-46DF-86C4-B25EE9159075}"/>
                </a:ext>
              </a:extLst>
            </p:cNvPr>
            <p:cNvSpPr/>
            <p:nvPr/>
          </p:nvSpPr>
          <p:spPr>
            <a:xfrm>
              <a:off x="5375225" y="3075625"/>
              <a:ext cx="122950" cy="102600"/>
            </a:xfrm>
            <a:custGeom>
              <a:avLst/>
              <a:gdLst/>
              <a:ahLst/>
              <a:cxnLst/>
              <a:rect l="l" t="t" r="r" b="b"/>
              <a:pathLst>
                <a:path w="4918" h="4104" extrusionOk="0">
                  <a:moveTo>
                    <a:pt x="4918" y="0"/>
                  </a:moveTo>
                  <a:lnTo>
                    <a:pt x="1406" y="333"/>
                  </a:lnTo>
                  <a:lnTo>
                    <a:pt x="1" y="4104"/>
                  </a:lnTo>
                  <a:lnTo>
                    <a:pt x="3513" y="3808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4588;p64">
              <a:extLst>
                <a:ext uri="{FF2B5EF4-FFF2-40B4-BE49-F238E27FC236}">
                  <a16:creationId xmlns:a16="http://schemas.microsoft.com/office/drawing/2014/main" id="{C23364F4-DDC6-4E04-81F6-DE39E1CA8F32}"/>
                </a:ext>
              </a:extLst>
            </p:cNvPr>
            <p:cNvSpPr/>
            <p:nvPr/>
          </p:nvSpPr>
          <p:spPr>
            <a:xfrm>
              <a:off x="5415900" y="2996125"/>
              <a:ext cx="111850" cy="73050"/>
            </a:xfrm>
            <a:custGeom>
              <a:avLst/>
              <a:gdLst/>
              <a:ahLst/>
              <a:cxnLst/>
              <a:rect l="l" t="t" r="r" b="b"/>
              <a:pathLst>
                <a:path w="4474" h="2922" extrusionOk="0">
                  <a:moveTo>
                    <a:pt x="4474" y="1"/>
                  </a:moveTo>
                  <a:lnTo>
                    <a:pt x="962" y="407"/>
                  </a:lnTo>
                  <a:lnTo>
                    <a:pt x="0" y="2921"/>
                  </a:lnTo>
                  <a:lnTo>
                    <a:pt x="3513" y="2552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4589;p64">
              <a:extLst>
                <a:ext uri="{FF2B5EF4-FFF2-40B4-BE49-F238E27FC236}">
                  <a16:creationId xmlns:a16="http://schemas.microsoft.com/office/drawing/2014/main" id="{E82618CB-8B5F-40E4-91A2-7FDA9DFCD87D}"/>
                </a:ext>
              </a:extLst>
            </p:cNvPr>
            <p:cNvSpPr/>
            <p:nvPr/>
          </p:nvSpPr>
          <p:spPr>
            <a:xfrm>
              <a:off x="5520350" y="2983200"/>
              <a:ext cx="112775" cy="74875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4511" y="0"/>
                  </a:moveTo>
                  <a:lnTo>
                    <a:pt x="961" y="444"/>
                  </a:lnTo>
                  <a:lnTo>
                    <a:pt x="0" y="2995"/>
                  </a:lnTo>
                  <a:lnTo>
                    <a:pt x="0" y="2995"/>
                  </a:lnTo>
                  <a:lnTo>
                    <a:pt x="3512" y="2662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4590;p64">
              <a:extLst>
                <a:ext uri="{FF2B5EF4-FFF2-40B4-BE49-F238E27FC236}">
                  <a16:creationId xmlns:a16="http://schemas.microsoft.com/office/drawing/2014/main" id="{18438CCF-5CEE-4362-96BD-C2D38F81151B}"/>
                </a:ext>
              </a:extLst>
            </p:cNvPr>
            <p:cNvSpPr/>
            <p:nvPr/>
          </p:nvSpPr>
          <p:spPr>
            <a:xfrm>
              <a:off x="5276325" y="3085775"/>
              <a:ext cx="118350" cy="101700"/>
            </a:xfrm>
            <a:custGeom>
              <a:avLst/>
              <a:gdLst/>
              <a:ahLst/>
              <a:cxnLst/>
              <a:rect l="l" t="t" r="r" b="b"/>
              <a:pathLst>
                <a:path w="4734" h="4068" extrusionOk="0">
                  <a:moveTo>
                    <a:pt x="4733" y="1"/>
                  </a:moveTo>
                  <a:lnTo>
                    <a:pt x="1517" y="334"/>
                  </a:lnTo>
                  <a:lnTo>
                    <a:pt x="1" y="4068"/>
                  </a:lnTo>
                  <a:lnTo>
                    <a:pt x="3291" y="3772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4591;p64">
              <a:extLst>
                <a:ext uri="{FF2B5EF4-FFF2-40B4-BE49-F238E27FC236}">
                  <a16:creationId xmlns:a16="http://schemas.microsoft.com/office/drawing/2014/main" id="{B0179ABC-3FA1-4586-920C-83F75090E5D0}"/>
                </a:ext>
              </a:extLst>
            </p:cNvPr>
            <p:cNvSpPr/>
            <p:nvPr/>
          </p:nvSpPr>
          <p:spPr>
            <a:xfrm>
              <a:off x="5535125" y="3168050"/>
              <a:ext cx="132200" cy="119250"/>
            </a:xfrm>
            <a:custGeom>
              <a:avLst/>
              <a:gdLst/>
              <a:ahLst/>
              <a:cxnLst/>
              <a:rect l="l" t="t" r="r" b="b"/>
              <a:pathLst>
                <a:path w="5288" h="4770" extrusionOk="0">
                  <a:moveTo>
                    <a:pt x="5287" y="0"/>
                  </a:moveTo>
                  <a:lnTo>
                    <a:pt x="1664" y="296"/>
                  </a:lnTo>
                  <a:lnTo>
                    <a:pt x="1" y="4769"/>
                  </a:lnTo>
                  <a:lnTo>
                    <a:pt x="3476" y="4585"/>
                  </a:lnTo>
                  <a:lnTo>
                    <a:pt x="5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4592;p64">
              <a:extLst>
                <a:ext uri="{FF2B5EF4-FFF2-40B4-BE49-F238E27FC236}">
                  <a16:creationId xmlns:a16="http://schemas.microsoft.com/office/drawing/2014/main" id="{0A4326E0-6EE3-45C6-985D-AC470AB73001}"/>
                </a:ext>
              </a:extLst>
            </p:cNvPr>
            <p:cNvSpPr/>
            <p:nvPr/>
          </p:nvSpPr>
          <p:spPr>
            <a:xfrm>
              <a:off x="5295750" y="3308525"/>
              <a:ext cx="115550" cy="81375"/>
            </a:xfrm>
            <a:custGeom>
              <a:avLst/>
              <a:gdLst/>
              <a:ahLst/>
              <a:cxnLst/>
              <a:rect l="l" t="t" r="r" b="b"/>
              <a:pathLst>
                <a:path w="4622" h="3255" extrusionOk="0">
                  <a:moveTo>
                    <a:pt x="4622" y="1"/>
                  </a:moveTo>
                  <a:lnTo>
                    <a:pt x="1146" y="223"/>
                  </a:lnTo>
                  <a:lnTo>
                    <a:pt x="0" y="3254"/>
                  </a:lnTo>
                  <a:lnTo>
                    <a:pt x="3402" y="3254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4593;p64">
              <a:extLst>
                <a:ext uri="{FF2B5EF4-FFF2-40B4-BE49-F238E27FC236}">
                  <a16:creationId xmlns:a16="http://schemas.microsoft.com/office/drawing/2014/main" id="{1FA08ACE-1077-4B3C-95B8-96A3B625CD91}"/>
                </a:ext>
              </a:extLst>
            </p:cNvPr>
            <p:cNvSpPr/>
            <p:nvPr/>
          </p:nvSpPr>
          <p:spPr>
            <a:xfrm>
              <a:off x="5478750" y="3064525"/>
              <a:ext cx="123875" cy="104475"/>
            </a:xfrm>
            <a:custGeom>
              <a:avLst/>
              <a:gdLst/>
              <a:ahLst/>
              <a:cxnLst/>
              <a:rect l="l" t="t" r="r" b="b"/>
              <a:pathLst>
                <a:path w="4955" h="4179" extrusionOk="0">
                  <a:moveTo>
                    <a:pt x="4954" y="0"/>
                  </a:moveTo>
                  <a:lnTo>
                    <a:pt x="1442" y="370"/>
                  </a:lnTo>
                  <a:lnTo>
                    <a:pt x="0" y="4178"/>
                  </a:lnTo>
                  <a:lnTo>
                    <a:pt x="3513" y="3882"/>
                  </a:lnTo>
                  <a:lnTo>
                    <a:pt x="49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4594;p64">
              <a:extLst>
                <a:ext uri="{FF2B5EF4-FFF2-40B4-BE49-F238E27FC236}">
                  <a16:creationId xmlns:a16="http://schemas.microsoft.com/office/drawing/2014/main" id="{0838A627-E24E-4861-B31D-C2FF8C07D897}"/>
                </a:ext>
              </a:extLst>
            </p:cNvPr>
            <p:cNvSpPr/>
            <p:nvPr/>
          </p:nvSpPr>
          <p:spPr>
            <a:xfrm>
              <a:off x="5624775" y="2969325"/>
              <a:ext cx="121100" cy="78575"/>
            </a:xfrm>
            <a:custGeom>
              <a:avLst/>
              <a:gdLst/>
              <a:ahLst/>
              <a:cxnLst/>
              <a:rect l="l" t="t" r="r" b="b"/>
              <a:pathLst>
                <a:path w="4844" h="3143" extrusionOk="0">
                  <a:moveTo>
                    <a:pt x="4844" y="0"/>
                  </a:moveTo>
                  <a:lnTo>
                    <a:pt x="999" y="481"/>
                  </a:lnTo>
                  <a:lnTo>
                    <a:pt x="1" y="3143"/>
                  </a:lnTo>
                  <a:lnTo>
                    <a:pt x="3772" y="2773"/>
                  </a:lnTo>
                  <a:lnTo>
                    <a:pt x="4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4595;p64">
              <a:extLst>
                <a:ext uri="{FF2B5EF4-FFF2-40B4-BE49-F238E27FC236}">
                  <a16:creationId xmlns:a16="http://schemas.microsoft.com/office/drawing/2014/main" id="{4C79B9E5-9E49-43B1-97F7-FE2C0A63313B}"/>
                </a:ext>
              </a:extLst>
            </p:cNvPr>
            <p:cNvSpPr/>
            <p:nvPr/>
          </p:nvSpPr>
          <p:spPr>
            <a:xfrm>
              <a:off x="5193150" y="3315000"/>
              <a:ext cx="115550" cy="74900"/>
            </a:xfrm>
            <a:custGeom>
              <a:avLst/>
              <a:gdLst/>
              <a:ahLst/>
              <a:cxnLst/>
              <a:rect l="l" t="t" r="r" b="b"/>
              <a:pathLst>
                <a:path w="4622" h="2996" extrusionOk="0">
                  <a:moveTo>
                    <a:pt x="4622" y="1"/>
                  </a:moveTo>
                  <a:lnTo>
                    <a:pt x="1147" y="185"/>
                  </a:lnTo>
                  <a:lnTo>
                    <a:pt x="0" y="2995"/>
                  </a:lnTo>
                  <a:lnTo>
                    <a:pt x="3476" y="2995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4596;p64">
              <a:extLst>
                <a:ext uri="{FF2B5EF4-FFF2-40B4-BE49-F238E27FC236}">
                  <a16:creationId xmlns:a16="http://schemas.microsoft.com/office/drawing/2014/main" id="{D795C0E0-C940-4CE4-9339-3EC579CD2EDA}"/>
                </a:ext>
              </a:extLst>
            </p:cNvPr>
            <p:cNvSpPr/>
            <p:nvPr/>
          </p:nvSpPr>
          <p:spPr>
            <a:xfrm>
              <a:off x="5320700" y="3009075"/>
              <a:ext cx="102625" cy="69325"/>
            </a:xfrm>
            <a:custGeom>
              <a:avLst/>
              <a:gdLst/>
              <a:ahLst/>
              <a:cxnLst/>
              <a:rect l="l" t="t" r="r" b="b"/>
              <a:pathLst>
                <a:path w="4105" h="2773" extrusionOk="0">
                  <a:moveTo>
                    <a:pt x="4104" y="0"/>
                  </a:moveTo>
                  <a:lnTo>
                    <a:pt x="962" y="370"/>
                  </a:lnTo>
                  <a:lnTo>
                    <a:pt x="0" y="2773"/>
                  </a:lnTo>
                  <a:lnTo>
                    <a:pt x="0" y="2773"/>
                  </a:lnTo>
                  <a:lnTo>
                    <a:pt x="3180" y="2477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4597;p64">
              <a:extLst>
                <a:ext uri="{FF2B5EF4-FFF2-40B4-BE49-F238E27FC236}">
                  <a16:creationId xmlns:a16="http://schemas.microsoft.com/office/drawing/2014/main" id="{0499AFDA-1F6B-4392-8B40-8C228B9EE76F}"/>
                </a:ext>
              </a:extLst>
            </p:cNvPr>
            <p:cNvSpPr/>
            <p:nvPr/>
          </p:nvSpPr>
          <p:spPr>
            <a:xfrm>
              <a:off x="5497225" y="3297450"/>
              <a:ext cx="119275" cy="92450"/>
            </a:xfrm>
            <a:custGeom>
              <a:avLst/>
              <a:gdLst/>
              <a:ahLst/>
              <a:cxnLst/>
              <a:rect l="l" t="t" r="r" b="b"/>
              <a:pathLst>
                <a:path w="4771" h="3698" extrusionOk="0">
                  <a:moveTo>
                    <a:pt x="4770" y="0"/>
                  </a:moveTo>
                  <a:lnTo>
                    <a:pt x="1295" y="185"/>
                  </a:lnTo>
                  <a:lnTo>
                    <a:pt x="1" y="3697"/>
                  </a:lnTo>
                  <a:lnTo>
                    <a:pt x="3291" y="3697"/>
                  </a:lnTo>
                  <a:lnTo>
                    <a:pt x="4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4598;p64">
              <a:extLst>
                <a:ext uri="{FF2B5EF4-FFF2-40B4-BE49-F238E27FC236}">
                  <a16:creationId xmlns:a16="http://schemas.microsoft.com/office/drawing/2014/main" id="{35C0F8DC-2228-4994-900D-241C20A438C6}"/>
                </a:ext>
              </a:extLst>
            </p:cNvPr>
            <p:cNvSpPr/>
            <p:nvPr/>
          </p:nvSpPr>
          <p:spPr>
            <a:xfrm>
              <a:off x="5432525" y="3177275"/>
              <a:ext cx="128500" cy="115575"/>
            </a:xfrm>
            <a:custGeom>
              <a:avLst/>
              <a:gdLst/>
              <a:ahLst/>
              <a:cxnLst/>
              <a:rect l="l" t="t" r="r" b="b"/>
              <a:pathLst>
                <a:path w="5140" h="4623" extrusionOk="0">
                  <a:moveTo>
                    <a:pt x="5140" y="1"/>
                  </a:moveTo>
                  <a:lnTo>
                    <a:pt x="1628" y="297"/>
                  </a:lnTo>
                  <a:lnTo>
                    <a:pt x="1" y="4622"/>
                  </a:lnTo>
                  <a:lnTo>
                    <a:pt x="3476" y="4437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599;p64">
              <a:extLst>
                <a:ext uri="{FF2B5EF4-FFF2-40B4-BE49-F238E27FC236}">
                  <a16:creationId xmlns:a16="http://schemas.microsoft.com/office/drawing/2014/main" id="{B0A37349-79C9-42B7-89B5-FBC093B65F6C}"/>
                </a:ext>
              </a:extLst>
            </p:cNvPr>
            <p:cNvSpPr/>
            <p:nvPr/>
          </p:nvSpPr>
          <p:spPr>
            <a:xfrm>
              <a:off x="5329950" y="3185600"/>
              <a:ext cx="126650" cy="112800"/>
            </a:xfrm>
            <a:custGeom>
              <a:avLst/>
              <a:gdLst/>
              <a:ahLst/>
              <a:cxnLst/>
              <a:rect l="l" t="t" r="r" b="b"/>
              <a:pathLst>
                <a:path w="5066" h="4512" extrusionOk="0">
                  <a:moveTo>
                    <a:pt x="5065" y="1"/>
                  </a:moveTo>
                  <a:lnTo>
                    <a:pt x="1590" y="333"/>
                  </a:lnTo>
                  <a:lnTo>
                    <a:pt x="0" y="4511"/>
                  </a:lnTo>
                  <a:lnTo>
                    <a:pt x="3475" y="4326"/>
                  </a:lnTo>
                  <a:lnTo>
                    <a:pt x="50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600;p64">
              <a:extLst>
                <a:ext uri="{FF2B5EF4-FFF2-40B4-BE49-F238E27FC236}">
                  <a16:creationId xmlns:a16="http://schemas.microsoft.com/office/drawing/2014/main" id="{80914498-38F2-4BAA-B9EE-C0E9B8525F3F}"/>
                </a:ext>
              </a:extLst>
            </p:cNvPr>
            <p:cNvSpPr/>
            <p:nvPr/>
          </p:nvSpPr>
          <p:spPr>
            <a:xfrm>
              <a:off x="5228275" y="3194850"/>
              <a:ext cx="124800" cy="110000"/>
            </a:xfrm>
            <a:custGeom>
              <a:avLst/>
              <a:gdLst/>
              <a:ahLst/>
              <a:cxnLst/>
              <a:rect l="l" t="t" r="r" b="b"/>
              <a:pathLst>
                <a:path w="4992" h="4400" extrusionOk="0">
                  <a:moveTo>
                    <a:pt x="4991" y="0"/>
                  </a:moveTo>
                  <a:lnTo>
                    <a:pt x="1664" y="296"/>
                  </a:lnTo>
                  <a:lnTo>
                    <a:pt x="0" y="4400"/>
                  </a:lnTo>
                  <a:lnTo>
                    <a:pt x="3439" y="4178"/>
                  </a:lnTo>
                  <a:lnTo>
                    <a:pt x="49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4601;p64">
              <a:extLst>
                <a:ext uri="{FF2B5EF4-FFF2-40B4-BE49-F238E27FC236}">
                  <a16:creationId xmlns:a16="http://schemas.microsoft.com/office/drawing/2014/main" id="{9CFA82ED-D769-4939-901A-9EFF39C7A031}"/>
                </a:ext>
              </a:extLst>
            </p:cNvPr>
            <p:cNvSpPr/>
            <p:nvPr/>
          </p:nvSpPr>
          <p:spPr>
            <a:xfrm>
              <a:off x="5396500" y="3302975"/>
              <a:ext cx="117400" cy="86925"/>
            </a:xfrm>
            <a:custGeom>
              <a:avLst/>
              <a:gdLst/>
              <a:ahLst/>
              <a:cxnLst/>
              <a:rect l="l" t="t" r="r" b="b"/>
              <a:pathLst>
                <a:path w="4696" h="3477" extrusionOk="0">
                  <a:moveTo>
                    <a:pt x="4695" y="1"/>
                  </a:moveTo>
                  <a:lnTo>
                    <a:pt x="1220" y="186"/>
                  </a:lnTo>
                  <a:lnTo>
                    <a:pt x="0" y="3476"/>
                  </a:lnTo>
                  <a:lnTo>
                    <a:pt x="3401" y="3476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602;p64">
              <a:extLst>
                <a:ext uri="{FF2B5EF4-FFF2-40B4-BE49-F238E27FC236}">
                  <a16:creationId xmlns:a16="http://schemas.microsoft.com/office/drawing/2014/main" id="{7F494250-DA88-42AF-B921-AB4DF874B12C}"/>
                </a:ext>
              </a:extLst>
            </p:cNvPr>
            <p:cNvSpPr/>
            <p:nvPr/>
          </p:nvSpPr>
          <p:spPr>
            <a:xfrm>
              <a:off x="5535125" y="2517350"/>
              <a:ext cx="1469600" cy="1546325"/>
            </a:xfrm>
            <a:custGeom>
              <a:avLst/>
              <a:gdLst/>
              <a:ahLst/>
              <a:cxnLst/>
              <a:rect l="l" t="t" r="r" b="b"/>
              <a:pathLst>
                <a:path w="58784" h="61853" extrusionOk="0">
                  <a:moveTo>
                    <a:pt x="58784" y="1"/>
                  </a:moveTo>
                  <a:lnTo>
                    <a:pt x="14604" y="11129"/>
                  </a:lnTo>
                  <a:lnTo>
                    <a:pt x="1" y="45327"/>
                  </a:lnTo>
                  <a:lnTo>
                    <a:pt x="33422" y="61853"/>
                  </a:lnTo>
                  <a:lnTo>
                    <a:pt x="587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603;p64">
              <a:extLst>
                <a:ext uri="{FF2B5EF4-FFF2-40B4-BE49-F238E27FC236}">
                  <a16:creationId xmlns:a16="http://schemas.microsoft.com/office/drawing/2014/main" id="{8CA54134-6FD1-4645-93A9-136336DD1BA3}"/>
                </a:ext>
              </a:extLst>
            </p:cNvPr>
            <p:cNvSpPr/>
            <p:nvPr/>
          </p:nvSpPr>
          <p:spPr>
            <a:xfrm>
              <a:off x="5525875" y="2509600"/>
              <a:ext cx="1487175" cy="1562075"/>
            </a:xfrm>
            <a:custGeom>
              <a:avLst/>
              <a:gdLst/>
              <a:ahLst/>
              <a:cxnLst/>
              <a:rect l="l" t="t" r="r" b="b"/>
              <a:pathLst>
                <a:path w="59487" h="62483" extrusionOk="0">
                  <a:moveTo>
                    <a:pt x="58636" y="754"/>
                  </a:moveTo>
                  <a:lnTo>
                    <a:pt x="33644" y="61756"/>
                  </a:lnTo>
                  <a:lnTo>
                    <a:pt x="734" y="45503"/>
                  </a:lnTo>
                  <a:lnTo>
                    <a:pt x="734" y="45503"/>
                  </a:lnTo>
                  <a:lnTo>
                    <a:pt x="15196" y="11698"/>
                  </a:lnTo>
                  <a:lnTo>
                    <a:pt x="58636" y="754"/>
                  </a:lnTo>
                  <a:close/>
                  <a:moveTo>
                    <a:pt x="59168" y="1"/>
                  </a:moveTo>
                  <a:cubicBezTo>
                    <a:pt x="59139" y="1"/>
                    <a:pt x="59110" y="5"/>
                    <a:pt x="59080" y="15"/>
                  </a:cubicBezTo>
                  <a:lnTo>
                    <a:pt x="14900" y="11143"/>
                  </a:lnTo>
                  <a:cubicBezTo>
                    <a:pt x="14789" y="11180"/>
                    <a:pt x="14715" y="11254"/>
                    <a:pt x="14678" y="11328"/>
                  </a:cubicBezTo>
                  <a:lnTo>
                    <a:pt x="75" y="45526"/>
                  </a:lnTo>
                  <a:cubicBezTo>
                    <a:pt x="1" y="45674"/>
                    <a:pt x="75" y="45859"/>
                    <a:pt x="223" y="45933"/>
                  </a:cubicBezTo>
                  <a:lnTo>
                    <a:pt x="33644" y="62422"/>
                  </a:lnTo>
                  <a:cubicBezTo>
                    <a:pt x="33687" y="62465"/>
                    <a:pt x="33743" y="62483"/>
                    <a:pt x="33797" y="62483"/>
                  </a:cubicBezTo>
                  <a:cubicBezTo>
                    <a:pt x="33835" y="62483"/>
                    <a:pt x="33872" y="62474"/>
                    <a:pt x="33903" y="62459"/>
                  </a:cubicBezTo>
                  <a:cubicBezTo>
                    <a:pt x="33977" y="62422"/>
                    <a:pt x="34051" y="62348"/>
                    <a:pt x="34088" y="62274"/>
                  </a:cubicBezTo>
                  <a:lnTo>
                    <a:pt x="59413" y="422"/>
                  </a:lnTo>
                  <a:cubicBezTo>
                    <a:pt x="59487" y="311"/>
                    <a:pt x="59450" y="200"/>
                    <a:pt x="59376" y="89"/>
                  </a:cubicBezTo>
                  <a:cubicBezTo>
                    <a:pt x="59322" y="35"/>
                    <a:pt x="59248" y="1"/>
                    <a:pt x="59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4604;p64">
              <a:extLst>
                <a:ext uri="{FF2B5EF4-FFF2-40B4-BE49-F238E27FC236}">
                  <a16:creationId xmlns:a16="http://schemas.microsoft.com/office/drawing/2014/main" id="{8C510CE6-143F-4F30-921F-72247146253A}"/>
                </a:ext>
              </a:extLst>
            </p:cNvPr>
            <p:cNvSpPr/>
            <p:nvPr/>
          </p:nvSpPr>
          <p:spPr>
            <a:xfrm>
              <a:off x="2453625" y="2391650"/>
              <a:ext cx="2670225" cy="1257025"/>
            </a:xfrm>
            <a:custGeom>
              <a:avLst/>
              <a:gdLst/>
              <a:ahLst/>
              <a:cxnLst/>
              <a:rect l="l" t="t" r="r" b="b"/>
              <a:pathLst>
                <a:path w="106809" h="50281" extrusionOk="0">
                  <a:moveTo>
                    <a:pt x="8652" y="1"/>
                  </a:moveTo>
                  <a:cubicBezTo>
                    <a:pt x="6766" y="1"/>
                    <a:pt x="5214" y="1406"/>
                    <a:pt x="4992" y="3291"/>
                  </a:cubicBezTo>
                  <a:lnTo>
                    <a:pt x="1" y="50281"/>
                  </a:lnTo>
                  <a:lnTo>
                    <a:pt x="106809" y="50281"/>
                  </a:lnTo>
                  <a:lnTo>
                    <a:pt x="101818" y="3291"/>
                  </a:lnTo>
                  <a:cubicBezTo>
                    <a:pt x="101633" y="1406"/>
                    <a:pt x="100043" y="1"/>
                    <a:pt x="98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4605;p64">
              <a:extLst>
                <a:ext uri="{FF2B5EF4-FFF2-40B4-BE49-F238E27FC236}">
                  <a16:creationId xmlns:a16="http://schemas.microsoft.com/office/drawing/2014/main" id="{39B49961-7EBE-4963-826C-9974D10E0E86}"/>
                </a:ext>
              </a:extLst>
            </p:cNvPr>
            <p:cNvSpPr/>
            <p:nvPr/>
          </p:nvSpPr>
          <p:spPr>
            <a:xfrm>
              <a:off x="2446225" y="2384250"/>
              <a:ext cx="2685950" cy="1272750"/>
            </a:xfrm>
            <a:custGeom>
              <a:avLst/>
              <a:gdLst/>
              <a:ahLst/>
              <a:cxnLst/>
              <a:rect l="l" t="t" r="r" b="b"/>
              <a:pathLst>
                <a:path w="107438" h="50910" extrusionOk="0">
                  <a:moveTo>
                    <a:pt x="98454" y="593"/>
                  </a:moveTo>
                  <a:cubicBezTo>
                    <a:pt x="100191" y="593"/>
                    <a:pt x="101633" y="1923"/>
                    <a:pt x="101818" y="3624"/>
                  </a:cubicBezTo>
                  <a:lnTo>
                    <a:pt x="106774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805" y="1923"/>
                    <a:pt x="7247" y="593"/>
                    <a:pt x="8948" y="593"/>
                  </a:cubicBezTo>
                  <a:close/>
                  <a:moveTo>
                    <a:pt x="8948" y="1"/>
                  </a:moveTo>
                  <a:cubicBezTo>
                    <a:pt x="6914" y="1"/>
                    <a:pt x="5214" y="1517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07105" y="50910"/>
                  </a:lnTo>
                  <a:cubicBezTo>
                    <a:pt x="107216" y="50910"/>
                    <a:pt x="107290" y="50873"/>
                    <a:pt x="107327" y="50799"/>
                  </a:cubicBezTo>
                  <a:cubicBezTo>
                    <a:pt x="107400" y="50725"/>
                    <a:pt x="107437" y="50651"/>
                    <a:pt x="107437" y="50540"/>
                  </a:cubicBezTo>
                  <a:lnTo>
                    <a:pt x="102446" y="3550"/>
                  </a:lnTo>
                  <a:cubicBezTo>
                    <a:pt x="102225" y="1517"/>
                    <a:pt x="100487" y="1"/>
                    <a:pt x="98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4606;p64">
              <a:extLst>
                <a:ext uri="{FF2B5EF4-FFF2-40B4-BE49-F238E27FC236}">
                  <a16:creationId xmlns:a16="http://schemas.microsoft.com/office/drawing/2014/main" id="{0B7BDE2D-94FF-418C-A0A0-D5545008E438}"/>
                </a:ext>
              </a:extLst>
            </p:cNvPr>
            <p:cNvSpPr/>
            <p:nvPr/>
          </p:nvSpPr>
          <p:spPr>
            <a:xfrm>
              <a:off x="2453625" y="2391650"/>
              <a:ext cx="1203425" cy="1257025"/>
            </a:xfrm>
            <a:custGeom>
              <a:avLst/>
              <a:gdLst/>
              <a:ahLst/>
              <a:cxnLst/>
              <a:rect l="l" t="t" r="r" b="b"/>
              <a:pathLst>
                <a:path w="48137" h="50281" extrusionOk="0">
                  <a:moveTo>
                    <a:pt x="8319" y="1"/>
                  </a:moveTo>
                  <a:cubicBezTo>
                    <a:pt x="7654" y="75"/>
                    <a:pt x="7062" y="297"/>
                    <a:pt x="6544" y="666"/>
                  </a:cubicBezTo>
                  <a:lnTo>
                    <a:pt x="6397" y="777"/>
                  </a:lnTo>
                  <a:cubicBezTo>
                    <a:pt x="6249" y="888"/>
                    <a:pt x="6101" y="1036"/>
                    <a:pt x="5953" y="1184"/>
                  </a:cubicBezTo>
                  <a:cubicBezTo>
                    <a:pt x="5657" y="1517"/>
                    <a:pt x="5435" y="1886"/>
                    <a:pt x="5250" y="2293"/>
                  </a:cubicBezTo>
                  <a:cubicBezTo>
                    <a:pt x="5140" y="2626"/>
                    <a:pt x="5029" y="2958"/>
                    <a:pt x="4992" y="3291"/>
                  </a:cubicBezTo>
                  <a:lnTo>
                    <a:pt x="1" y="50281"/>
                  </a:lnTo>
                  <a:lnTo>
                    <a:pt x="19004" y="50281"/>
                  </a:lnTo>
                  <a:lnTo>
                    <a:pt x="20113" y="36971"/>
                  </a:lnTo>
                  <a:cubicBezTo>
                    <a:pt x="20445" y="32942"/>
                    <a:pt x="23403" y="29651"/>
                    <a:pt x="27359" y="28875"/>
                  </a:cubicBezTo>
                  <a:cubicBezTo>
                    <a:pt x="39522" y="26583"/>
                    <a:pt x="48136" y="15676"/>
                    <a:pt x="47508" y="3328"/>
                  </a:cubicBezTo>
                  <a:lnTo>
                    <a:pt x="47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4607;p64">
              <a:extLst>
                <a:ext uri="{FF2B5EF4-FFF2-40B4-BE49-F238E27FC236}">
                  <a16:creationId xmlns:a16="http://schemas.microsoft.com/office/drawing/2014/main" id="{06312983-FA8D-4814-89B5-0BCAD55D6CF6}"/>
                </a:ext>
              </a:extLst>
            </p:cNvPr>
            <p:cNvSpPr/>
            <p:nvPr/>
          </p:nvSpPr>
          <p:spPr>
            <a:xfrm>
              <a:off x="2446225" y="2384250"/>
              <a:ext cx="1203425" cy="1272750"/>
            </a:xfrm>
            <a:custGeom>
              <a:avLst/>
              <a:gdLst/>
              <a:ahLst/>
              <a:cxnLst/>
              <a:rect l="l" t="t" r="r" b="b"/>
              <a:pathLst>
                <a:path w="48137" h="50910" extrusionOk="0">
                  <a:moveTo>
                    <a:pt x="47434" y="593"/>
                  </a:moveTo>
                  <a:lnTo>
                    <a:pt x="47508" y="3624"/>
                  </a:lnTo>
                  <a:cubicBezTo>
                    <a:pt x="47545" y="4031"/>
                    <a:pt x="47545" y="4437"/>
                    <a:pt x="47545" y="4844"/>
                  </a:cubicBezTo>
                  <a:cubicBezTo>
                    <a:pt x="47545" y="16527"/>
                    <a:pt x="39227" y="26694"/>
                    <a:pt x="27618" y="28875"/>
                  </a:cubicBezTo>
                  <a:cubicBezTo>
                    <a:pt x="23514" y="29652"/>
                    <a:pt x="20446" y="33090"/>
                    <a:pt x="20076" y="37231"/>
                  </a:cubicBezTo>
                  <a:lnTo>
                    <a:pt x="19041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657" y="3291"/>
                    <a:pt x="5731" y="2996"/>
                    <a:pt x="5842" y="2700"/>
                  </a:cubicBezTo>
                  <a:cubicBezTo>
                    <a:pt x="5990" y="2330"/>
                    <a:pt x="6212" y="1997"/>
                    <a:pt x="6471" y="1702"/>
                  </a:cubicBezTo>
                  <a:lnTo>
                    <a:pt x="6508" y="1665"/>
                  </a:lnTo>
                  <a:cubicBezTo>
                    <a:pt x="6609" y="1563"/>
                    <a:pt x="6742" y="1462"/>
                    <a:pt x="6877" y="1332"/>
                  </a:cubicBezTo>
                  <a:lnTo>
                    <a:pt x="6877" y="1332"/>
                  </a:lnTo>
                  <a:lnTo>
                    <a:pt x="6877" y="1332"/>
                  </a:lnTo>
                  <a:lnTo>
                    <a:pt x="7025" y="1221"/>
                  </a:lnTo>
                  <a:cubicBezTo>
                    <a:pt x="7506" y="888"/>
                    <a:pt x="8060" y="666"/>
                    <a:pt x="8652" y="630"/>
                  </a:cubicBezTo>
                  <a:cubicBezTo>
                    <a:pt x="8763" y="593"/>
                    <a:pt x="8874" y="593"/>
                    <a:pt x="8948" y="593"/>
                  </a:cubicBezTo>
                  <a:close/>
                  <a:moveTo>
                    <a:pt x="8578" y="1"/>
                  </a:moveTo>
                  <a:cubicBezTo>
                    <a:pt x="7876" y="75"/>
                    <a:pt x="7210" y="334"/>
                    <a:pt x="6656" y="703"/>
                  </a:cubicBezTo>
                  <a:lnTo>
                    <a:pt x="6656" y="740"/>
                  </a:lnTo>
                  <a:lnTo>
                    <a:pt x="6545" y="814"/>
                  </a:lnTo>
                  <a:lnTo>
                    <a:pt x="6508" y="814"/>
                  </a:lnTo>
                  <a:cubicBezTo>
                    <a:pt x="6360" y="962"/>
                    <a:pt x="6175" y="1110"/>
                    <a:pt x="6027" y="1258"/>
                  </a:cubicBezTo>
                  <a:cubicBezTo>
                    <a:pt x="5694" y="1628"/>
                    <a:pt x="5436" y="2034"/>
                    <a:pt x="5251" y="2478"/>
                  </a:cubicBezTo>
                  <a:cubicBezTo>
                    <a:pt x="5140" y="2811"/>
                    <a:pt x="5029" y="3180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9300" y="50910"/>
                  </a:lnTo>
                  <a:cubicBezTo>
                    <a:pt x="19484" y="50910"/>
                    <a:pt x="19595" y="50762"/>
                    <a:pt x="19632" y="50614"/>
                  </a:cubicBezTo>
                  <a:lnTo>
                    <a:pt x="20704" y="37304"/>
                  </a:lnTo>
                  <a:cubicBezTo>
                    <a:pt x="21037" y="33386"/>
                    <a:pt x="23884" y="30206"/>
                    <a:pt x="27729" y="29467"/>
                  </a:cubicBezTo>
                  <a:cubicBezTo>
                    <a:pt x="39633" y="27211"/>
                    <a:pt x="48137" y="16823"/>
                    <a:pt x="48137" y="4844"/>
                  </a:cubicBezTo>
                  <a:cubicBezTo>
                    <a:pt x="48137" y="4437"/>
                    <a:pt x="48137" y="3994"/>
                    <a:pt x="48137" y="3587"/>
                  </a:cubicBezTo>
                  <a:lnTo>
                    <a:pt x="48026" y="297"/>
                  </a:lnTo>
                  <a:cubicBezTo>
                    <a:pt x="48026" y="112"/>
                    <a:pt x="47878" y="1"/>
                    <a:pt x="47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4608;p64">
              <a:extLst>
                <a:ext uri="{FF2B5EF4-FFF2-40B4-BE49-F238E27FC236}">
                  <a16:creationId xmlns:a16="http://schemas.microsoft.com/office/drawing/2014/main" id="{76BC3D9A-75B7-4FB1-A9B9-8F8295C7E16B}"/>
                </a:ext>
              </a:extLst>
            </p:cNvPr>
            <p:cNvSpPr/>
            <p:nvPr/>
          </p:nvSpPr>
          <p:spPr>
            <a:xfrm>
              <a:off x="4618250" y="2603325"/>
              <a:ext cx="289325" cy="265275"/>
            </a:xfrm>
            <a:custGeom>
              <a:avLst/>
              <a:gdLst/>
              <a:ahLst/>
              <a:cxnLst/>
              <a:rect l="l" t="t" r="r" b="b"/>
              <a:pathLst>
                <a:path w="11573" h="10611" extrusionOk="0">
                  <a:moveTo>
                    <a:pt x="5768" y="0"/>
                  </a:moveTo>
                  <a:cubicBezTo>
                    <a:pt x="2589" y="0"/>
                    <a:pt x="1" y="2366"/>
                    <a:pt x="1" y="5287"/>
                  </a:cubicBezTo>
                  <a:cubicBezTo>
                    <a:pt x="1" y="8208"/>
                    <a:pt x="2589" y="10611"/>
                    <a:pt x="5768" y="10611"/>
                  </a:cubicBezTo>
                  <a:cubicBezTo>
                    <a:pt x="8985" y="10611"/>
                    <a:pt x="11573" y="8208"/>
                    <a:pt x="11573" y="5287"/>
                  </a:cubicBezTo>
                  <a:cubicBezTo>
                    <a:pt x="11573" y="2366"/>
                    <a:pt x="8985" y="0"/>
                    <a:pt x="5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609;p64">
              <a:extLst>
                <a:ext uri="{FF2B5EF4-FFF2-40B4-BE49-F238E27FC236}">
                  <a16:creationId xmlns:a16="http://schemas.microsoft.com/office/drawing/2014/main" id="{6572ADCD-D68E-4A39-8F5B-4F2CCA8ED1D9}"/>
                </a:ext>
              </a:extLst>
            </p:cNvPr>
            <p:cNvSpPr/>
            <p:nvPr/>
          </p:nvSpPr>
          <p:spPr>
            <a:xfrm>
              <a:off x="4609950" y="2595000"/>
              <a:ext cx="305025" cy="281000"/>
            </a:xfrm>
            <a:custGeom>
              <a:avLst/>
              <a:gdLst/>
              <a:ahLst/>
              <a:cxnLst/>
              <a:rect l="l" t="t" r="r" b="b"/>
              <a:pathLst>
                <a:path w="12201" h="11240" extrusionOk="0">
                  <a:moveTo>
                    <a:pt x="6100" y="629"/>
                  </a:moveTo>
                  <a:cubicBezTo>
                    <a:pt x="7616" y="629"/>
                    <a:pt x="9021" y="1183"/>
                    <a:pt x="9982" y="2108"/>
                  </a:cubicBezTo>
                  <a:cubicBezTo>
                    <a:pt x="10980" y="2995"/>
                    <a:pt x="11609" y="4252"/>
                    <a:pt x="11609" y="5620"/>
                  </a:cubicBezTo>
                  <a:cubicBezTo>
                    <a:pt x="11609" y="6988"/>
                    <a:pt x="10980" y="8245"/>
                    <a:pt x="9982" y="9169"/>
                  </a:cubicBezTo>
                  <a:cubicBezTo>
                    <a:pt x="9021" y="10056"/>
                    <a:pt x="7616" y="10611"/>
                    <a:pt x="6100" y="10611"/>
                  </a:cubicBezTo>
                  <a:cubicBezTo>
                    <a:pt x="4584" y="10611"/>
                    <a:pt x="3216" y="10056"/>
                    <a:pt x="2218" y="9169"/>
                  </a:cubicBezTo>
                  <a:cubicBezTo>
                    <a:pt x="1220" y="8245"/>
                    <a:pt x="629" y="6988"/>
                    <a:pt x="629" y="5620"/>
                  </a:cubicBezTo>
                  <a:cubicBezTo>
                    <a:pt x="629" y="4252"/>
                    <a:pt x="1220" y="2995"/>
                    <a:pt x="2218" y="2108"/>
                  </a:cubicBezTo>
                  <a:cubicBezTo>
                    <a:pt x="3216" y="1183"/>
                    <a:pt x="4584" y="629"/>
                    <a:pt x="6100" y="629"/>
                  </a:cubicBezTo>
                  <a:close/>
                  <a:moveTo>
                    <a:pt x="6100" y="0"/>
                  </a:moveTo>
                  <a:cubicBezTo>
                    <a:pt x="4437" y="0"/>
                    <a:pt x="2921" y="629"/>
                    <a:pt x="1812" y="1627"/>
                  </a:cubicBezTo>
                  <a:cubicBezTo>
                    <a:pt x="702" y="2662"/>
                    <a:pt x="0" y="4067"/>
                    <a:pt x="0" y="5620"/>
                  </a:cubicBezTo>
                  <a:cubicBezTo>
                    <a:pt x="0" y="7173"/>
                    <a:pt x="702" y="8578"/>
                    <a:pt x="1812" y="9613"/>
                  </a:cubicBezTo>
                  <a:cubicBezTo>
                    <a:pt x="2921" y="10611"/>
                    <a:pt x="4437" y="11239"/>
                    <a:pt x="6100" y="11239"/>
                  </a:cubicBezTo>
                  <a:cubicBezTo>
                    <a:pt x="7801" y="11239"/>
                    <a:pt x="9317" y="10611"/>
                    <a:pt x="10426" y="9613"/>
                  </a:cubicBezTo>
                  <a:cubicBezTo>
                    <a:pt x="11535" y="8578"/>
                    <a:pt x="12200" y="7173"/>
                    <a:pt x="12200" y="5620"/>
                  </a:cubicBezTo>
                  <a:cubicBezTo>
                    <a:pt x="12200" y="4067"/>
                    <a:pt x="11535" y="2662"/>
                    <a:pt x="10426" y="1627"/>
                  </a:cubicBezTo>
                  <a:cubicBezTo>
                    <a:pt x="9317" y="629"/>
                    <a:pt x="7801" y="0"/>
                    <a:pt x="6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610;p64">
              <a:extLst>
                <a:ext uri="{FF2B5EF4-FFF2-40B4-BE49-F238E27FC236}">
                  <a16:creationId xmlns:a16="http://schemas.microsoft.com/office/drawing/2014/main" id="{D2330F33-4487-43C2-A4F8-344900AA1F1F}"/>
                </a:ext>
              </a:extLst>
            </p:cNvPr>
            <p:cNvSpPr/>
            <p:nvPr/>
          </p:nvSpPr>
          <p:spPr>
            <a:xfrm>
              <a:off x="4638600" y="2621800"/>
              <a:ext cx="248650" cy="227400"/>
            </a:xfrm>
            <a:custGeom>
              <a:avLst/>
              <a:gdLst/>
              <a:ahLst/>
              <a:cxnLst/>
              <a:rect l="l" t="t" r="r" b="b"/>
              <a:pathLst>
                <a:path w="9946" h="9096" extrusionOk="0">
                  <a:moveTo>
                    <a:pt x="4954" y="0"/>
                  </a:moveTo>
                  <a:cubicBezTo>
                    <a:pt x="2218" y="0"/>
                    <a:pt x="0" y="2034"/>
                    <a:pt x="0" y="4548"/>
                  </a:cubicBezTo>
                  <a:cubicBezTo>
                    <a:pt x="0" y="7062"/>
                    <a:pt x="2218" y="9095"/>
                    <a:pt x="4954" y="9095"/>
                  </a:cubicBezTo>
                  <a:cubicBezTo>
                    <a:pt x="7690" y="9095"/>
                    <a:pt x="9945" y="7062"/>
                    <a:pt x="9945" y="4548"/>
                  </a:cubicBezTo>
                  <a:cubicBezTo>
                    <a:pt x="9945" y="2034"/>
                    <a:pt x="7690" y="0"/>
                    <a:pt x="4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4611;p64">
              <a:extLst>
                <a:ext uri="{FF2B5EF4-FFF2-40B4-BE49-F238E27FC236}">
                  <a16:creationId xmlns:a16="http://schemas.microsoft.com/office/drawing/2014/main" id="{E65DF25A-9E66-478A-B283-CB292C72B0C6}"/>
                </a:ext>
              </a:extLst>
            </p:cNvPr>
            <p:cNvSpPr/>
            <p:nvPr/>
          </p:nvSpPr>
          <p:spPr>
            <a:xfrm>
              <a:off x="4631200" y="2614400"/>
              <a:ext cx="263425" cy="243100"/>
            </a:xfrm>
            <a:custGeom>
              <a:avLst/>
              <a:gdLst/>
              <a:ahLst/>
              <a:cxnLst/>
              <a:rect l="l" t="t" r="r" b="b"/>
              <a:pathLst>
                <a:path w="10537" h="9724" extrusionOk="0">
                  <a:moveTo>
                    <a:pt x="5250" y="592"/>
                  </a:moveTo>
                  <a:cubicBezTo>
                    <a:pt x="6544" y="592"/>
                    <a:pt x="7727" y="1073"/>
                    <a:pt x="8578" y="1849"/>
                  </a:cubicBezTo>
                  <a:cubicBezTo>
                    <a:pt x="9391" y="2626"/>
                    <a:pt x="9908" y="3698"/>
                    <a:pt x="9908" y="4844"/>
                  </a:cubicBezTo>
                  <a:cubicBezTo>
                    <a:pt x="9908" y="6027"/>
                    <a:pt x="9391" y="7062"/>
                    <a:pt x="8578" y="7838"/>
                  </a:cubicBezTo>
                  <a:cubicBezTo>
                    <a:pt x="7727" y="8615"/>
                    <a:pt x="6544" y="9096"/>
                    <a:pt x="5250" y="9096"/>
                  </a:cubicBezTo>
                  <a:cubicBezTo>
                    <a:pt x="3956" y="9096"/>
                    <a:pt x="2810" y="8615"/>
                    <a:pt x="1960" y="7838"/>
                  </a:cubicBezTo>
                  <a:cubicBezTo>
                    <a:pt x="1109" y="7062"/>
                    <a:pt x="592" y="6027"/>
                    <a:pt x="592" y="4844"/>
                  </a:cubicBezTo>
                  <a:cubicBezTo>
                    <a:pt x="592" y="3698"/>
                    <a:pt x="1109" y="2626"/>
                    <a:pt x="1960" y="1849"/>
                  </a:cubicBezTo>
                  <a:cubicBezTo>
                    <a:pt x="2810" y="1073"/>
                    <a:pt x="3956" y="592"/>
                    <a:pt x="5250" y="592"/>
                  </a:cubicBezTo>
                  <a:close/>
                  <a:moveTo>
                    <a:pt x="5250" y="1"/>
                  </a:moveTo>
                  <a:cubicBezTo>
                    <a:pt x="3808" y="1"/>
                    <a:pt x="2514" y="518"/>
                    <a:pt x="1553" y="1406"/>
                  </a:cubicBezTo>
                  <a:cubicBezTo>
                    <a:pt x="592" y="2293"/>
                    <a:pt x="0" y="3513"/>
                    <a:pt x="0" y="4844"/>
                  </a:cubicBezTo>
                  <a:cubicBezTo>
                    <a:pt x="0" y="6212"/>
                    <a:pt x="592" y="7432"/>
                    <a:pt x="1553" y="8282"/>
                  </a:cubicBezTo>
                  <a:cubicBezTo>
                    <a:pt x="2514" y="9169"/>
                    <a:pt x="3808" y="9724"/>
                    <a:pt x="5250" y="9724"/>
                  </a:cubicBezTo>
                  <a:cubicBezTo>
                    <a:pt x="6692" y="9724"/>
                    <a:pt x="8023" y="9169"/>
                    <a:pt x="8984" y="8282"/>
                  </a:cubicBezTo>
                  <a:cubicBezTo>
                    <a:pt x="9945" y="7432"/>
                    <a:pt x="10537" y="6212"/>
                    <a:pt x="10537" y="4844"/>
                  </a:cubicBezTo>
                  <a:cubicBezTo>
                    <a:pt x="10537" y="3513"/>
                    <a:pt x="9945" y="2293"/>
                    <a:pt x="8984" y="1406"/>
                  </a:cubicBezTo>
                  <a:cubicBezTo>
                    <a:pt x="8023" y="518"/>
                    <a:pt x="6692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4612;p64">
              <a:extLst>
                <a:ext uri="{FF2B5EF4-FFF2-40B4-BE49-F238E27FC236}">
                  <a16:creationId xmlns:a16="http://schemas.microsoft.com/office/drawing/2014/main" id="{9D6E8642-9305-4897-A552-0BD087A61E7C}"/>
                </a:ext>
              </a:extLst>
            </p:cNvPr>
            <p:cNvSpPr/>
            <p:nvPr/>
          </p:nvSpPr>
          <p:spPr>
            <a:xfrm>
              <a:off x="913800" y="2888150"/>
              <a:ext cx="246800" cy="260350"/>
            </a:xfrm>
            <a:custGeom>
              <a:avLst/>
              <a:gdLst/>
              <a:ahLst/>
              <a:cxnLst/>
              <a:rect l="l" t="t" r="r" b="b"/>
              <a:pathLst>
                <a:path w="9872" h="10414" extrusionOk="0">
                  <a:moveTo>
                    <a:pt x="4270" y="0"/>
                  </a:moveTo>
                  <a:cubicBezTo>
                    <a:pt x="3903" y="0"/>
                    <a:pt x="3536" y="58"/>
                    <a:pt x="3180" y="179"/>
                  </a:cubicBezTo>
                  <a:cubicBezTo>
                    <a:pt x="999" y="955"/>
                    <a:pt x="1" y="3802"/>
                    <a:pt x="962" y="6575"/>
                  </a:cubicBezTo>
                  <a:cubicBezTo>
                    <a:pt x="1766" y="8895"/>
                    <a:pt x="3684" y="10413"/>
                    <a:pt x="5567" y="10413"/>
                  </a:cubicBezTo>
                  <a:cubicBezTo>
                    <a:pt x="5934" y="10413"/>
                    <a:pt x="6300" y="10356"/>
                    <a:pt x="6655" y="10235"/>
                  </a:cubicBezTo>
                  <a:cubicBezTo>
                    <a:pt x="8874" y="9459"/>
                    <a:pt x="9872" y="6575"/>
                    <a:pt x="8911" y="3802"/>
                  </a:cubicBezTo>
                  <a:cubicBezTo>
                    <a:pt x="8075" y="1513"/>
                    <a:pt x="6153" y="0"/>
                    <a:pt x="4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4613;p64">
              <a:extLst>
                <a:ext uri="{FF2B5EF4-FFF2-40B4-BE49-F238E27FC236}">
                  <a16:creationId xmlns:a16="http://schemas.microsoft.com/office/drawing/2014/main" id="{2706E279-4D92-4482-9945-E9406F3469E3}"/>
                </a:ext>
              </a:extLst>
            </p:cNvPr>
            <p:cNvSpPr/>
            <p:nvPr/>
          </p:nvSpPr>
          <p:spPr>
            <a:xfrm>
              <a:off x="920275" y="2880600"/>
              <a:ext cx="232950" cy="275450"/>
            </a:xfrm>
            <a:custGeom>
              <a:avLst/>
              <a:gdLst/>
              <a:ahLst/>
              <a:cxnLst/>
              <a:rect l="l" t="t" r="r" b="b"/>
              <a:pathLst>
                <a:path w="9318" h="11018" extrusionOk="0">
                  <a:moveTo>
                    <a:pt x="4096" y="628"/>
                  </a:moveTo>
                  <a:cubicBezTo>
                    <a:pt x="5813" y="628"/>
                    <a:pt x="7589" y="2061"/>
                    <a:pt x="8356" y="4215"/>
                  </a:cubicBezTo>
                  <a:cubicBezTo>
                    <a:pt x="8578" y="4917"/>
                    <a:pt x="8689" y="5583"/>
                    <a:pt x="8689" y="6248"/>
                  </a:cubicBezTo>
                  <a:cubicBezTo>
                    <a:pt x="8689" y="7210"/>
                    <a:pt x="8467" y="8060"/>
                    <a:pt x="8060" y="8762"/>
                  </a:cubicBezTo>
                  <a:cubicBezTo>
                    <a:pt x="7653" y="9465"/>
                    <a:pt x="7062" y="9982"/>
                    <a:pt x="6322" y="10241"/>
                  </a:cubicBezTo>
                  <a:cubicBezTo>
                    <a:pt x="5990" y="10352"/>
                    <a:pt x="5620" y="10389"/>
                    <a:pt x="5287" y="10389"/>
                  </a:cubicBezTo>
                  <a:cubicBezTo>
                    <a:pt x="5266" y="10390"/>
                    <a:pt x="5245" y="10390"/>
                    <a:pt x="5223" y="10390"/>
                  </a:cubicBezTo>
                  <a:cubicBezTo>
                    <a:pt x="3540" y="10390"/>
                    <a:pt x="1729" y="8957"/>
                    <a:pt x="999" y="6803"/>
                  </a:cubicBezTo>
                  <a:cubicBezTo>
                    <a:pt x="740" y="6100"/>
                    <a:pt x="629" y="5398"/>
                    <a:pt x="629" y="4769"/>
                  </a:cubicBezTo>
                  <a:cubicBezTo>
                    <a:pt x="629" y="3808"/>
                    <a:pt x="851" y="2958"/>
                    <a:pt x="1257" y="2255"/>
                  </a:cubicBezTo>
                  <a:cubicBezTo>
                    <a:pt x="1701" y="1553"/>
                    <a:pt x="2293" y="1035"/>
                    <a:pt x="3032" y="777"/>
                  </a:cubicBezTo>
                  <a:cubicBezTo>
                    <a:pt x="3365" y="666"/>
                    <a:pt x="3698" y="629"/>
                    <a:pt x="4030" y="629"/>
                  </a:cubicBezTo>
                  <a:cubicBezTo>
                    <a:pt x="4052" y="628"/>
                    <a:pt x="4074" y="628"/>
                    <a:pt x="4096" y="628"/>
                  </a:cubicBezTo>
                  <a:close/>
                  <a:moveTo>
                    <a:pt x="4030" y="0"/>
                  </a:moveTo>
                  <a:cubicBezTo>
                    <a:pt x="3624" y="0"/>
                    <a:pt x="3217" y="74"/>
                    <a:pt x="2810" y="185"/>
                  </a:cubicBezTo>
                  <a:cubicBezTo>
                    <a:pt x="1923" y="518"/>
                    <a:pt x="1220" y="1146"/>
                    <a:pt x="740" y="1923"/>
                  </a:cubicBezTo>
                  <a:cubicBezTo>
                    <a:pt x="259" y="2736"/>
                    <a:pt x="0" y="3734"/>
                    <a:pt x="0" y="4769"/>
                  </a:cubicBezTo>
                  <a:cubicBezTo>
                    <a:pt x="0" y="5472"/>
                    <a:pt x="148" y="6248"/>
                    <a:pt x="407" y="6988"/>
                  </a:cubicBezTo>
                  <a:cubicBezTo>
                    <a:pt x="1257" y="9391"/>
                    <a:pt x="3254" y="11018"/>
                    <a:pt x="5287" y="11018"/>
                  </a:cubicBezTo>
                  <a:cubicBezTo>
                    <a:pt x="5694" y="11018"/>
                    <a:pt x="6101" y="10944"/>
                    <a:pt x="6507" y="10796"/>
                  </a:cubicBezTo>
                  <a:cubicBezTo>
                    <a:pt x="7395" y="10500"/>
                    <a:pt x="8097" y="9871"/>
                    <a:pt x="8578" y="9058"/>
                  </a:cubicBezTo>
                  <a:cubicBezTo>
                    <a:pt x="9058" y="8282"/>
                    <a:pt x="9317" y="7284"/>
                    <a:pt x="9317" y="6248"/>
                  </a:cubicBezTo>
                  <a:cubicBezTo>
                    <a:pt x="9317" y="5546"/>
                    <a:pt x="9169" y="4769"/>
                    <a:pt x="8910" y="4030"/>
                  </a:cubicBezTo>
                  <a:cubicBezTo>
                    <a:pt x="8097" y="1627"/>
                    <a:pt x="6101" y="0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4614;p64">
              <a:extLst>
                <a:ext uri="{FF2B5EF4-FFF2-40B4-BE49-F238E27FC236}">
                  <a16:creationId xmlns:a16="http://schemas.microsoft.com/office/drawing/2014/main" id="{D5798715-9680-441B-BA5E-95A1148BE906}"/>
                </a:ext>
              </a:extLst>
            </p:cNvPr>
            <p:cNvSpPr/>
            <p:nvPr/>
          </p:nvSpPr>
          <p:spPr>
            <a:xfrm>
              <a:off x="931375" y="2906950"/>
              <a:ext cx="211675" cy="222725"/>
            </a:xfrm>
            <a:custGeom>
              <a:avLst/>
              <a:gdLst/>
              <a:ahLst/>
              <a:cxnLst/>
              <a:rect l="l" t="t" r="r" b="b"/>
              <a:pathLst>
                <a:path w="8467" h="8909" extrusionOk="0">
                  <a:moveTo>
                    <a:pt x="3692" y="1"/>
                  </a:moveTo>
                  <a:cubicBezTo>
                    <a:pt x="3369" y="1"/>
                    <a:pt x="3047" y="54"/>
                    <a:pt x="2736" y="166"/>
                  </a:cubicBezTo>
                  <a:cubicBezTo>
                    <a:pt x="850" y="795"/>
                    <a:pt x="0" y="3272"/>
                    <a:pt x="813" y="5638"/>
                  </a:cubicBezTo>
                  <a:cubicBezTo>
                    <a:pt x="1490" y="7606"/>
                    <a:pt x="3138" y="8909"/>
                    <a:pt x="4759" y="8909"/>
                  </a:cubicBezTo>
                  <a:cubicBezTo>
                    <a:pt x="5086" y="8909"/>
                    <a:pt x="5413" y="8856"/>
                    <a:pt x="5731" y="8744"/>
                  </a:cubicBezTo>
                  <a:cubicBezTo>
                    <a:pt x="7616" y="8078"/>
                    <a:pt x="8466" y="5638"/>
                    <a:pt x="7616" y="3272"/>
                  </a:cubicBezTo>
                  <a:cubicBezTo>
                    <a:pt x="6940" y="1304"/>
                    <a:pt x="5291" y="1"/>
                    <a:pt x="36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4615;p64">
              <a:extLst>
                <a:ext uri="{FF2B5EF4-FFF2-40B4-BE49-F238E27FC236}">
                  <a16:creationId xmlns:a16="http://schemas.microsoft.com/office/drawing/2014/main" id="{514B26DF-4EA8-4412-9DCE-9C7710E3381A}"/>
                </a:ext>
              </a:extLst>
            </p:cNvPr>
            <p:cNvSpPr/>
            <p:nvPr/>
          </p:nvSpPr>
          <p:spPr>
            <a:xfrm>
              <a:off x="935975" y="2899075"/>
              <a:ext cx="201525" cy="238500"/>
            </a:xfrm>
            <a:custGeom>
              <a:avLst/>
              <a:gdLst/>
              <a:ahLst/>
              <a:cxnLst/>
              <a:rect l="l" t="t" r="r" b="b"/>
              <a:pathLst>
                <a:path w="8061" h="9540" extrusionOk="0">
                  <a:moveTo>
                    <a:pt x="3577" y="628"/>
                  </a:moveTo>
                  <a:cubicBezTo>
                    <a:pt x="5001" y="628"/>
                    <a:pt x="6517" y="1840"/>
                    <a:pt x="7136" y="3698"/>
                  </a:cubicBezTo>
                  <a:cubicBezTo>
                    <a:pt x="7358" y="4252"/>
                    <a:pt x="7432" y="4844"/>
                    <a:pt x="7432" y="5398"/>
                  </a:cubicBezTo>
                  <a:cubicBezTo>
                    <a:pt x="7432" y="6212"/>
                    <a:pt x="7247" y="6951"/>
                    <a:pt x="6914" y="7543"/>
                  </a:cubicBezTo>
                  <a:cubicBezTo>
                    <a:pt x="6545" y="8134"/>
                    <a:pt x="6064" y="8541"/>
                    <a:pt x="5436" y="8763"/>
                  </a:cubicBezTo>
                  <a:cubicBezTo>
                    <a:pt x="5140" y="8874"/>
                    <a:pt x="4881" y="8911"/>
                    <a:pt x="4585" y="8911"/>
                  </a:cubicBezTo>
                  <a:cubicBezTo>
                    <a:pt x="3143" y="8911"/>
                    <a:pt x="1591" y="7728"/>
                    <a:pt x="925" y="5842"/>
                  </a:cubicBezTo>
                  <a:cubicBezTo>
                    <a:pt x="703" y="5287"/>
                    <a:pt x="629" y="4696"/>
                    <a:pt x="629" y="4141"/>
                  </a:cubicBezTo>
                  <a:cubicBezTo>
                    <a:pt x="629" y="3328"/>
                    <a:pt x="814" y="2589"/>
                    <a:pt x="1184" y="1997"/>
                  </a:cubicBezTo>
                  <a:cubicBezTo>
                    <a:pt x="1517" y="1406"/>
                    <a:pt x="2034" y="962"/>
                    <a:pt x="2626" y="777"/>
                  </a:cubicBezTo>
                  <a:cubicBezTo>
                    <a:pt x="2922" y="666"/>
                    <a:pt x="3217" y="629"/>
                    <a:pt x="3513" y="629"/>
                  </a:cubicBezTo>
                  <a:cubicBezTo>
                    <a:pt x="3534" y="629"/>
                    <a:pt x="3556" y="628"/>
                    <a:pt x="3577" y="628"/>
                  </a:cubicBezTo>
                  <a:close/>
                  <a:moveTo>
                    <a:pt x="3513" y="1"/>
                  </a:moveTo>
                  <a:cubicBezTo>
                    <a:pt x="3143" y="1"/>
                    <a:pt x="2774" y="75"/>
                    <a:pt x="2441" y="186"/>
                  </a:cubicBezTo>
                  <a:cubicBezTo>
                    <a:pt x="1665" y="444"/>
                    <a:pt x="1036" y="999"/>
                    <a:pt x="629" y="1701"/>
                  </a:cubicBezTo>
                  <a:cubicBezTo>
                    <a:pt x="223" y="2367"/>
                    <a:pt x="1" y="3217"/>
                    <a:pt x="1" y="4141"/>
                  </a:cubicBezTo>
                  <a:cubicBezTo>
                    <a:pt x="1" y="4770"/>
                    <a:pt x="112" y="5398"/>
                    <a:pt x="334" y="6064"/>
                  </a:cubicBezTo>
                  <a:cubicBezTo>
                    <a:pt x="1073" y="8134"/>
                    <a:pt x="2774" y="9539"/>
                    <a:pt x="4585" y="9539"/>
                  </a:cubicBezTo>
                  <a:cubicBezTo>
                    <a:pt x="4918" y="9539"/>
                    <a:pt x="5288" y="9465"/>
                    <a:pt x="5620" y="9354"/>
                  </a:cubicBezTo>
                  <a:cubicBezTo>
                    <a:pt x="6397" y="9095"/>
                    <a:pt x="7025" y="8541"/>
                    <a:pt x="7432" y="7838"/>
                  </a:cubicBezTo>
                  <a:cubicBezTo>
                    <a:pt x="7839" y="7136"/>
                    <a:pt x="8061" y="6323"/>
                    <a:pt x="8061" y="5398"/>
                  </a:cubicBezTo>
                  <a:cubicBezTo>
                    <a:pt x="8061" y="4770"/>
                    <a:pt x="7950" y="4141"/>
                    <a:pt x="7728" y="3476"/>
                  </a:cubicBezTo>
                  <a:cubicBezTo>
                    <a:pt x="6988" y="1406"/>
                    <a:pt x="5288" y="1"/>
                    <a:pt x="3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4616;p64">
              <a:extLst>
                <a:ext uri="{FF2B5EF4-FFF2-40B4-BE49-F238E27FC236}">
                  <a16:creationId xmlns:a16="http://schemas.microsoft.com/office/drawing/2014/main" id="{7DBA836C-E885-432B-B592-09791D9AB68D}"/>
                </a:ext>
              </a:extLst>
            </p:cNvPr>
            <p:cNvSpPr/>
            <p:nvPr/>
          </p:nvSpPr>
          <p:spPr>
            <a:xfrm>
              <a:off x="1254850" y="2924675"/>
              <a:ext cx="196900" cy="207625"/>
            </a:xfrm>
            <a:custGeom>
              <a:avLst/>
              <a:gdLst/>
              <a:ahLst/>
              <a:cxnLst/>
              <a:rect l="l" t="t" r="r" b="b"/>
              <a:pathLst>
                <a:path w="7876" h="8305" extrusionOk="0">
                  <a:moveTo>
                    <a:pt x="3465" y="1"/>
                  </a:moveTo>
                  <a:cubicBezTo>
                    <a:pt x="3156" y="1"/>
                    <a:pt x="2849" y="52"/>
                    <a:pt x="2552" y="160"/>
                  </a:cubicBezTo>
                  <a:cubicBezTo>
                    <a:pt x="814" y="751"/>
                    <a:pt x="1" y="3043"/>
                    <a:pt x="777" y="5262"/>
                  </a:cubicBezTo>
                  <a:cubicBezTo>
                    <a:pt x="1421" y="7101"/>
                    <a:pt x="2928" y="8304"/>
                    <a:pt x="4436" y="8304"/>
                  </a:cubicBezTo>
                  <a:cubicBezTo>
                    <a:pt x="4747" y="8304"/>
                    <a:pt x="5058" y="8253"/>
                    <a:pt x="5362" y="8145"/>
                  </a:cubicBezTo>
                  <a:cubicBezTo>
                    <a:pt x="7099" y="7554"/>
                    <a:pt x="7876" y="5262"/>
                    <a:pt x="7136" y="3043"/>
                  </a:cubicBezTo>
                  <a:cubicBezTo>
                    <a:pt x="6493" y="1205"/>
                    <a:pt x="4960" y="1"/>
                    <a:pt x="3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4617;p64">
              <a:extLst>
                <a:ext uri="{FF2B5EF4-FFF2-40B4-BE49-F238E27FC236}">
                  <a16:creationId xmlns:a16="http://schemas.microsoft.com/office/drawing/2014/main" id="{465A4968-DC53-410A-AA7C-746EF1ECDAC2}"/>
                </a:ext>
              </a:extLst>
            </p:cNvPr>
            <p:cNvSpPr/>
            <p:nvPr/>
          </p:nvSpPr>
          <p:spPr>
            <a:xfrm>
              <a:off x="1259475" y="2916650"/>
              <a:ext cx="188575" cy="223700"/>
            </a:xfrm>
            <a:custGeom>
              <a:avLst/>
              <a:gdLst/>
              <a:ahLst/>
              <a:cxnLst/>
              <a:rect l="l" t="t" r="r" b="b"/>
              <a:pathLst>
                <a:path w="7543" h="8948" extrusionOk="0">
                  <a:moveTo>
                    <a:pt x="3254" y="629"/>
                  </a:moveTo>
                  <a:cubicBezTo>
                    <a:pt x="4585" y="629"/>
                    <a:pt x="6027" y="1738"/>
                    <a:pt x="6655" y="3475"/>
                  </a:cubicBezTo>
                  <a:cubicBezTo>
                    <a:pt x="6840" y="3993"/>
                    <a:pt x="6914" y="4548"/>
                    <a:pt x="6914" y="5065"/>
                  </a:cubicBezTo>
                  <a:cubicBezTo>
                    <a:pt x="6914" y="5805"/>
                    <a:pt x="6729" y="6507"/>
                    <a:pt x="6434" y="7025"/>
                  </a:cubicBezTo>
                  <a:cubicBezTo>
                    <a:pt x="6101" y="7579"/>
                    <a:pt x="5620" y="7986"/>
                    <a:pt x="5066" y="8171"/>
                  </a:cubicBezTo>
                  <a:cubicBezTo>
                    <a:pt x="4807" y="8282"/>
                    <a:pt x="4548" y="8319"/>
                    <a:pt x="4252" y="8319"/>
                  </a:cubicBezTo>
                  <a:cubicBezTo>
                    <a:pt x="2921" y="8319"/>
                    <a:pt x="1479" y="7209"/>
                    <a:pt x="888" y="5472"/>
                  </a:cubicBezTo>
                  <a:cubicBezTo>
                    <a:pt x="703" y="4917"/>
                    <a:pt x="592" y="4400"/>
                    <a:pt x="592" y="3882"/>
                  </a:cubicBezTo>
                  <a:cubicBezTo>
                    <a:pt x="592" y="3143"/>
                    <a:pt x="777" y="2440"/>
                    <a:pt x="1110" y="1886"/>
                  </a:cubicBezTo>
                  <a:cubicBezTo>
                    <a:pt x="1443" y="1368"/>
                    <a:pt x="1886" y="961"/>
                    <a:pt x="2478" y="740"/>
                  </a:cubicBezTo>
                  <a:cubicBezTo>
                    <a:pt x="2736" y="666"/>
                    <a:pt x="2995" y="629"/>
                    <a:pt x="3254" y="629"/>
                  </a:cubicBezTo>
                  <a:close/>
                  <a:moveTo>
                    <a:pt x="3254" y="0"/>
                  </a:moveTo>
                  <a:cubicBezTo>
                    <a:pt x="2921" y="0"/>
                    <a:pt x="2589" y="74"/>
                    <a:pt x="2256" y="185"/>
                  </a:cubicBezTo>
                  <a:cubicBezTo>
                    <a:pt x="1553" y="407"/>
                    <a:pt x="962" y="924"/>
                    <a:pt x="592" y="1590"/>
                  </a:cubicBezTo>
                  <a:cubicBezTo>
                    <a:pt x="186" y="2255"/>
                    <a:pt x="1" y="3032"/>
                    <a:pt x="1" y="3882"/>
                  </a:cubicBezTo>
                  <a:cubicBezTo>
                    <a:pt x="1" y="4474"/>
                    <a:pt x="75" y="5065"/>
                    <a:pt x="296" y="5694"/>
                  </a:cubicBezTo>
                  <a:cubicBezTo>
                    <a:pt x="962" y="7616"/>
                    <a:pt x="2589" y="8910"/>
                    <a:pt x="4252" y="8947"/>
                  </a:cubicBezTo>
                  <a:cubicBezTo>
                    <a:pt x="4585" y="8947"/>
                    <a:pt x="4918" y="8873"/>
                    <a:pt x="5250" y="8762"/>
                  </a:cubicBezTo>
                  <a:cubicBezTo>
                    <a:pt x="5990" y="8503"/>
                    <a:pt x="6544" y="7986"/>
                    <a:pt x="6951" y="7357"/>
                  </a:cubicBezTo>
                  <a:cubicBezTo>
                    <a:pt x="7321" y="6692"/>
                    <a:pt x="7543" y="5915"/>
                    <a:pt x="7543" y="5065"/>
                  </a:cubicBezTo>
                  <a:cubicBezTo>
                    <a:pt x="7543" y="4474"/>
                    <a:pt x="7432" y="3882"/>
                    <a:pt x="7210" y="3254"/>
                  </a:cubicBezTo>
                  <a:cubicBezTo>
                    <a:pt x="6544" y="1331"/>
                    <a:pt x="4918" y="0"/>
                    <a:pt x="3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4618;p64">
              <a:extLst>
                <a:ext uri="{FF2B5EF4-FFF2-40B4-BE49-F238E27FC236}">
                  <a16:creationId xmlns:a16="http://schemas.microsoft.com/office/drawing/2014/main" id="{0F2F48DC-126B-4EA2-AD91-0649358F76C9}"/>
                </a:ext>
              </a:extLst>
            </p:cNvPr>
            <p:cNvSpPr/>
            <p:nvPr/>
          </p:nvSpPr>
          <p:spPr>
            <a:xfrm>
              <a:off x="1268725" y="2939350"/>
              <a:ext cx="169150" cy="178300"/>
            </a:xfrm>
            <a:custGeom>
              <a:avLst/>
              <a:gdLst/>
              <a:ahLst/>
              <a:cxnLst/>
              <a:rect l="l" t="t" r="r" b="b"/>
              <a:pathLst>
                <a:path w="6766" h="7132" extrusionOk="0">
                  <a:moveTo>
                    <a:pt x="2950" y="0"/>
                  </a:moveTo>
                  <a:cubicBezTo>
                    <a:pt x="2692" y="0"/>
                    <a:pt x="2434" y="41"/>
                    <a:pt x="2182" y="127"/>
                  </a:cubicBezTo>
                  <a:cubicBezTo>
                    <a:pt x="703" y="645"/>
                    <a:pt x="0" y="2604"/>
                    <a:pt x="666" y="4527"/>
                  </a:cubicBezTo>
                  <a:cubicBezTo>
                    <a:pt x="1221" y="6099"/>
                    <a:pt x="2546" y="7131"/>
                    <a:pt x="3829" y="7131"/>
                  </a:cubicBezTo>
                  <a:cubicBezTo>
                    <a:pt x="4085" y="7131"/>
                    <a:pt x="4339" y="7090"/>
                    <a:pt x="4585" y="7004"/>
                  </a:cubicBezTo>
                  <a:cubicBezTo>
                    <a:pt x="6101" y="6486"/>
                    <a:pt x="6766" y="4490"/>
                    <a:pt x="6101" y="2604"/>
                  </a:cubicBezTo>
                  <a:cubicBezTo>
                    <a:pt x="5546" y="1032"/>
                    <a:pt x="4246" y="0"/>
                    <a:pt x="29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619;p64">
              <a:extLst>
                <a:ext uri="{FF2B5EF4-FFF2-40B4-BE49-F238E27FC236}">
                  <a16:creationId xmlns:a16="http://schemas.microsoft.com/office/drawing/2014/main" id="{8090E966-47BE-4E63-BFD1-DB694E956060}"/>
                </a:ext>
              </a:extLst>
            </p:cNvPr>
            <p:cNvSpPr/>
            <p:nvPr/>
          </p:nvSpPr>
          <p:spPr>
            <a:xfrm>
              <a:off x="1271500" y="2931425"/>
              <a:ext cx="163625" cy="194125"/>
            </a:xfrm>
            <a:custGeom>
              <a:avLst/>
              <a:gdLst/>
              <a:ahLst/>
              <a:cxnLst/>
              <a:rect l="l" t="t" r="r" b="b"/>
              <a:pathLst>
                <a:path w="6545" h="7765" extrusionOk="0">
                  <a:moveTo>
                    <a:pt x="2847" y="629"/>
                  </a:moveTo>
                  <a:cubicBezTo>
                    <a:pt x="3956" y="629"/>
                    <a:pt x="5176" y="1553"/>
                    <a:pt x="5694" y="3032"/>
                  </a:cubicBezTo>
                  <a:cubicBezTo>
                    <a:pt x="5879" y="3476"/>
                    <a:pt x="5953" y="3957"/>
                    <a:pt x="5953" y="4400"/>
                  </a:cubicBezTo>
                  <a:cubicBezTo>
                    <a:pt x="5953" y="5029"/>
                    <a:pt x="5805" y="5583"/>
                    <a:pt x="5509" y="6064"/>
                  </a:cubicBezTo>
                  <a:cubicBezTo>
                    <a:pt x="5250" y="6508"/>
                    <a:pt x="4843" y="6840"/>
                    <a:pt x="4363" y="7025"/>
                  </a:cubicBezTo>
                  <a:cubicBezTo>
                    <a:pt x="4141" y="7099"/>
                    <a:pt x="3919" y="7136"/>
                    <a:pt x="3697" y="7136"/>
                  </a:cubicBezTo>
                  <a:cubicBezTo>
                    <a:pt x="2588" y="7136"/>
                    <a:pt x="1368" y="6212"/>
                    <a:pt x="851" y="4733"/>
                  </a:cubicBezTo>
                  <a:cubicBezTo>
                    <a:pt x="703" y="4252"/>
                    <a:pt x="629" y="3809"/>
                    <a:pt x="629" y="3365"/>
                  </a:cubicBezTo>
                  <a:cubicBezTo>
                    <a:pt x="629" y="2736"/>
                    <a:pt x="777" y="2145"/>
                    <a:pt x="1035" y="1701"/>
                  </a:cubicBezTo>
                  <a:cubicBezTo>
                    <a:pt x="1331" y="1258"/>
                    <a:pt x="1701" y="888"/>
                    <a:pt x="2182" y="740"/>
                  </a:cubicBezTo>
                  <a:cubicBezTo>
                    <a:pt x="2403" y="666"/>
                    <a:pt x="2625" y="629"/>
                    <a:pt x="2847" y="629"/>
                  </a:cubicBezTo>
                  <a:close/>
                  <a:moveTo>
                    <a:pt x="2847" y="1"/>
                  </a:moveTo>
                  <a:cubicBezTo>
                    <a:pt x="2551" y="1"/>
                    <a:pt x="2255" y="38"/>
                    <a:pt x="1997" y="149"/>
                  </a:cubicBezTo>
                  <a:cubicBezTo>
                    <a:pt x="1368" y="370"/>
                    <a:pt x="851" y="814"/>
                    <a:pt x="518" y="1369"/>
                  </a:cubicBezTo>
                  <a:cubicBezTo>
                    <a:pt x="185" y="1960"/>
                    <a:pt x="0" y="2626"/>
                    <a:pt x="0" y="3365"/>
                  </a:cubicBezTo>
                  <a:cubicBezTo>
                    <a:pt x="0" y="3883"/>
                    <a:pt x="74" y="4400"/>
                    <a:pt x="259" y="4918"/>
                  </a:cubicBezTo>
                  <a:cubicBezTo>
                    <a:pt x="851" y="6618"/>
                    <a:pt x="2255" y="7728"/>
                    <a:pt x="3697" y="7765"/>
                  </a:cubicBezTo>
                  <a:cubicBezTo>
                    <a:pt x="3993" y="7765"/>
                    <a:pt x="4289" y="7691"/>
                    <a:pt x="4585" y="7617"/>
                  </a:cubicBezTo>
                  <a:cubicBezTo>
                    <a:pt x="5213" y="7395"/>
                    <a:pt x="5694" y="6951"/>
                    <a:pt x="6063" y="6360"/>
                  </a:cubicBezTo>
                  <a:cubicBezTo>
                    <a:pt x="6396" y="5805"/>
                    <a:pt x="6544" y="5103"/>
                    <a:pt x="6544" y="4400"/>
                  </a:cubicBezTo>
                  <a:cubicBezTo>
                    <a:pt x="6544" y="3883"/>
                    <a:pt x="6470" y="3365"/>
                    <a:pt x="6285" y="2810"/>
                  </a:cubicBezTo>
                  <a:cubicBezTo>
                    <a:pt x="5694" y="1147"/>
                    <a:pt x="4326" y="1"/>
                    <a:pt x="2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620;p64">
              <a:extLst>
                <a:ext uri="{FF2B5EF4-FFF2-40B4-BE49-F238E27FC236}">
                  <a16:creationId xmlns:a16="http://schemas.microsoft.com/office/drawing/2014/main" id="{182596D9-6793-49AF-A1C2-546EE1DE5495}"/>
                </a:ext>
              </a:extLst>
            </p:cNvPr>
            <p:cNvSpPr/>
            <p:nvPr/>
          </p:nvSpPr>
          <p:spPr>
            <a:xfrm>
              <a:off x="1540450" y="2960750"/>
              <a:ext cx="151600" cy="159500"/>
            </a:xfrm>
            <a:custGeom>
              <a:avLst/>
              <a:gdLst/>
              <a:ahLst/>
              <a:cxnLst/>
              <a:rect l="l" t="t" r="r" b="b"/>
              <a:pathLst>
                <a:path w="6064" h="6380" extrusionOk="0">
                  <a:moveTo>
                    <a:pt x="2656" y="1"/>
                  </a:moveTo>
                  <a:cubicBezTo>
                    <a:pt x="2420" y="1"/>
                    <a:pt x="2187" y="40"/>
                    <a:pt x="1960" y="122"/>
                  </a:cubicBezTo>
                  <a:cubicBezTo>
                    <a:pt x="629" y="565"/>
                    <a:pt x="1" y="2340"/>
                    <a:pt x="592" y="4041"/>
                  </a:cubicBezTo>
                  <a:cubicBezTo>
                    <a:pt x="1083" y="5452"/>
                    <a:pt x="2262" y="6379"/>
                    <a:pt x="3409" y="6379"/>
                  </a:cubicBezTo>
                  <a:cubicBezTo>
                    <a:pt x="3644" y="6379"/>
                    <a:pt x="3878" y="6341"/>
                    <a:pt x="4104" y="6259"/>
                  </a:cubicBezTo>
                  <a:cubicBezTo>
                    <a:pt x="5435" y="5778"/>
                    <a:pt x="6064" y="4041"/>
                    <a:pt x="5472" y="2340"/>
                  </a:cubicBezTo>
                  <a:cubicBezTo>
                    <a:pt x="4981" y="928"/>
                    <a:pt x="3803" y="1"/>
                    <a:pt x="2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4621;p64">
              <a:extLst>
                <a:ext uri="{FF2B5EF4-FFF2-40B4-BE49-F238E27FC236}">
                  <a16:creationId xmlns:a16="http://schemas.microsoft.com/office/drawing/2014/main" id="{F4CFE541-C1B6-4783-8FEE-39201575AAB1}"/>
                </a:ext>
              </a:extLst>
            </p:cNvPr>
            <p:cNvSpPr/>
            <p:nvPr/>
          </p:nvSpPr>
          <p:spPr>
            <a:xfrm>
              <a:off x="1542300" y="2952675"/>
              <a:ext cx="147900" cy="174725"/>
            </a:xfrm>
            <a:custGeom>
              <a:avLst/>
              <a:gdLst/>
              <a:ahLst/>
              <a:cxnLst/>
              <a:rect l="l" t="t" r="r" b="b"/>
              <a:pathLst>
                <a:path w="5916" h="6989" extrusionOk="0">
                  <a:moveTo>
                    <a:pt x="2589" y="629"/>
                  </a:moveTo>
                  <a:cubicBezTo>
                    <a:pt x="3550" y="629"/>
                    <a:pt x="4659" y="1443"/>
                    <a:pt x="5103" y="2774"/>
                  </a:cubicBezTo>
                  <a:cubicBezTo>
                    <a:pt x="5250" y="3180"/>
                    <a:pt x="5324" y="3587"/>
                    <a:pt x="5324" y="3957"/>
                  </a:cubicBezTo>
                  <a:cubicBezTo>
                    <a:pt x="5324" y="4511"/>
                    <a:pt x="5177" y="5029"/>
                    <a:pt x="4918" y="5436"/>
                  </a:cubicBezTo>
                  <a:cubicBezTo>
                    <a:pt x="4696" y="5842"/>
                    <a:pt x="4363" y="6138"/>
                    <a:pt x="3920" y="6286"/>
                  </a:cubicBezTo>
                  <a:cubicBezTo>
                    <a:pt x="3735" y="6360"/>
                    <a:pt x="3550" y="6397"/>
                    <a:pt x="3328" y="6397"/>
                  </a:cubicBezTo>
                  <a:cubicBezTo>
                    <a:pt x="2367" y="6397"/>
                    <a:pt x="1258" y="5547"/>
                    <a:pt x="814" y="4253"/>
                  </a:cubicBezTo>
                  <a:cubicBezTo>
                    <a:pt x="666" y="3846"/>
                    <a:pt x="592" y="3439"/>
                    <a:pt x="592" y="3033"/>
                  </a:cubicBezTo>
                  <a:cubicBezTo>
                    <a:pt x="592" y="2478"/>
                    <a:pt x="740" y="1960"/>
                    <a:pt x="999" y="1554"/>
                  </a:cubicBezTo>
                  <a:cubicBezTo>
                    <a:pt x="1221" y="1184"/>
                    <a:pt x="1553" y="888"/>
                    <a:pt x="1997" y="740"/>
                  </a:cubicBezTo>
                  <a:cubicBezTo>
                    <a:pt x="2182" y="666"/>
                    <a:pt x="2367" y="629"/>
                    <a:pt x="2589" y="629"/>
                  </a:cubicBezTo>
                  <a:close/>
                  <a:moveTo>
                    <a:pt x="2589" y="1"/>
                  </a:moveTo>
                  <a:cubicBezTo>
                    <a:pt x="2330" y="1"/>
                    <a:pt x="2034" y="38"/>
                    <a:pt x="1775" y="149"/>
                  </a:cubicBezTo>
                  <a:cubicBezTo>
                    <a:pt x="1221" y="334"/>
                    <a:pt x="777" y="740"/>
                    <a:pt x="444" y="1258"/>
                  </a:cubicBezTo>
                  <a:cubicBezTo>
                    <a:pt x="149" y="1776"/>
                    <a:pt x="1" y="2404"/>
                    <a:pt x="1" y="3033"/>
                  </a:cubicBezTo>
                  <a:cubicBezTo>
                    <a:pt x="1" y="3513"/>
                    <a:pt x="75" y="3994"/>
                    <a:pt x="222" y="4437"/>
                  </a:cubicBezTo>
                  <a:cubicBezTo>
                    <a:pt x="777" y="5953"/>
                    <a:pt x="2034" y="6988"/>
                    <a:pt x="3328" y="6988"/>
                  </a:cubicBezTo>
                  <a:cubicBezTo>
                    <a:pt x="3624" y="6988"/>
                    <a:pt x="3883" y="6951"/>
                    <a:pt x="4141" y="6878"/>
                  </a:cubicBezTo>
                  <a:cubicBezTo>
                    <a:pt x="4696" y="6656"/>
                    <a:pt x="5177" y="6249"/>
                    <a:pt x="5472" y="5768"/>
                  </a:cubicBezTo>
                  <a:cubicBezTo>
                    <a:pt x="5768" y="5251"/>
                    <a:pt x="5916" y="4622"/>
                    <a:pt x="5916" y="3957"/>
                  </a:cubicBezTo>
                  <a:cubicBezTo>
                    <a:pt x="5916" y="3513"/>
                    <a:pt x="5842" y="3033"/>
                    <a:pt x="5694" y="2552"/>
                  </a:cubicBezTo>
                  <a:cubicBezTo>
                    <a:pt x="5140" y="1036"/>
                    <a:pt x="3883" y="1"/>
                    <a:pt x="2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4622;p64">
              <a:extLst>
                <a:ext uri="{FF2B5EF4-FFF2-40B4-BE49-F238E27FC236}">
                  <a16:creationId xmlns:a16="http://schemas.microsoft.com/office/drawing/2014/main" id="{D6BECF3E-C270-4496-BC9A-2791AF246698}"/>
                </a:ext>
              </a:extLst>
            </p:cNvPr>
            <p:cNvSpPr/>
            <p:nvPr/>
          </p:nvSpPr>
          <p:spPr>
            <a:xfrm>
              <a:off x="1551550" y="2972325"/>
              <a:ext cx="129425" cy="136350"/>
            </a:xfrm>
            <a:custGeom>
              <a:avLst/>
              <a:gdLst/>
              <a:ahLst/>
              <a:cxnLst/>
              <a:rect l="l" t="t" r="r" b="b"/>
              <a:pathLst>
                <a:path w="5177" h="5454" extrusionOk="0">
                  <a:moveTo>
                    <a:pt x="2260" y="1"/>
                  </a:moveTo>
                  <a:cubicBezTo>
                    <a:pt x="2059" y="1"/>
                    <a:pt x="1858" y="33"/>
                    <a:pt x="1664" y="102"/>
                  </a:cubicBezTo>
                  <a:cubicBezTo>
                    <a:pt x="518" y="472"/>
                    <a:pt x="0" y="1988"/>
                    <a:pt x="518" y="3430"/>
                  </a:cubicBezTo>
                  <a:cubicBezTo>
                    <a:pt x="917" y="4659"/>
                    <a:pt x="1930" y="5454"/>
                    <a:pt x="2918" y="5454"/>
                  </a:cubicBezTo>
                  <a:cubicBezTo>
                    <a:pt x="3119" y="5454"/>
                    <a:pt x="3319" y="5421"/>
                    <a:pt x="3513" y="5352"/>
                  </a:cubicBezTo>
                  <a:cubicBezTo>
                    <a:pt x="4659" y="4945"/>
                    <a:pt x="5176" y="3430"/>
                    <a:pt x="4659" y="1988"/>
                  </a:cubicBezTo>
                  <a:cubicBezTo>
                    <a:pt x="4259" y="790"/>
                    <a:pt x="3248" y="1"/>
                    <a:pt x="2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4623;p64">
              <a:extLst>
                <a:ext uri="{FF2B5EF4-FFF2-40B4-BE49-F238E27FC236}">
                  <a16:creationId xmlns:a16="http://schemas.microsoft.com/office/drawing/2014/main" id="{1318FE20-4C26-4CCB-B60D-A7EFB5BCF289}"/>
                </a:ext>
              </a:extLst>
            </p:cNvPr>
            <p:cNvSpPr/>
            <p:nvPr/>
          </p:nvSpPr>
          <p:spPr>
            <a:xfrm>
              <a:off x="1551550" y="2963775"/>
              <a:ext cx="129425" cy="152525"/>
            </a:xfrm>
            <a:custGeom>
              <a:avLst/>
              <a:gdLst/>
              <a:ahLst/>
              <a:cxnLst/>
              <a:rect l="l" t="t" r="r" b="b"/>
              <a:pathLst>
                <a:path w="5177" h="6101" extrusionOk="0">
                  <a:moveTo>
                    <a:pt x="2256" y="629"/>
                  </a:moveTo>
                  <a:cubicBezTo>
                    <a:pt x="3069" y="629"/>
                    <a:pt x="3993" y="1332"/>
                    <a:pt x="4400" y="2441"/>
                  </a:cubicBezTo>
                  <a:cubicBezTo>
                    <a:pt x="4511" y="2773"/>
                    <a:pt x="4548" y="3143"/>
                    <a:pt x="4548" y="3439"/>
                  </a:cubicBezTo>
                  <a:cubicBezTo>
                    <a:pt x="4548" y="3920"/>
                    <a:pt x="4437" y="4363"/>
                    <a:pt x="4252" y="4696"/>
                  </a:cubicBezTo>
                  <a:cubicBezTo>
                    <a:pt x="4030" y="5029"/>
                    <a:pt x="3771" y="5287"/>
                    <a:pt x="3402" y="5398"/>
                  </a:cubicBezTo>
                  <a:cubicBezTo>
                    <a:pt x="3254" y="5472"/>
                    <a:pt x="3069" y="5472"/>
                    <a:pt x="2921" y="5472"/>
                  </a:cubicBezTo>
                  <a:cubicBezTo>
                    <a:pt x="2901" y="5473"/>
                    <a:pt x="2880" y="5474"/>
                    <a:pt x="2859" y="5474"/>
                  </a:cubicBezTo>
                  <a:cubicBezTo>
                    <a:pt x="2062" y="5474"/>
                    <a:pt x="1174" y="4779"/>
                    <a:pt x="814" y="3698"/>
                  </a:cubicBezTo>
                  <a:cubicBezTo>
                    <a:pt x="666" y="3328"/>
                    <a:pt x="629" y="2995"/>
                    <a:pt x="629" y="2663"/>
                  </a:cubicBezTo>
                  <a:cubicBezTo>
                    <a:pt x="629" y="2182"/>
                    <a:pt x="740" y="1775"/>
                    <a:pt x="925" y="1442"/>
                  </a:cubicBezTo>
                  <a:cubicBezTo>
                    <a:pt x="1146" y="1073"/>
                    <a:pt x="1405" y="851"/>
                    <a:pt x="1775" y="703"/>
                  </a:cubicBezTo>
                  <a:cubicBezTo>
                    <a:pt x="1923" y="666"/>
                    <a:pt x="2108" y="629"/>
                    <a:pt x="2256" y="629"/>
                  </a:cubicBezTo>
                  <a:close/>
                  <a:moveTo>
                    <a:pt x="2256" y="1"/>
                  </a:moveTo>
                  <a:cubicBezTo>
                    <a:pt x="2034" y="1"/>
                    <a:pt x="1812" y="75"/>
                    <a:pt x="1590" y="149"/>
                  </a:cubicBezTo>
                  <a:cubicBezTo>
                    <a:pt x="1073" y="296"/>
                    <a:pt x="666" y="666"/>
                    <a:pt x="407" y="1110"/>
                  </a:cubicBezTo>
                  <a:cubicBezTo>
                    <a:pt x="148" y="1553"/>
                    <a:pt x="0" y="2108"/>
                    <a:pt x="0" y="2663"/>
                  </a:cubicBezTo>
                  <a:cubicBezTo>
                    <a:pt x="0" y="3069"/>
                    <a:pt x="74" y="3476"/>
                    <a:pt x="222" y="3883"/>
                  </a:cubicBezTo>
                  <a:cubicBezTo>
                    <a:pt x="666" y="5214"/>
                    <a:pt x="1775" y="6101"/>
                    <a:pt x="2921" y="6101"/>
                  </a:cubicBezTo>
                  <a:cubicBezTo>
                    <a:pt x="3143" y="6101"/>
                    <a:pt x="3402" y="6064"/>
                    <a:pt x="3623" y="5990"/>
                  </a:cubicBezTo>
                  <a:cubicBezTo>
                    <a:pt x="4104" y="5805"/>
                    <a:pt x="4511" y="5472"/>
                    <a:pt x="4770" y="4992"/>
                  </a:cubicBezTo>
                  <a:cubicBezTo>
                    <a:pt x="5028" y="4548"/>
                    <a:pt x="5176" y="4030"/>
                    <a:pt x="5176" y="3439"/>
                  </a:cubicBezTo>
                  <a:cubicBezTo>
                    <a:pt x="5176" y="3069"/>
                    <a:pt x="5102" y="2626"/>
                    <a:pt x="4954" y="2219"/>
                  </a:cubicBezTo>
                  <a:cubicBezTo>
                    <a:pt x="4511" y="925"/>
                    <a:pt x="3439" y="38"/>
                    <a:pt x="2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4624;p64">
              <a:extLst>
                <a:ext uri="{FF2B5EF4-FFF2-40B4-BE49-F238E27FC236}">
                  <a16:creationId xmlns:a16="http://schemas.microsoft.com/office/drawing/2014/main" id="{E200B74B-C28B-4CC8-8C9E-54F57666BCEB}"/>
                </a:ext>
              </a:extLst>
            </p:cNvPr>
            <p:cNvSpPr/>
            <p:nvPr/>
          </p:nvSpPr>
          <p:spPr>
            <a:xfrm>
              <a:off x="4390900" y="2603325"/>
              <a:ext cx="29600" cy="247725"/>
            </a:xfrm>
            <a:custGeom>
              <a:avLst/>
              <a:gdLst/>
              <a:ahLst/>
              <a:cxnLst/>
              <a:rect l="l" t="t" r="r" b="b"/>
              <a:pathLst>
                <a:path w="1184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4625;p64">
              <a:extLst>
                <a:ext uri="{FF2B5EF4-FFF2-40B4-BE49-F238E27FC236}">
                  <a16:creationId xmlns:a16="http://schemas.microsoft.com/office/drawing/2014/main" id="{ADC3877B-9BB4-4779-B8FD-E760BFBD60A9}"/>
                </a:ext>
              </a:extLst>
            </p:cNvPr>
            <p:cNvSpPr/>
            <p:nvPr/>
          </p:nvSpPr>
          <p:spPr>
            <a:xfrm>
              <a:off x="4291075" y="2603325"/>
              <a:ext cx="28675" cy="247725"/>
            </a:xfrm>
            <a:custGeom>
              <a:avLst/>
              <a:gdLst/>
              <a:ahLst/>
              <a:cxnLst/>
              <a:rect l="l" t="t" r="r" b="b"/>
              <a:pathLst>
                <a:path w="1147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46" y="9908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4626;p64">
              <a:extLst>
                <a:ext uri="{FF2B5EF4-FFF2-40B4-BE49-F238E27FC236}">
                  <a16:creationId xmlns:a16="http://schemas.microsoft.com/office/drawing/2014/main" id="{48BF6F0A-1BF4-47F8-BFB3-844333793127}"/>
                </a:ext>
              </a:extLst>
            </p:cNvPr>
            <p:cNvSpPr/>
            <p:nvPr/>
          </p:nvSpPr>
          <p:spPr>
            <a:xfrm>
              <a:off x="4190325" y="2603325"/>
              <a:ext cx="29600" cy="247725"/>
            </a:xfrm>
            <a:custGeom>
              <a:avLst/>
              <a:gdLst/>
              <a:ahLst/>
              <a:cxnLst/>
              <a:rect l="l" t="t" r="r" b="b"/>
              <a:pathLst>
                <a:path w="1184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4627;p64">
              <a:extLst>
                <a:ext uri="{FF2B5EF4-FFF2-40B4-BE49-F238E27FC236}">
                  <a16:creationId xmlns:a16="http://schemas.microsoft.com/office/drawing/2014/main" id="{AD3DD9FD-9613-4915-B1FE-4CBA227DDD83}"/>
                </a:ext>
              </a:extLst>
            </p:cNvPr>
            <p:cNvSpPr/>
            <p:nvPr/>
          </p:nvSpPr>
          <p:spPr>
            <a:xfrm>
              <a:off x="4090500" y="2603325"/>
              <a:ext cx="28675" cy="247725"/>
            </a:xfrm>
            <a:custGeom>
              <a:avLst/>
              <a:gdLst/>
              <a:ahLst/>
              <a:cxnLst/>
              <a:rect l="l" t="t" r="r" b="b"/>
              <a:pathLst>
                <a:path w="1147" h="9909" extrusionOk="0">
                  <a:moveTo>
                    <a:pt x="1" y="0"/>
                  </a:moveTo>
                  <a:lnTo>
                    <a:pt x="1" y="9908"/>
                  </a:lnTo>
                  <a:lnTo>
                    <a:pt x="1147" y="9908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4628;p64">
              <a:extLst>
                <a:ext uri="{FF2B5EF4-FFF2-40B4-BE49-F238E27FC236}">
                  <a16:creationId xmlns:a16="http://schemas.microsoft.com/office/drawing/2014/main" id="{44B9B4F0-6A4E-40FD-8852-F8CF175EC3A0}"/>
                </a:ext>
              </a:extLst>
            </p:cNvPr>
            <p:cNvSpPr/>
            <p:nvPr/>
          </p:nvSpPr>
          <p:spPr>
            <a:xfrm>
              <a:off x="4561875" y="2950850"/>
              <a:ext cx="378050" cy="36050"/>
            </a:xfrm>
            <a:custGeom>
              <a:avLst/>
              <a:gdLst/>
              <a:ahLst/>
              <a:cxnLst/>
              <a:rect l="l" t="t" r="r" b="b"/>
              <a:pathLst>
                <a:path w="15122" h="1442" extrusionOk="0">
                  <a:moveTo>
                    <a:pt x="703" y="0"/>
                  </a:moveTo>
                  <a:cubicBezTo>
                    <a:pt x="333" y="0"/>
                    <a:pt x="1" y="333"/>
                    <a:pt x="1" y="739"/>
                  </a:cubicBezTo>
                  <a:cubicBezTo>
                    <a:pt x="1" y="1109"/>
                    <a:pt x="333" y="1442"/>
                    <a:pt x="703" y="1442"/>
                  </a:cubicBezTo>
                  <a:lnTo>
                    <a:pt x="14419" y="1442"/>
                  </a:lnTo>
                  <a:cubicBezTo>
                    <a:pt x="14789" y="1442"/>
                    <a:pt x="15122" y="1109"/>
                    <a:pt x="15122" y="739"/>
                  </a:cubicBezTo>
                  <a:cubicBezTo>
                    <a:pt x="15122" y="333"/>
                    <a:pt x="14789" y="0"/>
                    <a:pt x="14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629;p64">
              <a:extLst>
                <a:ext uri="{FF2B5EF4-FFF2-40B4-BE49-F238E27FC236}">
                  <a16:creationId xmlns:a16="http://schemas.microsoft.com/office/drawing/2014/main" id="{928F483A-D4A9-419E-808A-AC77EC0932A0}"/>
                </a:ext>
              </a:extLst>
            </p:cNvPr>
            <p:cNvSpPr/>
            <p:nvPr/>
          </p:nvSpPr>
          <p:spPr>
            <a:xfrm>
              <a:off x="4561875" y="3063600"/>
              <a:ext cx="378050" cy="35150"/>
            </a:xfrm>
            <a:custGeom>
              <a:avLst/>
              <a:gdLst/>
              <a:ahLst/>
              <a:cxnLst/>
              <a:rect l="l" t="t" r="r" b="b"/>
              <a:pathLst>
                <a:path w="15122" h="1406" extrusionOk="0">
                  <a:moveTo>
                    <a:pt x="703" y="0"/>
                  </a:moveTo>
                  <a:cubicBezTo>
                    <a:pt x="333" y="0"/>
                    <a:pt x="1" y="296"/>
                    <a:pt x="1" y="703"/>
                  </a:cubicBezTo>
                  <a:cubicBezTo>
                    <a:pt x="1" y="1073"/>
                    <a:pt x="333" y="1405"/>
                    <a:pt x="703" y="1405"/>
                  </a:cubicBezTo>
                  <a:lnTo>
                    <a:pt x="14419" y="1405"/>
                  </a:lnTo>
                  <a:cubicBezTo>
                    <a:pt x="14789" y="1405"/>
                    <a:pt x="15122" y="1073"/>
                    <a:pt x="15122" y="703"/>
                  </a:cubicBezTo>
                  <a:cubicBezTo>
                    <a:pt x="15122" y="296"/>
                    <a:pt x="14789" y="0"/>
                    <a:pt x="14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630;p64">
              <a:extLst>
                <a:ext uri="{FF2B5EF4-FFF2-40B4-BE49-F238E27FC236}">
                  <a16:creationId xmlns:a16="http://schemas.microsoft.com/office/drawing/2014/main" id="{ED3CE952-A3B7-4372-8EF1-05CA07074011}"/>
                </a:ext>
              </a:extLst>
            </p:cNvPr>
            <p:cNvSpPr/>
            <p:nvPr/>
          </p:nvSpPr>
          <p:spPr>
            <a:xfrm>
              <a:off x="2656050" y="3012775"/>
              <a:ext cx="159925" cy="146050"/>
            </a:xfrm>
            <a:custGeom>
              <a:avLst/>
              <a:gdLst/>
              <a:ahLst/>
              <a:cxnLst/>
              <a:rect l="l" t="t" r="r" b="b"/>
              <a:pathLst>
                <a:path w="6397" h="5842" extrusionOk="0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4631;p64">
              <a:extLst>
                <a:ext uri="{FF2B5EF4-FFF2-40B4-BE49-F238E27FC236}">
                  <a16:creationId xmlns:a16="http://schemas.microsoft.com/office/drawing/2014/main" id="{0736B7D7-ADD1-41B2-B51E-9320C34971F4}"/>
                </a:ext>
              </a:extLst>
            </p:cNvPr>
            <p:cNvSpPr/>
            <p:nvPr/>
          </p:nvSpPr>
          <p:spPr>
            <a:xfrm>
              <a:off x="2648650" y="3005375"/>
              <a:ext cx="174700" cy="161775"/>
            </a:xfrm>
            <a:custGeom>
              <a:avLst/>
              <a:gdLst/>
              <a:ahLst/>
              <a:cxnLst/>
              <a:rect l="l" t="t" r="r" b="b"/>
              <a:pathLst>
                <a:path w="6988" h="6471" extrusionOk="0">
                  <a:moveTo>
                    <a:pt x="3513" y="629"/>
                  </a:moveTo>
                  <a:cubicBezTo>
                    <a:pt x="4289" y="629"/>
                    <a:pt x="5028" y="925"/>
                    <a:pt x="5546" y="1368"/>
                  </a:cubicBezTo>
                  <a:cubicBezTo>
                    <a:pt x="6064" y="1849"/>
                    <a:pt x="6359" y="2514"/>
                    <a:pt x="6359" y="3217"/>
                  </a:cubicBezTo>
                  <a:cubicBezTo>
                    <a:pt x="6359" y="3919"/>
                    <a:pt x="6064" y="4585"/>
                    <a:pt x="5546" y="5065"/>
                  </a:cubicBezTo>
                  <a:cubicBezTo>
                    <a:pt x="5028" y="5546"/>
                    <a:pt x="4289" y="5842"/>
                    <a:pt x="3513" y="5842"/>
                  </a:cubicBezTo>
                  <a:cubicBezTo>
                    <a:pt x="2699" y="5842"/>
                    <a:pt x="1960" y="5546"/>
                    <a:pt x="1442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2" y="1368"/>
                  </a:cubicBezTo>
                  <a:cubicBezTo>
                    <a:pt x="1960" y="925"/>
                    <a:pt x="2699" y="629"/>
                    <a:pt x="3513" y="629"/>
                  </a:cubicBezTo>
                  <a:close/>
                  <a:moveTo>
                    <a:pt x="3513" y="0"/>
                  </a:moveTo>
                  <a:cubicBezTo>
                    <a:pt x="2551" y="0"/>
                    <a:pt x="1664" y="333"/>
                    <a:pt x="1036" y="925"/>
                  </a:cubicBezTo>
                  <a:cubicBezTo>
                    <a:pt x="407" y="1516"/>
                    <a:pt x="0" y="2329"/>
                    <a:pt x="0" y="3217"/>
                  </a:cubicBezTo>
                  <a:cubicBezTo>
                    <a:pt x="0" y="4104"/>
                    <a:pt x="407" y="4917"/>
                    <a:pt x="1036" y="5509"/>
                  </a:cubicBezTo>
                  <a:cubicBezTo>
                    <a:pt x="1664" y="6100"/>
                    <a:pt x="2551" y="6470"/>
                    <a:pt x="3513" y="6470"/>
                  </a:cubicBezTo>
                  <a:cubicBezTo>
                    <a:pt x="4437" y="6470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4632;p64">
              <a:extLst>
                <a:ext uri="{FF2B5EF4-FFF2-40B4-BE49-F238E27FC236}">
                  <a16:creationId xmlns:a16="http://schemas.microsoft.com/office/drawing/2014/main" id="{CB821EDD-7FAB-4E44-9361-421608DF7E51}"/>
                </a:ext>
              </a:extLst>
            </p:cNvPr>
            <p:cNvSpPr/>
            <p:nvPr/>
          </p:nvSpPr>
          <p:spPr>
            <a:xfrm>
              <a:off x="2644950" y="3225350"/>
              <a:ext cx="159000" cy="146050"/>
            </a:xfrm>
            <a:custGeom>
              <a:avLst/>
              <a:gdLst/>
              <a:ahLst/>
              <a:cxnLst/>
              <a:rect l="l" t="t" r="r" b="b"/>
              <a:pathLst>
                <a:path w="6360" h="5842" extrusionOk="0">
                  <a:moveTo>
                    <a:pt x="3180" y="0"/>
                  </a:moveTo>
                  <a:cubicBezTo>
                    <a:pt x="1405" y="0"/>
                    <a:pt x="1" y="1294"/>
                    <a:pt x="1" y="2921"/>
                  </a:cubicBezTo>
                  <a:cubicBezTo>
                    <a:pt x="1" y="4548"/>
                    <a:pt x="1405" y="5842"/>
                    <a:pt x="3180" y="5842"/>
                  </a:cubicBezTo>
                  <a:cubicBezTo>
                    <a:pt x="4918" y="5842"/>
                    <a:pt x="6360" y="4548"/>
                    <a:pt x="6360" y="2921"/>
                  </a:cubicBezTo>
                  <a:cubicBezTo>
                    <a:pt x="6360" y="1294"/>
                    <a:pt x="4918" y="0"/>
                    <a:pt x="3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4633;p64">
              <a:extLst>
                <a:ext uri="{FF2B5EF4-FFF2-40B4-BE49-F238E27FC236}">
                  <a16:creationId xmlns:a16="http://schemas.microsoft.com/office/drawing/2014/main" id="{C99CF790-EB53-46DF-A594-DB5F559F94E6}"/>
                </a:ext>
              </a:extLst>
            </p:cNvPr>
            <p:cNvSpPr/>
            <p:nvPr/>
          </p:nvSpPr>
          <p:spPr>
            <a:xfrm>
              <a:off x="2636625" y="3217950"/>
              <a:ext cx="174725" cy="160850"/>
            </a:xfrm>
            <a:custGeom>
              <a:avLst/>
              <a:gdLst/>
              <a:ahLst/>
              <a:cxnLst/>
              <a:rect l="l" t="t" r="r" b="b"/>
              <a:pathLst>
                <a:path w="6989" h="6434" extrusionOk="0">
                  <a:moveTo>
                    <a:pt x="3513" y="592"/>
                  </a:moveTo>
                  <a:cubicBezTo>
                    <a:pt x="4289" y="592"/>
                    <a:pt x="5029" y="888"/>
                    <a:pt x="5546" y="1368"/>
                  </a:cubicBezTo>
                  <a:cubicBezTo>
                    <a:pt x="6064" y="1849"/>
                    <a:pt x="6397" y="2515"/>
                    <a:pt x="6397" y="3217"/>
                  </a:cubicBezTo>
                  <a:cubicBezTo>
                    <a:pt x="6397" y="3919"/>
                    <a:pt x="6064" y="4585"/>
                    <a:pt x="5546" y="5066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6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5"/>
                    <a:pt x="925" y="1849"/>
                    <a:pt x="1443" y="1368"/>
                  </a:cubicBezTo>
                  <a:cubicBezTo>
                    <a:pt x="1960" y="888"/>
                    <a:pt x="2700" y="592"/>
                    <a:pt x="3513" y="592"/>
                  </a:cubicBezTo>
                  <a:close/>
                  <a:moveTo>
                    <a:pt x="3513" y="1"/>
                  </a:moveTo>
                  <a:cubicBezTo>
                    <a:pt x="2552" y="1"/>
                    <a:pt x="1665" y="333"/>
                    <a:pt x="1036" y="925"/>
                  </a:cubicBezTo>
                  <a:cubicBezTo>
                    <a:pt x="408" y="1516"/>
                    <a:pt x="1" y="2330"/>
                    <a:pt x="1" y="3217"/>
                  </a:cubicBezTo>
                  <a:cubicBezTo>
                    <a:pt x="1" y="4104"/>
                    <a:pt x="408" y="4918"/>
                    <a:pt x="1036" y="5509"/>
                  </a:cubicBezTo>
                  <a:cubicBezTo>
                    <a:pt x="1665" y="6101"/>
                    <a:pt x="2552" y="6433"/>
                    <a:pt x="3513" y="6433"/>
                  </a:cubicBezTo>
                  <a:cubicBezTo>
                    <a:pt x="4474" y="6433"/>
                    <a:pt x="5325" y="6101"/>
                    <a:pt x="5953" y="5509"/>
                  </a:cubicBezTo>
                  <a:cubicBezTo>
                    <a:pt x="6582" y="4918"/>
                    <a:pt x="6988" y="4104"/>
                    <a:pt x="6988" y="3217"/>
                  </a:cubicBezTo>
                  <a:cubicBezTo>
                    <a:pt x="6988" y="2330"/>
                    <a:pt x="6582" y="1516"/>
                    <a:pt x="5953" y="925"/>
                  </a:cubicBezTo>
                  <a:cubicBezTo>
                    <a:pt x="5325" y="333"/>
                    <a:pt x="4474" y="1"/>
                    <a:pt x="3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4634;p64">
              <a:extLst>
                <a:ext uri="{FF2B5EF4-FFF2-40B4-BE49-F238E27FC236}">
                  <a16:creationId xmlns:a16="http://schemas.microsoft.com/office/drawing/2014/main" id="{CEA45F22-7656-420A-AA1B-7B1229F7AF85}"/>
                </a:ext>
              </a:extLst>
            </p:cNvPr>
            <p:cNvSpPr/>
            <p:nvPr/>
          </p:nvSpPr>
          <p:spPr>
            <a:xfrm>
              <a:off x="2618150" y="3425000"/>
              <a:ext cx="159925" cy="146050"/>
            </a:xfrm>
            <a:custGeom>
              <a:avLst/>
              <a:gdLst/>
              <a:ahLst/>
              <a:cxnLst/>
              <a:rect l="l" t="t" r="r" b="b"/>
              <a:pathLst>
                <a:path w="6397" h="5842" extrusionOk="0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4635;p64">
              <a:extLst>
                <a:ext uri="{FF2B5EF4-FFF2-40B4-BE49-F238E27FC236}">
                  <a16:creationId xmlns:a16="http://schemas.microsoft.com/office/drawing/2014/main" id="{C965726F-E7CB-4B34-A4BF-84CE4CB24917}"/>
                </a:ext>
              </a:extLst>
            </p:cNvPr>
            <p:cNvSpPr/>
            <p:nvPr/>
          </p:nvSpPr>
          <p:spPr>
            <a:xfrm>
              <a:off x="2610750" y="3417600"/>
              <a:ext cx="174725" cy="160850"/>
            </a:xfrm>
            <a:custGeom>
              <a:avLst/>
              <a:gdLst/>
              <a:ahLst/>
              <a:cxnLst/>
              <a:rect l="l" t="t" r="r" b="b"/>
              <a:pathLst>
                <a:path w="6989" h="6434" extrusionOk="0">
                  <a:moveTo>
                    <a:pt x="3513" y="592"/>
                  </a:moveTo>
                  <a:cubicBezTo>
                    <a:pt x="4289" y="592"/>
                    <a:pt x="5029" y="925"/>
                    <a:pt x="5546" y="1368"/>
                  </a:cubicBezTo>
                  <a:cubicBezTo>
                    <a:pt x="6064" y="1849"/>
                    <a:pt x="6360" y="2514"/>
                    <a:pt x="6360" y="3217"/>
                  </a:cubicBezTo>
                  <a:cubicBezTo>
                    <a:pt x="6360" y="3919"/>
                    <a:pt x="6064" y="4585"/>
                    <a:pt x="5546" y="5065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3" y="1368"/>
                  </a:cubicBezTo>
                  <a:cubicBezTo>
                    <a:pt x="1960" y="925"/>
                    <a:pt x="2700" y="592"/>
                    <a:pt x="3513" y="592"/>
                  </a:cubicBezTo>
                  <a:close/>
                  <a:moveTo>
                    <a:pt x="3513" y="0"/>
                  </a:moveTo>
                  <a:cubicBezTo>
                    <a:pt x="2552" y="0"/>
                    <a:pt x="1664" y="333"/>
                    <a:pt x="1036" y="925"/>
                  </a:cubicBezTo>
                  <a:cubicBezTo>
                    <a:pt x="407" y="1516"/>
                    <a:pt x="1" y="2329"/>
                    <a:pt x="1" y="3217"/>
                  </a:cubicBezTo>
                  <a:cubicBezTo>
                    <a:pt x="1" y="4104"/>
                    <a:pt x="407" y="4917"/>
                    <a:pt x="1036" y="5509"/>
                  </a:cubicBezTo>
                  <a:cubicBezTo>
                    <a:pt x="1664" y="6100"/>
                    <a:pt x="2552" y="6433"/>
                    <a:pt x="3513" y="6433"/>
                  </a:cubicBezTo>
                  <a:cubicBezTo>
                    <a:pt x="4437" y="6433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4636;p64">
              <a:extLst>
                <a:ext uri="{FF2B5EF4-FFF2-40B4-BE49-F238E27FC236}">
                  <a16:creationId xmlns:a16="http://schemas.microsoft.com/office/drawing/2014/main" id="{2A63C1BE-B723-4EC9-8BFA-88B7A861546D}"/>
                </a:ext>
              </a:extLst>
            </p:cNvPr>
            <p:cNvSpPr/>
            <p:nvPr/>
          </p:nvSpPr>
          <p:spPr>
            <a:xfrm>
              <a:off x="5515725" y="3650500"/>
              <a:ext cx="855875" cy="1305100"/>
            </a:xfrm>
            <a:custGeom>
              <a:avLst/>
              <a:gdLst/>
              <a:ahLst/>
              <a:cxnLst/>
              <a:rect l="l" t="t" r="r" b="b"/>
              <a:pathLst>
                <a:path w="34235" h="52204" extrusionOk="0">
                  <a:moveTo>
                    <a:pt x="777" y="1"/>
                  </a:moveTo>
                  <a:lnTo>
                    <a:pt x="0" y="25769"/>
                  </a:lnTo>
                  <a:lnTo>
                    <a:pt x="34235" y="52204"/>
                  </a:lnTo>
                  <a:lnTo>
                    <a:pt x="34235" y="52204"/>
                  </a:lnTo>
                  <a:lnTo>
                    <a:pt x="34198" y="16527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4637;p64">
              <a:extLst>
                <a:ext uri="{FF2B5EF4-FFF2-40B4-BE49-F238E27FC236}">
                  <a16:creationId xmlns:a16="http://schemas.microsoft.com/office/drawing/2014/main" id="{AC552E04-8B97-45CA-B5B0-3A16EDFC4993}"/>
                </a:ext>
              </a:extLst>
            </p:cNvPr>
            <p:cNvSpPr/>
            <p:nvPr/>
          </p:nvSpPr>
          <p:spPr>
            <a:xfrm>
              <a:off x="5508325" y="3642975"/>
              <a:ext cx="871600" cy="1320100"/>
            </a:xfrm>
            <a:custGeom>
              <a:avLst/>
              <a:gdLst/>
              <a:ahLst/>
              <a:cxnLst/>
              <a:rect l="l" t="t" r="r" b="b"/>
              <a:pathLst>
                <a:path w="34864" h="52804" extrusionOk="0">
                  <a:moveTo>
                    <a:pt x="1368" y="782"/>
                  </a:moveTo>
                  <a:lnTo>
                    <a:pt x="34198" y="17014"/>
                  </a:lnTo>
                  <a:lnTo>
                    <a:pt x="34235" y="51876"/>
                  </a:lnTo>
                  <a:lnTo>
                    <a:pt x="34235" y="51876"/>
                  </a:lnTo>
                  <a:lnTo>
                    <a:pt x="629" y="25923"/>
                  </a:lnTo>
                  <a:lnTo>
                    <a:pt x="1368" y="782"/>
                  </a:lnTo>
                  <a:close/>
                  <a:moveTo>
                    <a:pt x="1073" y="0"/>
                  </a:moveTo>
                  <a:cubicBezTo>
                    <a:pt x="1016" y="0"/>
                    <a:pt x="952" y="22"/>
                    <a:pt x="888" y="43"/>
                  </a:cubicBezTo>
                  <a:cubicBezTo>
                    <a:pt x="814" y="80"/>
                    <a:pt x="777" y="191"/>
                    <a:pt x="740" y="302"/>
                  </a:cubicBezTo>
                  <a:lnTo>
                    <a:pt x="0" y="26070"/>
                  </a:lnTo>
                  <a:cubicBezTo>
                    <a:pt x="0" y="26144"/>
                    <a:pt x="37" y="26255"/>
                    <a:pt x="111" y="26292"/>
                  </a:cubicBezTo>
                  <a:lnTo>
                    <a:pt x="34346" y="52726"/>
                  </a:lnTo>
                  <a:cubicBezTo>
                    <a:pt x="34415" y="52772"/>
                    <a:pt x="34483" y="52804"/>
                    <a:pt x="34552" y="52804"/>
                  </a:cubicBezTo>
                  <a:cubicBezTo>
                    <a:pt x="34594" y="52804"/>
                    <a:pt x="34637" y="52792"/>
                    <a:pt x="34679" y="52763"/>
                  </a:cubicBezTo>
                  <a:cubicBezTo>
                    <a:pt x="34790" y="52726"/>
                    <a:pt x="34864" y="52615"/>
                    <a:pt x="34864" y="52505"/>
                  </a:cubicBezTo>
                  <a:lnTo>
                    <a:pt x="34790" y="16828"/>
                  </a:lnTo>
                  <a:cubicBezTo>
                    <a:pt x="34790" y="16717"/>
                    <a:pt x="34716" y="16606"/>
                    <a:pt x="34642" y="16569"/>
                  </a:cubicBezTo>
                  <a:lnTo>
                    <a:pt x="1184" y="43"/>
                  </a:lnTo>
                  <a:cubicBezTo>
                    <a:pt x="1152" y="12"/>
                    <a:pt x="1114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638;p64">
              <a:extLst>
                <a:ext uri="{FF2B5EF4-FFF2-40B4-BE49-F238E27FC236}">
                  <a16:creationId xmlns:a16="http://schemas.microsoft.com/office/drawing/2014/main" id="{3C2B9C7C-10A8-44C3-8CCB-074490D832A3}"/>
                </a:ext>
              </a:extLst>
            </p:cNvPr>
            <p:cNvSpPr/>
            <p:nvPr/>
          </p:nvSpPr>
          <p:spPr>
            <a:xfrm>
              <a:off x="1200325" y="3650500"/>
              <a:ext cx="854975" cy="1305100"/>
            </a:xfrm>
            <a:custGeom>
              <a:avLst/>
              <a:gdLst/>
              <a:ahLst/>
              <a:cxnLst/>
              <a:rect l="l" t="t" r="r" b="b"/>
              <a:pathLst>
                <a:path w="34199" h="52204" extrusionOk="0">
                  <a:moveTo>
                    <a:pt x="33459" y="1"/>
                  </a:moveTo>
                  <a:lnTo>
                    <a:pt x="1" y="16527"/>
                  </a:lnTo>
                  <a:lnTo>
                    <a:pt x="1" y="52204"/>
                  </a:lnTo>
                  <a:lnTo>
                    <a:pt x="34198" y="25769"/>
                  </a:lnTo>
                  <a:lnTo>
                    <a:pt x="33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639;p64">
              <a:extLst>
                <a:ext uri="{FF2B5EF4-FFF2-40B4-BE49-F238E27FC236}">
                  <a16:creationId xmlns:a16="http://schemas.microsoft.com/office/drawing/2014/main" id="{F61A3BC5-C858-48FF-AB81-CBD30418C292}"/>
                </a:ext>
              </a:extLst>
            </p:cNvPr>
            <p:cNvSpPr/>
            <p:nvPr/>
          </p:nvSpPr>
          <p:spPr>
            <a:xfrm>
              <a:off x="1192925" y="3642975"/>
              <a:ext cx="869775" cy="1320100"/>
            </a:xfrm>
            <a:custGeom>
              <a:avLst/>
              <a:gdLst/>
              <a:ahLst/>
              <a:cxnLst/>
              <a:rect l="l" t="t" r="r" b="b"/>
              <a:pathLst>
                <a:path w="34791" h="52804" extrusionOk="0">
                  <a:moveTo>
                    <a:pt x="33459" y="782"/>
                  </a:moveTo>
                  <a:lnTo>
                    <a:pt x="34162" y="25923"/>
                  </a:lnTo>
                  <a:lnTo>
                    <a:pt x="629" y="51876"/>
                  </a:lnTo>
                  <a:lnTo>
                    <a:pt x="629" y="16995"/>
                  </a:lnTo>
                  <a:lnTo>
                    <a:pt x="629" y="16995"/>
                  </a:lnTo>
                  <a:lnTo>
                    <a:pt x="33459" y="782"/>
                  </a:lnTo>
                  <a:close/>
                  <a:moveTo>
                    <a:pt x="33718" y="0"/>
                  </a:moveTo>
                  <a:cubicBezTo>
                    <a:pt x="33676" y="0"/>
                    <a:pt x="33638" y="12"/>
                    <a:pt x="33607" y="43"/>
                  </a:cubicBezTo>
                  <a:lnTo>
                    <a:pt x="186" y="16569"/>
                  </a:lnTo>
                  <a:cubicBezTo>
                    <a:pt x="75" y="16606"/>
                    <a:pt x="1" y="16717"/>
                    <a:pt x="1" y="16828"/>
                  </a:cubicBezTo>
                  <a:lnTo>
                    <a:pt x="1" y="52505"/>
                  </a:lnTo>
                  <a:cubicBezTo>
                    <a:pt x="1" y="52615"/>
                    <a:pt x="75" y="52726"/>
                    <a:pt x="186" y="52763"/>
                  </a:cubicBezTo>
                  <a:cubicBezTo>
                    <a:pt x="228" y="52792"/>
                    <a:pt x="270" y="52804"/>
                    <a:pt x="313" y="52804"/>
                  </a:cubicBezTo>
                  <a:cubicBezTo>
                    <a:pt x="381" y="52804"/>
                    <a:pt x="450" y="52772"/>
                    <a:pt x="518" y="52726"/>
                  </a:cubicBezTo>
                  <a:lnTo>
                    <a:pt x="34679" y="26292"/>
                  </a:lnTo>
                  <a:cubicBezTo>
                    <a:pt x="34753" y="26255"/>
                    <a:pt x="34790" y="26144"/>
                    <a:pt x="34790" y="26070"/>
                  </a:cubicBezTo>
                  <a:lnTo>
                    <a:pt x="34051" y="302"/>
                  </a:lnTo>
                  <a:cubicBezTo>
                    <a:pt x="34051" y="191"/>
                    <a:pt x="33977" y="80"/>
                    <a:pt x="33903" y="43"/>
                  </a:cubicBezTo>
                  <a:cubicBezTo>
                    <a:pt x="33839" y="22"/>
                    <a:pt x="33775" y="0"/>
                    <a:pt x="33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640;p64">
              <a:extLst>
                <a:ext uri="{FF2B5EF4-FFF2-40B4-BE49-F238E27FC236}">
                  <a16:creationId xmlns:a16="http://schemas.microsoft.com/office/drawing/2014/main" id="{BBCE2D59-4493-4087-9E8B-CE6CFB65EA2F}"/>
                </a:ext>
              </a:extLst>
            </p:cNvPr>
            <p:cNvSpPr/>
            <p:nvPr/>
          </p:nvSpPr>
          <p:spPr>
            <a:xfrm>
              <a:off x="2685625" y="2486850"/>
              <a:ext cx="543475" cy="497275"/>
            </a:xfrm>
            <a:custGeom>
              <a:avLst/>
              <a:gdLst/>
              <a:ahLst/>
              <a:cxnLst/>
              <a:rect l="l" t="t" r="r" b="b"/>
              <a:pathLst>
                <a:path w="21739" h="19891" extrusionOk="0">
                  <a:moveTo>
                    <a:pt x="10870" y="1"/>
                  </a:moveTo>
                  <a:cubicBezTo>
                    <a:pt x="4880" y="1"/>
                    <a:pt x="0" y="4437"/>
                    <a:pt x="0" y="9946"/>
                  </a:cubicBezTo>
                  <a:cubicBezTo>
                    <a:pt x="0" y="15455"/>
                    <a:pt x="4880" y="19891"/>
                    <a:pt x="10870" y="19891"/>
                  </a:cubicBezTo>
                  <a:cubicBezTo>
                    <a:pt x="16859" y="19891"/>
                    <a:pt x="21739" y="15455"/>
                    <a:pt x="21739" y="9946"/>
                  </a:cubicBezTo>
                  <a:cubicBezTo>
                    <a:pt x="21739" y="4437"/>
                    <a:pt x="16859" y="1"/>
                    <a:pt x="10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641;p64">
              <a:extLst>
                <a:ext uri="{FF2B5EF4-FFF2-40B4-BE49-F238E27FC236}">
                  <a16:creationId xmlns:a16="http://schemas.microsoft.com/office/drawing/2014/main" id="{9FB7E6DF-485E-462F-8EFE-DF0710BCC963}"/>
                </a:ext>
              </a:extLst>
            </p:cNvPr>
            <p:cNvSpPr/>
            <p:nvPr/>
          </p:nvSpPr>
          <p:spPr>
            <a:xfrm>
              <a:off x="2678225" y="2479450"/>
              <a:ext cx="558275" cy="513000"/>
            </a:xfrm>
            <a:custGeom>
              <a:avLst/>
              <a:gdLst/>
              <a:ahLst/>
              <a:cxnLst/>
              <a:rect l="l" t="t" r="r" b="b"/>
              <a:pathLst>
                <a:path w="22331" h="20520" extrusionOk="0">
                  <a:moveTo>
                    <a:pt x="11166" y="593"/>
                  </a:moveTo>
                  <a:cubicBezTo>
                    <a:pt x="14086" y="593"/>
                    <a:pt x="16711" y="1702"/>
                    <a:pt x="18634" y="3439"/>
                  </a:cubicBezTo>
                  <a:cubicBezTo>
                    <a:pt x="20519" y="5177"/>
                    <a:pt x="21702" y="7580"/>
                    <a:pt x="21702" y="10242"/>
                  </a:cubicBezTo>
                  <a:cubicBezTo>
                    <a:pt x="21702" y="12904"/>
                    <a:pt x="20519" y="15307"/>
                    <a:pt x="18634" y="17044"/>
                  </a:cubicBezTo>
                  <a:cubicBezTo>
                    <a:pt x="16711" y="18819"/>
                    <a:pt x="14086" y="19891"/>
                    <a:pt x="11166" y="19891"/>
                  </a:cubicBezTo>
                  <a:cubicBezTo>
                    <a:pt x="8245" y="19891"/>
                    <a:pt x="5583" y="18819"/>
                    <a:pt x="3698" y="17044"/>
                  </a:cubicBezTo>
                  <a:cubicBezTo>
                    <a:pt x="1775" y="15307"/>
                    <a:pt x="629" y="12904"/>
                    <a:pt x="629" y="10242"/>
                  </a:cubicBezTo>
                  <a:cubicBezTo>
                    <a:pt x="629" y="7580"/>
                    <a:pt x="1775" y="5177"/>
                    <a:pt x="3698" y="3439"/>
                  </a:cubicBezTo>
                  <a:cubicBezTo>
                    <a:pt x="5583" y="1702"/>
                    <a:pt x="8245" y="593"/>
                    <a:pt x="11166" y="593"/>
                  </a:cubicBezTo>
                  <a:close/>
                  <a:moveTo>
                    <a:pt x="11166" y="1"/>
                  </a:moveTo>
                  <a:cubicBezTo>
                    <a:pt x="8097" y="1"/>
                    <a:pt x="5287" y="1147"/>
                    <a:pt x="3291" y="2996"/>
                  </a:cubicBezTo>
                  <a:cubicBezTo>
                    <a:pt x="1258" y="4844"/>
                    <a:pt x="1" y="7395"/>
                    <a:pt x="1" y="10242"/>
                  </a:cubicBezTo>
                  <a:cubicBezTo>
                    <a:pt x="1" y="13089"/>
                    <a:pt x="1258" y="15677"/>
                    <a:pt x="3291" y="17525"/>
                  </a:cubicBezTo>
                  <a:cubicBezTo>
                    <a:pt x="5287" y="19374"/>
                    <a:pt x="8097" y="20520"/>
                    <a:pt x="11166" y="20520"/>
                  </a:cubicBezTo>
                  <a:cubicBezTo>
                    <a:pt x="14234" y="20520"/>
                    <a:pt x="17007" y="19374"/>
                    <a:pt x="19040" y="17525"/>
                  </a:cubicBezTo>
                  <a:cubicBezTo>
                    <a:pt x="21074" y="15677"/>
                    <a:pt x="22331" y="13089"/>
                    <a:pt x="22331" y="10242"/>
                  </a:cubicBezTo>
                  <a:cubicBezTo>
                    <a:pt x="22331" y="7395"/>
                    <a:pt x="21074" y="4844"/>
                    <a:pt x="19040" y="2996"/>
                  </a:cubicBezTo>
                  <a:cubicBezTo>
                    <a:pt x="17007" y="1147"/>
                    <a:pt x="14234" y="1"/>
                    <a:pt x="11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4642;p64">
              <a:extLst>
                <a:ext uri="{FF2B5EF4-FFF2-40B4-BE49-F238E27FC236}">
                  <a16:creationId xmlns:a16="http://schemas.microsoft.com/office/drawing/2014/main" id="{843BC97E-444A-4C0A-8E95-63661D0A2952}"/>
                </a:ext>
              </a:extLst>
            </p:cNvPr>
            <p:cNvSpPr/>
            <p:nvPr/>
          </p:nvSpPr>
          <p:spPr>
            <a:xfrm>
              <a:off x="2722600" y="2520125"/>
              <a:ext cx="469550" cy="430750"/>
            </a:xfrm>
            <a:custGeom>
              <a:avLst/>
              <a:gdLst/>
              <a:ahLst/>
              <a:cxnLst/>
              <a:rect l="l" t="t" r="r" b="b"/>
              <a:pathLst>
                <a:path w="18782" h="17230" extrusionOk="0">
                  <a:moveTo>
                    <a:pt x="9391" y="1"/>
                  </a:moveTo>
                  <a:cubicBezTo>
                    <a:pt x="4215" y="1"/>
                    <a:pt x="0" y="3846"/>
                    <a:pt x="0" y="8615"/>
                  </a:cubicBezTo>
                  <a:cubicBezTo>
                    <a:pt x="0" y="13384"/>
                    <a:pt x="4215" y="17229"/>
                    <a:pt x="9391" y="17229"/>
                  </a:cubicBezTo>
                  <a:cubicBezTo>
                    <a:pt x="14567" y="17229"/>
                    <a:pt x="18781" y="13384"/>
                    <a:pt x="18781" y="8615"/>
                  </a:cubicBezTo>
                  <a:cubicBezTo>
                    <a:pt x="18781" y="3846"/>
                    <a:pt x="14567" y="1"/>
                    <a:pt x="9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4643;p64">
              <a:extLst>
                <a:ext uri="{FF2B5EF4-FFF2-40B4-BE49-F238E27FC236}">
                  <a16:creationId xmlns:a16="http://schemas.microsoft.com/office/drawing/2014/main" id="{995CA393-DD05-48BD-BC8A-EC180D558EAB}"/>
                </a:ext>
              </a:extLst>
            </p:cNvPr>
            <p:cNvSpPr/>
            <p:nvPr/>
          </p:nvSpPr>
          <p:spPr>
            <a:xfrm>
              <a:off x="2714275" y="2512725"/>
              <a:ext cx="485250" cy="445525"/>
            </a:xfrm>
            <a:custGeom>
              <a:avLst/>
              <a:gdLst/>
              <a:ahLst/>
              <a:cxnLst/>
              <a:rect l="l" t="t" r="r" b="b"/>
              <a:pathLst>
                <a:path w="19410" h="17821" extrusionOk="0">
                  <a:moveTo>
                    <a:pt x="9724" y="592"/>
                  </a:moveTo>
                  <a:cubicBezTo>
                    <a:pt x="12238" y="592"/>
                    <a:pt x="14530" y="1554"/>
                    <a:pt x="16157" y="3069"/>
                  </a:cubicBezTo>
                  <a:cubicBezTo>
                    <a:pt x="17783" y="4548"/>
                    <a:pt x="18818" y="6619"/>
                    <a:pt x="18818" y="8911"/>
                  </a:cubicBezTo>
                  <a:cubicBezTo>
                    <a:pt x="18818" y="11203"/>
                    <a:pt x="17783" y="13273"/>
                    <a:pt x="16157" y="14789"/>
                  </a:cubicBezTo>
                  <a:cubicBezTo>
                    <a:pt x="14530" y="16305"/>
                    <a:pt x="12238" y="17229"/>
                    <a:pt x="9724" y="17229"/>
                  </a:cubicBezTo>
                  <a:cubicBezTo>
                    <a:pt x="7210" y="17229"/>
                    <a:pt x="4917" y="16305"/>
                    <a:pt x="3291" y="14789"/>
                  </a:cubicBezTo>
                  <a:cubicBezTo>
                    <a:pt x="1627" y="13273"/>
                    <a:pt x="629" y="11203"/>
                    <a:pt x="629" y="8911"/>
                  </a:cubicBezTo>
                  <a:cubicBezTo>
                    <a:pt x="629" y="6619"/>
                    <a:pt x="1627" y="4548"/>
                    <a:pt x="3291" y="3069"/>
                  </a:cubicBezTo>
                  <a:cubicBezTo>
                    <a:pt x="4917" y="1554"/>
                    <a:pt x="7210" y="592"/>
                    <a:pt x="9724" y="592"/>
                  </a:cubicBezTo>
                  <a:close/>
                  <a:moveTo>
                    <a:pt x="9724" y="1"/>
                  </a:moveTo>
                  <a:cubicBezTo>
                    <a:pt x="7062" y="1"/>
                    <a:pt x="4622" y="999"/>
                    <a:pt x="2884" y="2589"/>
                  </a:cubicBezTo>
                  <a:cubicBezTo>
                    <a:pt x="1109" y="4216"/>
                    <a:pt x="0" y="6434"/>
                    <a:pt x="0" y="8911"/>
                  </a:cubicBezTo>
                  <a:cubicBezTo>
                    <a:pt x="0" y="11388"/>
                    <a:pt x="1109" y="13606"/>
                    <a:pt x="2884" y="15233"/>
                  </a:cubicBezTo>
                  <a:cubicBezTo>
                    <a:pt x="4622" y="16860"/>
                    <a:pt x="7062" y="17821"/>
                    <a:pt x="9724" y="17821"/>
                  </a:cubicBezTo>
                  <a:cubicBezTo>
                    <a:pt x="12386" y="17821"/>
                    <a:pt x="14826" y="16860"/>
                    <a:pt x="16563" y="15233"/>
                  </a:cubicBezTo>
                  <a:cubicBezTo>
                    <a:pt x="18338" y="13606"/>
                    <a:pt x="19410" y="11388"/>
                    <a:pt x="19410" y="8911"/>
                  </a:cubicBezTo>
                  <a:cubicBezTo>
                    <a:pt x="19410" y="6434"/>
                    <a:pt x="18338" y="4216"/>
                    <a:pt x="16563" y="2589"/>
                  </a:cubicBezTo>
                  <a:cubicBezTo>
                    <a:pt x="14826" y="999"/>
                    <a:pt x="12386" y="1"/>
                    <a:pt x="9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4644;p64">
              <a:extLst>
                <a:ext uri="{FF2B5EF4-FFF2-40B4-BE49-F238E27FC236}">
                  <a16:creationId xmlns:a16="http://schemas.microsoft.com/office/drawing/2014/main" id="{4FA50D35-EBDE-4127-865E-8FDC975BE40C}"/>
                </a:ext>
              </a:extLst>
            </p:cNvPr>
            <p:cNvSpPr/>
            <p:nvPr/>
          </p:nvSpPr>
          <p:spPr>
            <a:xfrm>
              <a:off x="2772500" y="2565425"/>
              <a:ext cx="369725" cy="340150"/>
            </a:xfrm>
            <a:custGeom>
              <a:avLst/>
              <a:gdLst/>
              <a:ahLst/>
              <a:cxnLst/>
              <a:rect l="l" t="t" r="r" b="b"/>
              <a:pathLst>
                <a:path w="14789" h="13606" extrusionOk="0">
                  <a:moveTo>
                    <a:pt x="7395" y="629"/>
                  </a:moveTo>
                  <a:cubicBezTo>
                    <a:pt x="9280" y="629"/>
                    <a:pt x="10981" y="1331"/>
                    <a:pt x="12201" y="2440"/>
                  </a:cubicBezTo>
                  <a:cubicBezTo>
                    <a:pt x="13421" y="3586"/>
                    <a:pt x="14160" y="5102"/>
                    <a:pt x="14160" y="6803"/>
                  </a:cubicBezTo>
                  <a:cubicBezTo>
                    <a:pt x="14160" y="8504"/>
                    <a:pt x="13421" y="10056"/>
                    <a:pt x="12201" y="11165"/>
                  </a:cubicBezTo>
                  <a:cubicBezTo>
                    <a:pt x="10981" y="12275"/>
                    <a:pt x="9280" y="12977"/>
                    <a:pt x="7395" y="12977"/>
                  </a:cubicBezTo>
                  <a:cubicBezTo>
                    <a:pt x="5509" y="12977"/>
                    <a:pt x="3808" y="12275"/>
                    <a:pt x="2588" y="11165"/>
                  </a:cubicBezTo>
                  <a:cubicBezTo>
                    <a:pt x="1368" y="10056"/>
                    <a:pt x="629" y="8504"/>
                    <a:pt x="629" y="6803"/>
                  </a:cubicBezTo>
                  <a:cubicBezTo>
                    <a:pt x="629" y="5102"/>
                    <a:pt x="1368" y="3586"/>
                    <a:pt x="2588" y="2440"/>
                  </a:cubicBezTo>
                  <a:cubicBezTo>
                    <a:pt x="3808" y="1331"/>
                    <a:pt x="5509" y="629"/>
                    <a:pt x="7395" y="629"/>
                  </a:cubicBezTo>
                  <a:close/>
                  <a:moveTo>
                    <a:pt x="7395" y="0"/>
                  </a:moveTo>
                  <a:cubicBezTo>
                    <a:pt x="5361" y="0"/>
                    <a:pt x="3513" y="777"/>
                    <a:pt x="2182" y="1997"/>
                  </a:cubicBezTo>
                  <a:cubicBezTo>
                    <a:pt x="851" y="3217"/>
                    <a:pt x="1" y="4917"/>
                    <a:pt x="1" y="6803"/>
                  </a:cubicBezTo>
                  <a:cubicBezTo>
                    <a:pt x="1" y="8688"/>
                    <a:pt x="851" y="10389"/>
                    <a:pt x="2182" y="11609"/>
                  </a:cubicBezTo>
                  <a:cubicBezTo>
                    <a:pt x="3513" y="12866"/>
                    <a:pt x="5361" y="13605"/>
                    <a:pt x="7395" y="13605"/>
                  </a:cubicBezTo>
                  <a:cubicBezTo>
                    <a:pt x="9428" y="13605"/>
                    <a:pt x="11277" y="12866"/>
                    <a:pt x="12607" y="11609"/>
                  </a:cubicBezTo>
                  <a:cubicBezTo>
                    <a:pt x="13938" y="10389"/>
                    <a:pt x="14789" y="8688"/>
                    <a:pt x="14789" y="6803"/>
                  </a:cubicBezTo>
                  <a:cubicBezTo>
                    <a:pt x="14789" y="4917"/>
                    <a:pt x="13938" y="3217"/>
                    <a:pt x="12607" y="1997"/>
                  </a:cubicBezTo>
                  <a:cubicBezTo>
                    <a:pt x="11277" y="777"/>
                    <a:pt x="9428" y="0"/>
                    <a:pt x="7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4645;p64">
              <a:extLst>
                <a:ext uri="{FF2B5EF4-FFF2-40B4-BE49-F238E27FC236}">
                  <a16:creationId xmlns:a16="http://schemas.microsoft.com/office/drawing/2014/main" id="{359BB4E5-F2EC-4189-A0AE-B03FD9E3ABB1}"/>
                </a:ext>
              </a:extLst>
            </p:cNvPr>
            <p:cNvSpPr/>
            <p:nvPr/>
          </p:nvSpPr>
          <p:spPr>
            <a:xfrm>
              <a:off x="2850150" y="2636600"/>
              <a:ext cx="214450" cy="197800"/>
            </a:xfrm>
            <a:custGeom>
              <a:avLst/>
              <a:gdLst/>
              <a:ahLst/>
              <a:cxnLst/>
              <a:rect l="l" t="t" r="r" b="b"/>
              <a:pathLst>
                <a:path w="8578" h="7912" extrusionOk="0">
                  <a:moveTo>
                    <a:pt x="4289" y="629"/>
                  </a:moveTo>
                  <a:cubicBezTo>
                    <a:pt x="5324" y="629"/>
                    <a:pt x="6248" y="998"/>
                    <a:pt x="6914" y="1590"/>
                  </a:cubicBezTo>
                  <a:cubicBezTo>
                    <a:pt x="7579" y="2218"/>
                    <a:pt x="7949" y="3032"/>
                    <a:pt x="7949" y="3956"/>
                  </a:cubicBezTo>
                  <a:cubicBezTo>
                    <a:pt x="7949" y="4880"/>
                    <a:pt x="7579" y="5693"/>
                    <a:pt x="6914" y="6322"/>
                  </a:cubicBezTo>
                  <a:cubicBezTo>
                    <a:pt x="6248" y="6914"/>
                    <a:pt x="5324" y="7320"/>
                    <a:pt x="4289" y="7320"/>
                  </a:cubicBezTo>
                  <a:cubicBezTo>
                    <a:pt x="3253" y="7320"/>
                    <a:pt x="2329" y="6914"/>
                    <a:pt x="1664" y="6322"/>
                  </a:cubicBezTo>
                  <a:cubicBezTo>
                    <a:pt x="998" y="5693"/>
                    <a:pt x="592" y="4880"/>
                    <a:pt x="592" y="3956"/>
                  </a:cubicBezTo>
                  <a:cubicBezTo>
                    <a:pt x="592" y="3032"/>
                    <a:pt x="998" y="2218"/>
                    <a:pt x="1664" y="1590"/>
                  </a:cubicBezTo>
                  <a:cubicBezTo>
                    <a:pt x="2329" y="998"/>
                    <a:pt x="3253" y="629"/>
                    <a:pt x="4289" y="629"/>
                  </a:cubicBezTo>
                  <a:close/>
                  <a:moveTo>
                    <a:pt x="4289" y="0"/>
                  </a:moveTo>
                  <a:cubicBezTo>
                    <a:pt x="3106" y="0"/>
                    <a:pt x="2033" y="444"/>
                    <a:pt x="1257" y="1146"/>
                  </a:cubicBezTo>
                  <a:cubicBezTo>
                    <a:pt x="481" y="1849"/>
                    <a:pt x="0" y="2847"/>
                    <a:pt x="0" y="3956"/>
                  </a:cubicBezTo>
                  <a:cubicBezTo>
                    <a:pt x="0" y="5065"/>
                    <a:pt x="481" y="6063"/>
                    <a:pt x="1257" y="6766"/>
                  </a:cubicBezTo>
                  <a:cubicBezTo>
                    <a:pt x="2033" y="7505"/>
                    <a:pt x="3106" y="7912"/>
                    <a:pt x="4289" y="7912"/>
                  </a:cubicBezTo>
                  <a:cubicBezTo>
                    <a:pt x="5472" y="7912"/>
                    <a:pt x="6544" y="7505"/>
                    <a:pt x="7320" y="6766"/>
                  </a:cubicBezTo>
                  <a:cubicBezTo>
                    <a:pt x="8097" y="6063"/>
                    <a:pt x="8577" y="5065"/>
                    <a:pt x="8577" y="3956"/>
                  </a:cubicBezTo>
                  <a:cubicBezTo>
                    <a:pt x="8577" y="2847"/>
                    <a:pt x="8097" y="1849"/>
                    <a:pt x="7320" y="1146"/>
                  </a:cubicBezTo>
                  <a:cubicBezTo>
                    <a:pt x="6544" y="444"/>
                    <a:pt x="5472" y="0"/>
                    <a:pt x="4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4646;p64">
              <a:extLst>
                <a:ext uri="{FF2B5EF4-FFF2-40B4-BE49-F238E27FC236}">
                  <a16:creationId xmlns:a16="http://schemas.microsoft.com/office/drawing/2014/main" id="{FE9775BD-EC80-45D0-BC55-01D6CB2CF6C2}"/>
                </a:ext>
              </a:extLst>
            </p:cNvPr>
            <p:cNvSpPr/>
            <p:nvPr/>
          </p:nvSpPr>
          <p:spPr>
            <a:xfrm>
              <a:off x="2957350" y="2520125"/>
              <a:ext cx="25" cy="430750"/>
            </a:xfrm>
            <a:custGeom>
              <a:avLst/>
              <a:gdLst/>
              <a:ahLst/>
              <a:cxnLst/>
              <a:rect l="l" t="t" r="r" b="b"/>
              <a:pathLst>
                <a:path w="1" h="17230" extrusionOk="0">
                  <a:moveTo>
                    <a:pt x="1" y="1"/>
                  </a:moveTo>
                  <a:lnTo>
                    <a:pt x="1" y="1722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4647;p64">
              <a:extLst>
                <a:ext uri="{FF2B5EF4-FFF2-40B4-BE49-F238E27FC236}">
                  <a16:creationId xmlns:a16="http://schemas.microsoft.com/office/drawing/2014/main" id="{C44F9391-A864-48EA-BB96-75C9F1180735}"/>
                </a:ext>
              </a:extLst>
            </p:cNvPr>
            <p:cNvSpPr/>
            <p:nvPr/>
          </p:nvSpPr>
          <p:spPr>
            <a:xfrm>
              <a:off x="2949950" y="2512725"/>
              <a:ext cx="14825" cy="445525"/>
            </a:xfrm>
            <a:custGeom>
              <a:avLst/>
              <a:gdLst/>
              <a:ahLst/>
              <a:cxnLst/>
              <a:rect l="l" t="t" r="r" b="b"/>
              <a:pathLst>
                <a:path w="593" h="17821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lnTo>
                    <a:pt x="1" y="17525"/>
                  </a:lnTo>
                  <a:cubicBezTo>
                    <a:pt x="1" y="17710"/>
                    <a:pt x="112" y="17821"/>
                    <a:pt x="297" y="17821"/>
                  </a:cubicBezTo>
                  <a:cubicBezTo>
                    <a:pt x="445" y="17821"/>
                    <a:pt x="592" y="17710"/>
                    <a:pt x="592" y="17525"/>
                  </a:cubicBezTo>
                  <a:lnTo>
                    <a:pt x="592" y="297"/>
                  </a:lnTo>
                  <a:cubicBezTo>
                    <a:pt x="592" y="149"/>
                    <a:pt x="445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4648;p64">
              <a:extLst>
                <a:ext uri="{FF2B5EF4-FFF2-40B4-BE49-F238E27FC236}">
                  <a16:creationId xmlns:a16="http://schemas.microsoft.com/office/drawing/2014/main" id="{3CD2F9AF-7893-4547-B9C1-938E79BB6FEB}"/>
                </a:ext>
              </a:extLst>
            </p:cNvPr>
            <p:cNvSpPr/>
            <p:nvPr/>
          </p:nvSpPr>
          <p:spPr>
            <a:xfrm>
              <a:off x="2722600" y="2735475"/>
              <a:ext cx="469550" cy="25"/>
            </a:xfrm>
            <a:custGeom>
              <a:avLst/>
              <a:gdLst/>
              <a:ahLst/>
              <a:cxnLst/>
              <a:rect l="l" t="t" r="r" b="b"/>
              <a:pathLst>
                <a:path w="18782" h="1" extrusionOk="0">
                  <a:moveTo>
                    <a:pt x="0" y="1"/>
                  </a:moveTo>
                  <a:lnTo>
                    <a:pt x="1878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649;p64">
              <a:extLst>
                <a:ext uri="{FF2B5EF4-FFF2-40B4-BE49-F238E27FC236}">
                  <a16:creationId xmlns:a16="http://schemas.microsoft.com/office/drawing/2014/main" id="{8149230D-7B3E-4681-82A2-A29B9646AED5}"/>
                </a:ext>
              </a:extLst>
            </p:cNvPr>
            <p:cNvSpPr/>
            <p:nvPr/>
          </p:nvSpPr>
          <p:spPr>
            <a:xfrm>
              <a:off x="2714275" y="2728100"/>
              <a:ext cx="485250" cy="14800"/>
            </a:xfrm>
            <a:custGeom>
              <a:avLst/>
              <a:gdLst/>
              <a:ahLst/>
              <a:cxnLst/>
              <a:rect l="l" t="t" r="r" b="b"/>
              <a:pathLst>
                <a:path w="19410" h="592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114" y="592"/>
                  </a:lnTo>
                  <a:cubicBezTo>
                    <a:pt x="19299" y="592"/>
                    <a:pt x="19410" y="481"/>
                    <a:pt x="19410" y="296"/>
                  </a:cubicBezTo>
                  <a:cubicBezTo>
                    <a:pt x="19410" y="148"/>
                    <a:pt x="19299" y="0"/>
                    <a:pt x="19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650;p64">
              <a:extLst>
                <a:ext uri="{FF2B5EF4-FFF2-40B4-BE49-F238E27FC236}">
                  <a16:creationId xmlns:a16="http://schemas.microsoft.com/office/drawing/2014/main" id="{3859CA0B-B50D-4C6C-92B5-E6EDFA1BFCF3}"/>
                </a:ext>
              </a:extLst>
            </p:cNvPr>
            <p:cNvSpPr/>
            <p:nvPr/>
          </p:nvSpPr>
          <p:spPr>
            <a:xfrm>
              <a:off x="1932350" y="3051575"/>
              <a:ext cx="224625" cy="411425"/>
            </a:xfrm>
            <a:custGeom>
              <a:avLst/>
              <a:gdLst/>
              <a:ahLst/>
              <a:cxnLst/>
              <a:rect l="l" t="t" r="r" b="b"/>
              <a:pathLst>
                <a:path w="8985" h="16457" extrusionOk="0">
                  <a:moveTo>
                    <a:pt x="1183" y="1"/>
                  </a:moveTo>
                  <a:cubicBezTo>
                    <a:pt x="481" y="1"/>
                    <a:pt x="0" y="740"/>
                    <a:pt x="296" y="1369"/>
                  </a:cubicBezTo>
                  <a:lnTo>
                    <a:pt x="6729" y="15861"/>
                  </a:lnTo>
                  <a:cubicBezTo>
                    <a:pt x="6866" y="16239"/>
                    <a:pt x="7226" y="16457"/>
                    <a:pt x="7632" y="16457"/>
                  </a:cubicBezTo>
                  <a:cubicBezTo>
                    <a:pt x="7663" y="16457"/>
                    <a:pt x="7695" y="16455"/>
                    <a:pt x="7727" y="16453"/>
                  </a:cubicBezTo>
                  <a:lnTo>
                    <a:pt x="7949" y="16416"/>
                  </a:lnTo>
                  <a:cubicBezTo>
                    <a:pt x="8614" y="16342"/>
                    <a:pt x="8984" y="15639"/>
                    <a:pt x="8725" y="15048"/>
                  </a:cubicBezTo>
                  <a:lnTo>
                    <a:pt x="2071" y="592"/>
                  </a:lnTo>
                  <a:cubicBezTo>
                    <a:pt x="1923" y="223"/>
                    <a:pt x="1590" y="1"/>
                    <a:pt x="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4651;p64">
              <a:extLst>
                <a:ext uri="{FF2B5EF4-FFF2-40B4-BE49-F238E27FC236}">
                  <a16:creationId xmlns:a16="http://schemas.microsoft.com/office/drawing/2014/main" id="{BCB0096C-E148-4FF9-8792-65A461ED3E4F}"/>
                </a:ext>
              </a:extLst>
            </p:cNvPr>
            <p:cNvSpPr/>
            <p:nvPr/>
          </p:nvSpPr>
          <p:spPr>
            <a:xfrm>
              <a:off x="1929575" y="3044200"/>
              <a:ext cx="230175" cy="426100"/>
            </a:xfrm>
            <a:custGeom>
              <a:avLst/>
              <a:gdLst/>
              <a:ahLst/>
              <a:cxnLst/>
              <a:rect l="l" t="t" r="r" b="b"/>
              <a:pathLst>
                <a:path w="9207" h="17044" extrusionOk="0">
                  <a:moveTo>
                    <a:pt x="1294" y="629"/>
                  </a:moveTo>
                  <a:cubicBezTo>
                    <a:pt x="1553" y="629"/>
                    <a:pt x="1812" y="776"/>
                    <a:pt x="1923" y="998"/>
                  </a:cubicBezTo>
                  <a:lnTo>
                    <a:pt x="8541" y="15454"/>
                  </a:lnTo>
                  <a:cubicBezTo>
                    <a:pt x="8578" y="15565"/>
                    <a:pt x="8614" y="15639"/>
                    <a:pt x="8614" y="15750"/>
                  </a:cubicBezTo>
                  <a:cubicBezTo>
                    <a:pt x="8614" y="16082"/>
                    <a:pt x="8356" y="16378"/>
                    <a:pt x="8023" y="16415"/>
                  </a:cubicBezTo>
                  <a:lnTo>
                    <a:pt x="7801" y="16452"/>
                  </a:lnTo>
                  <a:lnTo>
                    <a:pt x="7727" y="16452"/>
                  </a:lnTo>
                  <a:cubicBezTo>
                    <a:pt x="7468" y="16452"/>
                    <a:pt x="7210" y="16304"/>
                    <a:pt x="7099" y="16045"/>
                  </a:cubicBezTo>
                  <a:lnTo>
                    <a:pt x="703" y="1553"/>
                  </a:lnTo>
                  <a:cubicBezTo>
                    <a:pt x="666" y="1442"/>
                    <a:pt x="629" y="1368"/>
                    <a:pt x="629" y="1294"/>
                  </a:cubicBezTo>
                  <a:cubicBezTo>
                    <a:pt x="629" y="1109"/>
                    <a:pt x="703" y="924"/>
                    <a:pt x="814" y="813"/>
                  </a:cubicBezTo>
                  <a:cubicBezTo>
                    <a:pt x="962" y="703"/>
                    <a:pt x="1109" y="629"/>
                    <a:pt x="1294" y="629"/>
                  </a:cubicBezTo>
                  <a:close/>
                  <a:moveTo>
                    <a:pt x="1294" y="0"/>
                  </a:moveTo>
                  <a:cubicBezTo>
                    <a:pt x="925" y="0"/>
                    <a:pt x="592" y="148"/>
                    <a:pt x="370" y="370"/>
                  </a:cubicBezTo>
                  <a:cubicBezTo>
                    <a:pt x="148" y="629"/>
                    <a:pt x="0" y="924"/>
                    <a:pt x="0" y="1294"/>
                  </a:cubicBezTo>
                  <a:cubicBezTo>
                    <a:pt x="0" y="1442"/>
                    <a:pt x="37" y="1627"/>
                    <a:pt x="111" y="1812"/>
                  </a:cubicBezTo>
                  <a:lnTo>
                    <a:pt x="6544" y="16304"/>
                  </a:lnTo>
                  <a:cubicBezTo>
                    <a:pt x="6766" y="16748"/>
                    <a:pt x="7210" y="17044"/>
                    <a:pt x="7727" y="17044"/>
                  </a:cubicBezTo>
                  <a:lnTo>
                    <a:pt x="7875" y="17044"/>
                  </a:lnTo>
                  <a:lnTo>
                    <a:pt x="8097" y="17007"/>
                  </a:lnTo>
                  <a:cubicBezTo>
                    <a:pt x="8762" y="16933"/>
                    <a:pt x="9206" y="16378"/>
                    <a:pt x="9206" y="15750"/>
                  </a:cubicBezTo>
                  <a:cubicBezTo>
                    <a:pt x="9206" y="15565"/>
                    <a:pt x="9169" y="15380"/>
                    <a:pt x="9095" y="15195"/>
                  </a:cubicBezTo>
                  <a:lnTo>
                    <a:pt x="2477" y="740"/>
                  </a:lnTo>
                  <a:cubicBezTo>
                    <a:pt x="2256" y="296"/>
                    <a:pt x="1812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652;p64">
              <a:extLst>
                <a:ext uri="{FF2B5EF4-FFF2-40B4-BE49-F238E27FC236}">
                  <a16:creationId xmlns:a16="http://schemas.microsoft.com/office/drawing/2014/main" id="{3F1537EC-552C-4369-BAB9-FFCB785A7077}"/>
                </a:ext>
              </a:extLst>
            </p:cNvPr>
            <p:cNvSpPr/>
            <p:nvPr/>
          </p:nvSpPr>
          <p:spPr>
            <a:xfrm>
              <a:off x="1860250" y="3071925"/>
              <a:ext cx="241250" cy="60100"/>
            </a:xfrm>
            <a:custGeom>
              <a:avLst/>
              <a:gdLst/>
              <a:ahLst/>
              <a:cxnLst/>
              <a:rect l="l" t="t" r="r" b="b"/>
              <a:pathLst>
                <a:path w="9650" h="2404" extrusionOk="0">
                  <a:moveTo>
                    <a:pt x="8467" y="0"/>
                  </a:moveTo>
                  <a:lnTo>
                    <a:pt x="1184" y="74"/>
                  </a:lnTo>
                  <a:cubicBezTo>
                    <a:pt x="555" y="74"/>
                    <a:pt x="1" y="592"/>
                    <a:pt x="1" y="1257"/>
                  </a:cubicBezTo>
                  <a:cubicBezTo>
                    <a:pt x="1" y="1886"/>
                    <a:pt x="555" y="2403"/>
                    <a:pt x="1184" y="2403"/>
                  </a:cubicBezTo>
                  <a:lnTo>
                    <a:pt x="8504" y="2366"/>
                  </a:lnTo>
                  <a:lnTo>
                    <a:pt x="8541" y="2366"/>
                  </a:lnTo>
                  <a:cubicBezTo>
                    <a:pt x="9169" y="2329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653;p64">
              <a:extLst>
                <a:ext uri="{FF2B5EF4-FFF2-40B4-BE49-F238E27FC236}">
                  <a16:creationId xmlns:a16="http://schemas.microsoft.com/office/drawing/2014/main" id="{2943EE67-EAB9-43D3-A37D-91B8C69E5190}"/>
                </a:ext>
              </a:extLst>
            </p:cNvPr>
            <p:cNvSpPr/>
            <p:nvPr/>
          </p:nvSpPr>
          <p:spPr>
            <a:xfrm>
              <a:off x="1852850" y="3064525"/>
              <a:ext cx="256050" cy="74900"/>
            </a:xfrm>
            <a:custGeom>
              <a:avLst/>
              <a:gdLst/>
              <a:ahLst/>
              <a:cxnLst/>
              <a:rect l="l" t="t" r="r" b="b"/>
              <a:pathLst>
                <a:path w="10242" h="2996" extrusionOk="0">
                  <a:moveTo>
                    <a:pt x="8763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7" y="2330"/>
                  </a:cubicBezTo>
                  <a:lnTo>
                    <a:pt x="8763" y="2367"/>
                  </a:lnTo>
                  <a:lnTo>
                    <a:pt x="1480" y="2404"/>
                  </a:lnTo>
                  <a:cubicBezTo>
                    <a:pt x="999" y="2404"/>
                    <a:pt x="629" y="1997"/>
                    <a:pt x="629" y="1516"/>
                  </a:cubicBezTo>
                  <a:cubicBezTo>
                    <a:pt x="629" y="1294"/>
                    <a:pt x="703" y="1073"/>
                    <a:pt x="888" y="925"/>
                  </a:cubicBezTo>
                  <a:cubicBezTo>
                    <a:pt x="1036" y="777"/>
                    <a:pt x="1258" y="666"/>
                    <a:pt x="1480" y="666"/>
                  </a:cubicBezTo>
                  <a:lnTo>
                    <a:pt x="8763" y="629"/>
                  </a:lnTo>
                  <a:close/>
                  <a:moveTo>
                    <a:pt x="8763" y="0"/>
                  </a:moveTo>
                  <a:lnTo>
                    <a:pt x="1480" y="37"/>
                  </a:lnTo>
                  <a:cubicBezTo>
                    <a:pt x="666" y="37"/>
                    <a:pt x="1" y="703"/>
                    <a:pt x="1" y="1516"/>
                  </a:cubicBezTo>
                  <a:lnTo>
                    <a:pt x="1" y="1553"/>
                  </a:lnTo>
                  <a:cubicBezTo>
                    <a:pt x="1" y="2367"/>
                    <a:pt x="666" y="2995"/>
                    <a:pt x="1480" y="2995"/>
                  </a:cubicBezTo>
                  <a:lnTo>
                    <a:pt x="8800" y="2958"/>
                  </a:lnTo>
                  <a:lnTo>
                    <a:pt x="8837" y="2958"/>
                  </a:lnTo>
                  <a:cubicBezTo>
                    <a:pt x="9650" y="2921"/>
                    <a:pt x="10242" y="2293"/>
                    <a:pt x="10242" y="1479"/>
                  </a:cubicBezTo>
                  <a:cubicBezTo>
                    <a:pt x="10242" y="666"/>
                    <a:pt x="9576" y="0"/>
                    <a:pt x="8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654;p64">
              <a:extLst>
                <a:ext uri="{FF2B5EF4-FFF2-40B4-BE49-F238E27FC236}">
                  <a16:creationId xmlns:a16="http://schemas.microsoft.com/office/drawing/2014/main" id="{4C15A2B6-C85F-4095-9DE1-C85175F1F19F}"/>
                </a:ext>
              </a:extLst>
            </p:cNvPr>
            <p:cNvSpPr/>
            <p:nvPr/>
          </p:nvSpPr>
          <p:spPr>
            <a:xfrm>
              <a:off x="2226250" y="3045125"/>
              <a:ext cx="224625" cy="411425"/>
            </a:xfrm>
            <a:custGeom>
              <a:avLst/>
              <a:gdLst/>
              <a:ahLst/>
              <a:cxnLst/>
              <a:rect l="l" t="t" r="r" b="b"/>
              <a:pathLst>
                <a:path w="8985" h="16457" extrusionOk="0">
                  <a:moveTo>
                    <a:pt x="1184" y="0"/>
                  </a:moveTo>
                  <a:cubicBezTo>
                    <a:pt x="482" y="0"/>
                    <a:pt x="1" y="739"/>
                    <a:pt x="297" y="1368"/>
                  </a:cubicBezTo>
                  <a:lnTo>
                    <a:pt x="6730" y="15860"/>
                  </a:lnTo>
                  <a:cubicBezTo>
                    <a:pt x="6867" y="16238"/>
                    <a:pt x="7227" y="16456"/>
                    <a:pt x="7632" y="16456"/>
                  </a:cubicBezTo>
                  <a:cubicBezTo>
                    <a:pt x="7664" y="16456"/>
                    <a:pt x="7696" y="16455"/>
                    <a:pt x="7728" y="16452"/>
                  </a:cubicBezTo>
                  <a:lnTo>
                    <a:pt x="7950" y="16415"/>
                  </a:lnTo>
                  <a:cubicBezTo>
                    <a:pt x="8615" y="16341"/>
                    <a:pt x="8985" y="15639"/>
                    <a:pt x="8726" y="15047"/>
                  </a:cubicBezTo>
                  <a:lnTo>
                    <a:pt x="2071" y="592"/>
                  </a:lnTo>
                  <a:cubicBezTo>
                    <a:pt x="1923" y="222"/>
                    <a:pt x="1591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655;p64">
              <a:extLst>
                <a:ext uri="{FF2B5EF4-FFF2-40B4-BE49-F238E27FC236}">
                  <a16:creationId xmlns:a16="http://schemas.microsoft.com/office/drawing/2014/main" id="{CB53D5F8-71C0-474F-8592-0865B5B1FDAA}"/>
                </a:ext>
              </a:extLst>
            </p:cNvPr>
            <p:cNvSpPr/>
            <p:nvPr/>
          </p:nvSpPr>
          <p:spPr>
            <a:xfrm>
              <a:off x="2224400" y="3037725"/>
              <a:ext cx="230175" cy="426100"/>
            </a:xfrm>
            <a:custGeom>
              <a:avLst/>
              <a:gdLst/>
              <a:ahLst/>
              <a:cxnLst/>
              <a:rect l="l" t="t" r="r" b="b"/>
              <a:pathLst>
                <a:path w="9207" h="17044" extrusionOk="0">
                  <a:moveTo>
                    <a:pt x="1258" y="629"/>
                  </a:moveTo>
                  <a:cubicBezTo>
                    <a:pt x="1517" y="629"/>
                    <a:pt x="1776" y="777"/>
                    <a:pt x="1886" y="999"/>
                  </a:cubicBezTo>
                  <a:lnTo>
                    <a:pt x="8504" y="15491"/>
                  </a:lnTo>
                  <a:cubicBezTo>
                    <a:pt x="8541" y="15565"/>
                    <a:pt x="8578" y="15676"/>
                    <a:pt x="8578" y="15750"/>
                  </a:cubicBezTo>
                  <a:cubicBezTo>
                    <a:pt x="8578" y="16083"/>
                    <a:pt x="8319" y="16378"/>
                    <a:pt x="7987" y="16415"/>
                  </a:cubicBezTo>
                  <a:lnTo>
                    <a:pt x="7765" y="16452"/>
                  </a:lnTo>
                  <a:lnTo>
                    <a:pt x="7691" y="16452"/>
                  </a:lnTo>
                  <a:cubicBezTo>
                    <a:pt x="7432" y="16452"/>
                    <a:pt x="7173" y="16304"/>
                    <a:pt x="7062" y="16046"/>
                  </a:cubicBezTo>
                  <a:lnTo>
                    <a:pt x="666" y="1553"/>
                  </a:lnTo>
                  <a:cubicBezTo>
                    <a:pt x="629" y="1442"/>
                    <a:pt x="592" y="1368"/>
                    <a:pt x="592" y="1294"/>
                  </a:cubicBezTo>
                  <a:cubicBezTo>
                    <a:pt x="592" y="1109"/>
                    <a:pt x="666" y="925"/>
                    <a:pt x="777" y="814"/>
                  </a:cubicBezTo>
                  <a:cubicBezTo>
                    <a:pt x="925" y="703"/>
                    <a:pt x="1073" y="629"/>
                    <a:pt x="1258" y="629"/>
                  </a:cubicBezTo>
                  <a:close/>
                  <a:moveTo>
                    <a:pt x="1258" y="0"/>
                  </a:moveTo>
                  <a:cubicBezTo>
                    <a:pt x="888" y="0"/>
                    <a:pt x="592" y="148"/>
                    <a:pt x="334" y="370"/>
                  </a:cubicBezTo>
                  <a:cubicBezTo>
                    <a:pt x="112" y="629"/>
                    <a:pt x="1" y="925"/>
                    <a:pt x="1" y="1294"/>
                  </a:cubicBezTo>
                  <a:cubicBezTo>
                    <a:pt x="1" y="1442"/>
                    <a:pt x="1" y="1627"/>
                    <a:pt x="112" y="1812"/>
                  </a:cubicBezTo>
                  <a:lnTo>
                    <a:pt x="6508" y="16304"/>
                  </a:lnTo>
                  <a:cubicBezTo>
                    <a:pt x="6730" y="16748"/>
                    <a:pt x="7173" y="17044"/>
                    <a:pt x="7691" y="17044"/>
                  </a:cubicBezTo>
                  <a:lnTo>
                    <a:pt x="8061" y="17044"/>
                  </a:lnTo>
                  <a:cubicBezTo>
                    <a:pt x="8726" y="16933"/>
                    <a:pt x="9207" y="16378"/>
                    <a:pt x="9207" y="15750"/>
                  </a:cubicBezTo>
                  <a:cubicBezTo>
                    <a:pt x="9207" y="15565"/>
                    <a:pt x="9170" y="15380"/>
                    <a:pt x="9059" y="15232"/>
                  </a:cubicBezTo>
                  <a:lnTo>
                    <a:pt x="2441" y="740"/>
                  </a:lnTo>
                  <a:cubicBezTo>
                    <a:pt x="2219" y="296"/>
                    <a:pt x="1776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656;p64">
              <a:extLst>
                <a:ext uri="{FF2B5EF4-FFF2-40B4-BE49-F238E27FC236}">
                  <a16:creationId xmlns:a16="http://schemas.microsoft.com/office/drawing/2014/main" id="{04F2E8E4-6CF8-476C-91C1-9BFDAEEC996D}"/>
                </a:ext>
              </a:extLst>
            </p:cNvPr>
            <p:cNvSpPr/>
            <p:nvPr/>
          </p:nvSpPr>
          <p:spPr>
            <a:xfrm>
              <a:off x="2154175" y="3065450"/>
              <a:ext cx="241250" cy="60100"/>
            </a:xfrm>
            <a:custGeom>
              <a:avLst/>
              <a:gdLst/>
              <a:ahLst/>
              <a:cxnLst/>
              <a:rect l="l" t="t" r="r" b="b"/>
              <a:pathLst>
                <a:path w="9650" h="2404" extrusionOk="0">
                  <a:moveTo>
                    <a:pt x="8466" y="0"/>
                  </a:moveTo>
                  <a:lnTo>
                    <a:pt x="1183" y="74"/>
                  </a:lnTo>
                  <a:cubicBezTo>
                    <a:pt x="555" y="74"/>
                    <a:pt x="0" y="592"/>
                    <a:pt x="0" y="1257"/>
                  </a:cubicBezTo>
                  <a:cubicBezTo>
                    <a:pt x="37" y="1886"/>
                    <a:pt x="555" y="2404"/>
                    <a:pt x="1183" y="2404"/>
                  </a:cubicBezTo>
                  <a:lnTo>
                    <a:pt x="8503" y="2367"/>
                  </a:lnTo>
                  <a:lnTo>
                    <a:pt x="8540" y="2367"/>
                  </a:lnTo>
                  <a:cubicBezTo>
                    <a:pt x="9169" y="2330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657;p64">
              <a:extLst>
                <a:ext uri="{FF2B5EF4-FFF2-40B4-BE49-F238E27FC236}">
                  <a16:creationId xmlns:a16="http://schemas.microsoft.com/office/drawing/2014/main" id="{EAE4CEB0-5821-4583-B80D-99D55721EC1D}"/>
                </a:ext>
              </a:extLst>
            </p:cNvPr>
            <p:cNvSpPr/>
            <p:nvPr/>
          </p:nvSpPr>
          <p:spPr>
            <a:xfrm>
              <a:off x="2146775" y="3058050"/>
              <a:ext cx="256050" cy="75825"/>
            </a:xfrm>
            <a:custGeom>
              <a:avLst/>
              <a:gdLst/>
              <a:ahLst/>
              <a:cxnLst/>
              <a:rect l="l" t="t" r="r" b="b"/>
              <a:pathLst>
                <a:path w="10242" h="3033" extrusionOk="0">
                  <a:moveTo>
                    <a:pt x="8762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6" y="2367"/>
                  </a:cubicBezTo>
                  <a:lnTo>
                    <a:pt x="8762" y="2367"/>
                  </a:lnTo>
                  <a:lnTo>
                    <a:pt x="1479" y="2404"/>
                  </a:lnTo>
                  <a:cubicBezTo>
                    <a:pt x="999" y="2404"/>
                    <a:pt x="629" y="1997"/>
                    <a:pt x="629" y="1553"/>
                  </a:cubicBezTo>
                  <a:lnTo>
                    <a:pt x="629" y="1516"/>
                  </a:lnTo>
                  <a:cubicBezTo>
                    <a:pt x="629" y="1295"/>
                    <a:pt x="703" y="1073"/>
                    <a:pt x="888" y="925"/>
                  </a:cubicBezTo>
                  <a:cubicBezTo>
                    <a:pt x="1036" y="777"/>
                    <a:pt x="1257" y="666"/>
                    <a:pt x="1479" y="666"/>
                  </a:cubicBezTo>
                  <a:lnTo>
                    <a:pt x="8762" y="629"/>
                  </a:lnTo>
                  <a:close/>
                  <a:moveTo>
                    <a:pt x="8762" y="1"/>
                  </a:moveTo>
                  <a:lnTo>
                    <a:pt x="1479" y="38"/>
                  </a:lnTo>
                  <a:cubicBezTo>
                    <a:pt x="666" y="38"/>
                    <a:pt x="0" y="703"/>
                    <a:pt x="0" y="1516"/>
                  </a:cubicBezTo>
                  <a:lnTo>
                    <a:pt x="0" y="1553"/>
                  </a:lnTo>
                  <a:cubicBezTo>
                    <a:pt x="0" y="2367"/>
                    <a:pt x="666" y="3032"/>
                    <a:pt x="1479" y="3032"/>
                  </a:cubicBezTo>
                  <a:lnTo>
                    <a:pt x="8799" y="2958"/>
                  </a:lnTo>
                  <a:lnTo>
                    <a:pt x="8836" y="2958"/>
                  </a:lnTo>
                  <a:cubicBezTo>
                    <a:pt x="9650" y="2921"/>
                    <a:pt x="10241" y="2293"/>
                    <a:pt x="10241" y="1479"/>
                  </a:cubicBezTo>
                  <a:cubicBezTo>
                    <a:pt x="10241" y="666"/>
                    <a:pt x="9576" y="1"/>
                    <a:pt x="8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658;p64">
              <a:extLst>
                <a:ext uri="{FF2B5EF4-FFF2-40B4-BE49-F238E27FC236}">
                  <a16:creationId xmlns:a16="http://schemas.microsoft.com/office/drawing/2014/main" id="{061F06D6-1BDD-4F25-A0B0-ADAF5DA04420}"/>
                </a:ext>
              </a:extLst>
            </p:cNvPr>
            <p:cNvSpPr/>
            <p:nvPr/>
          </p:nvSpPr>
          <p:spPr>
            <a:xfrm>
              <a:off x="6411325" y="2750350"/>
              <a:ext cx="307800" cy="342775"/>
            </a:xfrm>
            <a:custGeom>
              <a:avLst/>
              <a:gdLst/>
              <a:ahLst/>
              <a:cxnLst/>
              <a:rect l="l" t="t" r="r" b="b"/>
              <a:pathLst>
                <a:path w="12312" h="13711" extrusionOk="0">
                  <a:moveTo>
                    <a:pt x="7907" y="0"/>
                  </a:moveTo>
                  <a:cubicBezTo>
                    <a:pt x="5765" y="0"/>
                    <a:pt x="3291" y="1801"/>
                    <a:pt x="1849" y="4656"/>
                  </a:cubicBezTo>
                  <a:cubicBezTo>
                    <a:pt x="1" y="8242"/>
                    <a:pt x="481" y="12124"/>
                    <a:pt x="2884" y="13344"/>
                  </a:cubicBezTo>
                  <a:cubicBezTo>
                    <a:pt x="3367" y="13593"/>
                    <a:pt x="3894" y="13711"/>
                    <a:pt x="4443" y="13711"/>
                  </a:cubicBezTo>
                  <a:cubicBezTo>
                    <a:pt x="6585" y="13711"/>
                    <a:pt x="9058" y="11910"/>
                    <a:pt x="10500" y="9055"/>
                  </a:cubicBezTo>
                  <a:cubicBezTo>
                    <a:pt x="12312" y="5469"/>
                    <a:pt x="11868" y="1587"/>
                    <a:pt x="9465" y="367"/>
                  </a:cubicBezTo>
                  <a:cubicBezTo>
                    <a:pt x="8983" y="118"/>
                    <a:pt x="8456" y="0"/>
                    <a:pt x="79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659;p64">
              <a:extLst>
                <a:ext uri="{FF2B5EF4-FFF2-40B4-BE49-F238E27FC236}">
                  <a16:creationId xmlns:a16="http://schemas.microsoft.com/office/drawing/2014/main" id="{C80AF5EA-C6F2-42E4-8D9F-508885187CF5}"/>
                </a:ext>
              </a:extLst>
            </p:cNvPr>
            <p:cNvSpPr/>
            <p:nvPr/>
          </p:nvSpPr>
          <p:spPr>
            <a:xfrm>
              <a:off x="6421500" y="2742875"/>
              <a:ext cx="288400" cy="358650"/>
            </a:xfrm>
            <a:custGeom>
              <a:avLst/>
              <a:gdLst/>
              <a:ahLst/>
              <a:cxnLst/>
              <a:rect l="l" t="t" r="r" b="b"/>
              <a:pathLst>
                <a:path w="11536" h="14346" extrusionOk="0">
                  <a:moveTo>
                    <a:pt x="7505" y="592"/>
                  </a:moveTo>
                  <a:cubicBezTo>
                    <a:pt x="8023" y="592"/>
                    <a:pt x="8467" y="703"/>
                    <a:pt x="8910" y="925"/>
                  </a:cubicBezTo>
                  <a:cubicBezTo>
                    <a:pt x="9576" y="1258"/>
                    <a:pt x="10056" y="1775"/>
                    <a:pt x="10389" y="2478"/>
                  </a:cubicBezTo>
                  <a:cubicBezTo>
                    <a:pt x="10722" y="3180"/>
                    <a:pt x="10907" y="4030"/>
                    <a:pt x="10907" y="4992"/>
                  </a:cubicBezTo>
                  <a:cubicBezTo>
                    <a:pt x="10907" y="6286"/>
                    <a:pt x="10537" y="7764"/>
                    <a:pt x="9835" y="9206"/>
                  </a:cubicBezTo>
                  <a:cubicBezTo>
                    <a:pt x="8393" y="12016"/>
                    <a:pt x="5990" y="13717"/>
                    <a:pt x="4030" y="13717"/>
                  </a:cubicBezTo>
                  <a:cubicBezTo>
                    <a:pt x="3513" y="13717"/>
                    <a:pt x="3032" y="13606"/>
                    <a:pt x="2588" y="13384"/>
                  </a:cubicBezTo>
                  <a:cubicBezTo>
                    <a:pt x="1960" y="13051"/>
                    <a:pt x="1479" y="12534"/>
                    <a:pt x="1147" y="11831"/>
                  </a:cubicBezTo>
                  <a:cubicBezTo>
                    <a:pt x="814" y="11129"/>
                    <a:pt x="629" y="10278"/>
                    <a:pt x="629" y="9354"/>
                  </a:cubicBezTo>
                  <a:cubicBezTo>
                    <a:pt x="629" y="8023"/>
                    <a:pt x="962" y="6544"/>
                    <a:pt x="1701" y="5103"/>
                  </a:cubicBezTo>
                  <a:cubicBezTo>
                    <a:pt x="3106" y="2293"/>
                    <a:pt x="5509" y="592"/>
                    <a:pt x="7505" y="592"/>
                  </a:cubicBezTo>
                  <a:close/>
                  <a:moveTo>
                    <a:pt x="7505" y="1"/>
                  </a:moveTo>
                  <a:cubicBezTo>
                    <a:pt x="5176" y="1"/>
                    <a:pt x="2662" y="1886"/>
                    <a:pt x="1147" y="4807"/>
                  </a:cubicBezTo>
                  <a:cubicBezTo>
                    <a:pt x="370" y="6323"/>
                    <a:pt x="0" y="7912"/>
                    <a:pt x="0" y="9354"/>
                  </a:cubicBezTo>
                  <a:cubicBezTo>
                    <a:pt x="0" y="10352"/>
                    <a:pt x="185" y="11314"/>
                    <a:pt x="592" y="12090"/>
                  </a:cubicBezTo>
                  <a:cubicBezTo>
                    <a:pt x="962" y="12903"/>
                    <a:pt x="1553" y="13532"/>
                    <a:pt x="2330" y="13939"/>
                  </a:cubicBezTo>
                  <a:cubicBezTo>
                    <a:pt x="2847" y="14197"/>
                    <a:pt x="3439" y="14345"/>
                    <a:pt x="4030" y="14345"/>
                  </a:cubicBezTo>
                  <a:cubicBezTo>
                    <a:pt x="6359" y="14308"/>
                    <a:pt x="8873" y="12423"/>
                    <a:pt x="10352" y="9502"/>
                  </a:cubicBezTo>
                  <a:cubicBezTo>
                    <a:pt x="11129" y="7986"/>
                    <a:pt x="11535" y="6397"/>
                    <a:pt x="11535" y="4992"/>
                  </a:cubicBezTo>
                  <a:cubicBezTo>
                    <a:pt x="11535" y="3957"/>
                    <a:pt x="11313" y="2995"/>
                    <a:pt x="10944" y="2219"/>
                  </a:cubicBezTo>
                  <a:cubicBezTo>
                    <a:pt x="10574" y="1406"/>
                    <a:pt x="9982" y="777"/>
                    <a:pt x="9206" y="370"/>
                  </a:cubicBezTo>
                  <a:cubicBezTo>
                    <a:pt x="8689" y="112"/>
                    <a:pt x="8097" y="1"/>
                    <a:pt x="7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660;p64">
              <a:extLst>
                <a:ext uri="{FF2B5EF4-FFF2-40B4-BE49-F238E27FC236}">
                  <a16:creationId xmlns:a16="http://schemas.microsoft.com/office/drawing/2014/main" id="{6196E9C7-D832-4F57-94E6-19BEDC906597}"/>
                </a:ext>
              </a:extLst>
            </p:cNvPr>
            <p:cNvSpPr/>
            <p:nvPr/>
          </p:nvSpPr>
          <p:spPr>
            <a:xfrm>
              <a:off x="6367900" y="2718725"/>
              <a:ext cx="380800" cy="356000"/>
            </a:xfrm>
            <a:custGeom>
              <a:avLst/>
              <a:gdLst/>
              <a:ahLst/>
              <a:cxnLst/>
              <a:rect l="l" t="t" r="r" b="b"/>
              <a:pathLst>
                <a:path w="15232" h="14240" extrusionOk="0">
                  <a:moveTo>
                    <a:pt x="13049" y="0"/>
                  </a:moveTo>
                  <a:cubicBezTo>
                    <a:pt x="12563" y="0"/>
                    <a:pt x="12075" y="185"/>
                    <a:pt x="11683" y="560"/>
                  </a:cubicBezTo>
                  <a:lnTo>
                    <a:pt x="850" y="10838"/>
                  </a:lnTo>
                  <a:cubicBezTo>
                    <a:pt x="37" y="11577"/>
                    <a:pt x="0" y="12834"/>
                    <a:pt x="777" y="13611"/>
                  </a:cubicBezTo>
                  <a:cubicBezTo>
                    <a:pt x="1146" y="14017"/>
                    <a:pt x="1664" y="14239"/>
                    <a:pt x="2181" y="14239"/>
                  </a:cubicBezTo>
                  <a:cubicBezTo>
                    <a:pt x="2662" y="14239"/>
                    <a:pt x="3180" y="14054"/>
                    <a:pt x="3549" y="13685"/>
                  </a:cubicBezTo>
                  <a:lnTo>
                    <a:pt x="14419" y="3407"/>
                  </a:lnTo>
                  <a:cubicBezTo>
                    <a:pt x="15195" y="2667"/>
                    <a:pt x="15232" y="1410"/>
                    <a:pt x="14493" y="634"/>
                  </a:cubicBezTo>
                  <a:cubicBezTo>
                    <a:pt x="14091" y="213"/>
                    <a:pt x="13570" y="0"/>
                    <a:pt x="13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661;p64">
              <a:extLst>
                <a:ext uri="{FF2B5EF4-FFF2-40B4-BE49-F238E27FC236}">
                  <a16:creationId xmlns:a16="http://schemas.microsoft.com/office/drawing/2014/main" id="{DA9E5DC2-CE7F-4671-81DC-1D8B89FFA2F9}"/>
                </a:ext>
              </a:extLst>
            </p:cNvPr>
            <p:cNvSpPr/>
            <p:nvPr/>
          </p:nvSpPr>
          <p:spPr>
            <a:xfrm>
              <a:off x="6007425" y="2810625"/>
              <a:ext cx="244025" cy="272225"/>
            </a:xfrm>
            <a:custGeom>
              <a:avLst/>
              <a:gdLst/>
              <a:ahLst/>
              <a:cxnLst/>
              <a:rect l="l" t="t" r="r" b="b"/>
              <a:pathLst>
                <a:path w="9761" h="10889" extrusionOk="0">
                  <a:moveTo>
                    <a:pt x="6283" y="0"/>
                  </a:moveTo>
                  <a:cubicBezTo>
                    <a:pt x="4573" y="0"/>
                    <a:pt x="2595" y="1449"/>
                    <a:pt x="1442" y="3724"/>
                  </a:cubicBezTo>
                  <a:cubicBezTo>
                    <a:pt x="1" y="6533"/>
                    <a:pt x="370" y="9639"/>
                    <a:pt x="2256" y="10600"/>
                  </a:cubicBezTo>
                  <a:cubicBezTo>
                    <a:pt x="2647" y="10796"/>
                    <a:pt x="3071" y="10889"/>
                    <a:pt x="3510" y="10889"/>
                  </a:cubicBezTo>
                  <a:cubicBezTo>
                    <a:pt x="5225" y="10889"/>
                    <a:pt x="7171" y="9466"/>
                    <a:pt x="8319" y="7199"/>
                  </a:cubicBezTo>
                  <a:cubicBezTo>
                    <a:pt x="9761" y="4352"/>
                    <a:pt x="9391" y="1247"/>
                    <a:pt x="7506" y="285"/>
                  </a:cubicBezTo>
                  <a:cubicBezTo>
                    <a:pt x="7127" y="92"/>
                    <a:pt x="6713" y="0"/>
                    <a:pt x="6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662;p64">
              <a:extLst>
                <a:ext uri="{FF2B5EF4-FFF2-40B4-BE49-F238E27FC236}">
                  <a16:creationId xmlns:a16="http://schemas.microsoft.com/office/drawing/2014/main" id="{7DFBD18B-0F15-4CF1-ADAC-6D7127818289}"/>
                </a:ext>
              </a:extLst>
            </p:cNvPr>
            <p:cNvSpPr/>
            <p:nvPr/>
          </p:nvSpPr>
          <p:spPr>
            <a:xfrm>
              <a:off x="6013900" y="2802950"/>
              <a:ext cx="231100" cy="287475"/>
            </a:xfrm>
            <a:custGeom>
              <a:avLst/>
              <a:gdLst/>
              <a:ahLst/>
              <a:cxnLst/>
              <a:rect l="l" t="t" r="r" b="b"/>
              <a:pathLst>
                <a:path w="9244" h="11499" extrusionOk="0">
                  <a:moveTo>
                    <a:pt x="5990" y="629"/>
                  </a:moveTo>
                  <a:cubicBezTo>
                    <a:pt x="6396" y="629"/>
                    <a:pt x="6766" y="703"/>
                    <a:pt x="7099" y="888"/>
                  </a:cubicBezTo>
                  <a:cubicBezTo>
                    <a:pt x="7579" y="1147"/>
                    <a:pt x="7986" y="1554"/>
                    <a:pt x="8245" y="2071"/>
                  </a:cubicBezTo>
                  <a:cubicBezTo>
                    <a:pt x="8504" y="2626"/>
                    <a:pt x="8652" y="3291"/>
                    <a:pt x="8652" y="4031"/>
                  </a:cubicBezTo>
                  <a:cubicBezTo>
                    <a:pt x="8652" y="5066"/>
                    <a:pt x="8356" y="6249"/>
                    <a:pt x="7801" y="7358"/>
                  </a:cubicBezTo>
                  <a:cubicBezTo>
                    <a:pt x="6692" y="9539"/>
                    <a:pt x="4770" y="10907"/>
                    <a:pt x="3254" y="10907"/>
                  </a:cubicBezTo>
                  <a:cubicBezTo>
                    <a:pt x="2847" y="10870"/>
                    <a:pt x="2477" y="10796"/>
                    <a:pt x="2145" y="10648"/>
                  </a:cubicBezTo>
                  <a:cubicBezTo>
                    <a:pt x="1664" y="10390"/>
                    <a:pt x="1294" y="9983"/>
                    <a:pt x="1036" y="9428"/>
                  </a:cubicBezTo>
                  <a:cubicBezTo>
                    <a:pt x="740" y="8911"/>
                    <a:pt x="629" y="8245"/>
                    <a:pt x="629" y="7506"/>
                  </a:cubicBezTo>
                  <a:cubicBezTo>
                    <a:pt x="629" y="6471"/>
                    <a:pt x="888" y="5288"/>
                    <a:pt x="1479" y="4141"/>
                  </a:cubicBezTo>
                  <a:cubicBezTo>
                    <a:pt x="2034" y="3069"/>
                    <a:pt x="2773" y="2182"/>
                    <a:pt x="3587" y="1554"/>
                  </a:cubicBezTo>
                  <a:cubicBezTo>
                    <a:pt x="4363" y="962"/>
                    <a:pt x="5250" y="629"/>
                    <a:pt x="5990" y="629"/>
                  </a:cubicBezTo>
                  <a:close/>
                  <a:moveTo>
                    <a:pt x="5990" y="1"/>
                  </a:moveTo>
                  <a:cubicBezTo>
                    <a:pt x="4141" y="38"/>
                    <a:pt x="2108" y="1517"/>
                    <a:pt x="925" y="3883"/>
                  </a:cubicBezTo>
                  <a:cubicBezTo>
                    <a:pt x="296" y="5103"/>
                    <a:pt x="0" y="6360"/>
                    <a:pt x="0" y="7506"/>
                  </a:cubicBezTo>
                  <a:cubicBezTo>
                    <a:pt x="0" y="8319"/>
                    <a:pt x="148" y="9059"/>
                    <a:pt x="481" y="9687"/>
                  </a:cubicBezTo>
                  <a:cubicBezTo>
                    <a:pt x="777" y="10353"/>
                    <a:pt x="1257" y="10870"/>
                    <a:pt x="1886" y="11166"/>
                  </a:cubicBezTo>
                  <a:cubicBezTo>
                    <a:pt x="2293" y="11388"/>
                    <a:pt x="2773" y="11499"/>
                    <a:pt x="3254" y="11499"/>
                  </a:cubicBezTo>
                  <a:cubicBezTo>
                    <a:pt x="5139" y="11499"/>
                    <a:pt x="7136" y="9983"/>
                    <a:pt x="8319" y="7654"/>
                  </a:cubicBezTo>
                  <a:cubicBezTo>
                    <a:pt x="8947" y="6434"/>
                    <a:pt x="9243" y="5177"/>
                    <a:pt x="9243" y="4031"/>
                  </a:cubicBezTo>
                  <a:cubicBezTo>
                    <a:pt x="9243" y="3217"/>
                    <a:pt x="9095" y="2441"/>
                    <a:pt x="8799" y="1812"/>
                  </a:cubicBezTo>
                  <a:cubicBezTo>
                    <a:pt x="8467" y="1184"/>
                    <a:pt x="8023" y="666"/>
                    <a:pt x="7395" y="333"/>
                  </a:cubicBezTo>
                  <a:cubicBezTo>
                    <a:pt x="6951" y="112"/>
                    <a:pt x="6470" y="1"/>
                    <a:pt x="5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663;p64">
              <a:extLst>
                <a:ext uri="{FF2B5EF4-FFF2-40B4-BE49-F238E27FC236}">
                  <a16:creationId xmlns:a16="http://schemas.microsoft.com/office/drawing/2014/main" id="{19CCE085-CAEB-4B18-BB4B-C394E8D94F9B}"/>
                </a:ext>
              </a:extLst>
            </p:cNvPr>
            <p:cNvSpPr/>
            <p:nvPr/>
          </p:nvSpPr>
          <p:spPr>
            <a:xfrm>
              <a:off x="5994500" y="2772900"/>
              <a:ext cx="258800" cy="320975"/>
            </a:xfrm>
            <a:custGeom>
              <a:avLst/>
              <a:gdLst/>
              <a:ahLst/>
              <a:cxnLst/>
              <a:rect l="l" t="t" r="r" b="b"/>
              <a:pathLst>
                <a:path w="10352" h="12839" extrusionOk="0">
                  <a:moveTo>
                    <a:pt x="8574" y="1"/>
                  </a:moveTo>
                  <a:cubicBezTo>
                    <a:pt x="8085" y="1"/>
                    <a:pt x="7601" y="232"/>
                    <a:pt x="7283" y="685"/>
                  </a:cubicBezTo>
                  <a:lnTo>
                    <a:pt x="481" y="10371"/>
                  </a:lnTo>
                  <a:cubicBezTo>
                    <a:pt x="0" y="11074"/>
                    <a:pt x="185" y="12072"/>
                    <a:pt x="887" y="12553"/>
                  </a:cubicBezTo>
                  <a:cubicBezTo>
                    <a:pt x="1167" y="12749"/>
                    <a:pt x="1490" y="12839"/>
                    <a:pt x="1806" y="12839"/>
                  </a:cubicBezTo>
                  <a:cubicBezTo>
                    <a:pt x="1908" y="12839"/>
                    <a:pt x="2009" y="12829"/>
                    <a:pt x="2107" y="12812"/>
                  </a:cubicBezTo>
                  <a:cubicBezTo>
                    <a:pt x="2477" y="12738"/>
                    <a:pt x="2810" y="12516"/>
                    <a:pt x="3069" y="12183"/>
                  </a:cubicBezTo>
                  <a:lnTo>
                    <a:pt x="9871" y="2460"/>
                  </a:lnTo>
                  <a:cubicBezTo>
                    <a:pt x="10352" y="1757"/>
                    <a:pt x="10167" y="796"/>
                    <a:pt x="9464" y="278"/>
                  </a:cubicBezTo>
                  <a:cubicBezTo>
                    <a:pt x="9193" y="93"/>
                    <a:pt x="8882" y="1"/>
                    <a:pt x="8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664;p64">
              <a:extLst>
                <a:ext uri="{FF2B5EF4-FFF2-40B4-BE49-F238E27FC236}">
                  <a16:creationId xmlns:a16="http://schemas.microsoft.com/office/drawing/2014/main" id="{DD0A48A9-49A5-41A1-A050-0BECB1A0383A}"/>
                </a:ext>
              </a:extLst>
            </p:cNvPr>
            <p:cNvSpPr/>
            <p:nvPr/>
          </p:nvSpPr>
          <p:spPr>
            <a:xfrm>
              <a:off x="5838275" y="3220725"/>
              <a:ext cx="467725" cy="561975"/>
            </a:xfrm>
            <a:custGeom>
              <a:avLst/>
              <a:gdLst/>
              <a:ahLst/>
              <a:cxnLst/>
              <a:rect l="l" t="t" r="r" b="b"/>
              <a:pathLst>
                <a:path w="18709" h="22479" extrusionOk="0">
                  <a:moveTo>
                    <a:pt x="8467" y="0"/>
                  </a:moveTo>
                  <a:lnTo>
                    <a:pt x="1" y="18523"/>
                  </a:lnTo>
                  <a:lnTo>
                    <a:pt x="8948" y="22479"/>
                  </a:lnTo>
                  <a:lnTo>
                    <a:pt x="18708" y="555"/>
                  </a:lnTo>
                  <a:lnTo>
                    <a:pt x="84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665;p64">
              <a:extLst>
                <a:ext uri="{FF2B5EF4-FFF2-40B4-BE49-F238E27FC236}">
                  <a16:creationId xmlns:a16="http://schemas.microsoft.com/office/drawing/2014/main" id="{340F688F-F744-4495-A08B-AF5BD9D3E305}"/>
                </a:ext>
              </a:extLst>
            </p:cNvPr>
            <p:cNvSpPr/>
            <p:nvPr/>
          </p:nvSpPr>
          <p:spPr>
            <a:xfrm>
              <a:off x="5829975" y="3213325"/>
              <a:ext cx="484325" cy="577500"/>
            </a:xfrm>
            <a:custGeom>
              <a:avLst/>
              <a:gdLst/>
              <a:ahLst/>
              <a:cxnLst/>
              <a:rect l="l" t="t" r="r" b="b"/>
              <a:pathLst>
                <a:path w="19373" h="23100" extrusionOk="0">
                  <a:moveTo>
                    <a:pt x="9006" y="639"/>
                  </a:moveTo>
                  <a:lnTo>
                    <a:pt x="18596" y="1110"/>
                  </a:lnTo>
                  <a:lnTo>
                    <a:pt x="9132" y="22368"/>
                  </a:lnTo>
                  <a:lnTo>
                    <a:pt x="740" y="18671"/>
                  </a:lnTo>
                  <a:lnTo>
                    <a:pt x="9006" y="639"/>
                  </a:lnTo>
                  <a:close/>
                  <a:moveTo>
                    <a:pt x="8836" y="1"/>
                  </a:moveTo>
                  <a:cubicBezTo>
                    <a:pt x="8688" y="1"/>
                    <a:pt x="8577" y="75"/>
                    <a:pt x="8540" y="186"/>
                  </a:cubicBezTo>
                  <a:lnTo>
                    <a:pt x="37" y="18708"/>
                  </a:lnTo>
                  <a:cubicBezTo>
                    <a:pt x="0" y="18782"/>
                    <a:pt x="0" y="18856"/>
                    <a:pt x="37" y="18930"/>
                  </a:cubicBezTo>
                  <a:cubicBezTo>
                    <a:pt x="74" y="19004"/>
                    <a:pt x="111" y="19078"/>
                    <a:pt x="222" y="19115"/>
                  </a:cubicBezTo>
                  <a:lnTo>
                    <a:pt x="9169" y="23070"/>
                  </a:lnTo>
                  <a:cubicBezTo>
                    <a:pt x="9209" y="23090"/>
                    <a:pt x="9251" y="23099"/>
                    <a:pt x="9293" y="23099"/>
                  </a:cubicBezTo>
                  <a:cubicBezTo>
                    <a:pt x="9408" y="23099"/>
                    <a:pt x="9521" y="23031"/>
                    <a:pt x="9576" y="22923"/>
                  </a:cubicBezTo>
                  <a:lnTo>
                    <a:pt x="19336" y="962"/>
                  </a:lnTo>
                  <a:cubicBezTo>
                    <a:pt x="19373" y="851"/>
                    <a:pt x="19373" y="777"/>
                    <a:pt x="19336" y="666"/>
                  </a:cubicBezTo>
                  <a:cubicBezTo>
                    <a:pt x="19262" y="592"/>
                    <a:pt x="19188" y="518"/>
                    <a:pt x="19077" y="518"/>
                  </a:cubicBezTo>
                  <a:lnTo>
                    <a:pt x="88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666;p64">
              <a:extLst>
                <a:ext uri="{FF2B5EF4-FFF2-40B4-BE49-F238E27FC236}">
                  <a16:creationId xmlns:a16="http://schemas.microsoft.com/office/drawing/2014/main" id="{9A51E97C-8129-4EC3-B3E8-D724466EB5BF}"/>
                </a:ext>
              </a:extLst>
            </p:cNvPr>
            <p:cNvSpPr/>
            <p:nvPr/>
          </p:nvSpPr>
          <p:spPr>
            <a:xfrm>
              <a:off x="6088775" y="3235525"/>
              <a:ext cx="500975" cy="665475"/>
            </a:xfrm>
            <a:custGeom>
              <a:avLst/>
              <a:gdLst/>
              <a:ahLst/>
              <a:cxnLst/>
              <a:rect l="l" t="t" r="r" b="b"/>
              <a:pathLst>
                <a:path w="20039" h="26619" extrusionOk="0">
                  <a:moveTo>
                    <a:pt x="9945" y="0"/>
                  </a:moveTo>
                  <a:lnTo>
                    <a:pt x="0" y="22367"/>
                  </a:lnTo>
                  <a:lnTo>
                    <a:pt x="9575" y="26619"/>
                  </a:lnTo>
                  <a:lnTo>
                    <a:pt x="20038" y="518"/>
                  </a:lnTo>
                  <a:lnTo>
                    <a:pt x="9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667;p64">
              <a:extLst>
                <a:ext uri="{FF2B5EF4-FFF2-40B4-BE49-F238E27FC236}">
                  <a16:creationId xmlns:a16="http://schemas.microsoft.com/office/drawing/2014/main" id="{F246F72B-C3A0-48BE-9B86-D08A4DD68068}"/>
                </a:ext>
              </a:extLst>
            </p:cNvPr>
            <p:cNvSpPr/>
            <p:nvPr/>
          </p:nvSpPr>
          <p:spPr>
            <a:xfrm>
              <a:off x="6081375" y="3228125"/>
              <a:ext cx="516675" cy="680050"/>
            </a:xfrm>
            <a:custGeom>
              <a:avLst/>
              <a:gdLst/>
              <a:ahLst/>
              <a:cxnLst/>
              <a:rect l="l" t="t" r="r" b="b"/>
              <a:pathLst>
                <a:path w="20667" h="27202" extrusionOk="0">
                  <a:moveTo>
                    <a:pt x="10450" y="639"/>
                  </a:moveTo>
                  <a:lnTo>
                    <a:pt x="19890" y="1109"/>
                  </a:lnTo>
                  <a:lnTo>
                    <a:pt x="9687" y="26471"/>
                  </a:lnTo>
                  <a:lnTo>
                    <a:pt x="740" y="22515"/>
                  </a:lnTo>
                  <a:lnTo>
                    <a:pt x="10450" y="639"/>
                  </a:lnTo>
                  <a:close/>
                  <a:moveTo>
                    <a:pt x="10278" y="0"/>
                  </a:moveTo>
                  <a:cubicBezTo>
                    <a:pt x="10130" y="0"/>
                    <a:pt x="10019" y="74"/>
                    <a:pt x="9982" y="185"/>
                  </a:cubicBezTo>
                  <a:lnTo>
                    <a:pt x="37" y="22552"/>
                  </a:lnTo>
                  <a:cubicBezTo>
                    <a:pt x="0" y="22626"/>
                    <a:pt x="0" y="22700"/>
                    <a:pt x="37" y="22774"/>
                  </a:cubicBezTo>
                  <a:cubicBezTo>
                    <a:pt x="74" y="22848"/>
                    <a:pt x="111" y="22922"/>
                    <a:pt x="185" y="22959"/>
                  </a:cubicBezTo>
                  <a:lnTo>
                    <a:pt x="9724" y="27174"/>
                  </a:lnTo>
                  <a:cubicBezTo>
                    <a:pt x="9779" y="27192"/>
                    <a:pt x="9825" y="27201"/>
                    <a:pt x="9867" y="27201"/>
                  </a:cubicBezTo>
                  <a:cubicBezTo>
                    <a:pt x="9908" y="27201"/>
                    <a:pt x="9945" y="27192"/>
                    <a:pt x="9982" y="27174"/>
                  </a:cubicBezTo>
                  <a:cubicBezTo>
                    <a:pt x="10056" y="27137"/>
                    <a:pt x="10130" y="27100"/>
                    <a:pt x="10167" y="27026"/>
                  </a:cubicBezTo>
                  <a:lnTo>
                    <a:pt x="20630" y="925"/>
                  </a:lnTo>
                  <a:cubicBezTo>
                    <a:pt x="20667" y="851"/>
                    <a:pt x="20667" y="740"/>
                    <a:pt x="20593" y="666"/>
                  </a:cubicBezTo>
                  <a:cubicBezTo>
                    <a:pt x="20556" y="592"/>
                    <a:pt x="20445" y="518"/>
                    <a:pt x="20371" y="518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668;p64">
              <a:extLst>
                <a:ext uri="{FF2B5EF4-FFF2-40B4-BE49-F238E27FC236}">
                  <a16:creationId xmlns:a16="http://schemas.microsoft.com/office/drawing/2014/main" id="{8ED1563A-3B0F-48B8-BDBA-B555CBDF15D2}"/>
                </a:ext>
              </a:extLst>
            </p:cNvPr>
            <p:cNvSpPr/>
            <p:nvPr/>
          </p:nvSpPr>
          <p:spPr>
            <a:xfrm>
              <a:off x="5663600" y="3210550"/>
              <a:ext cx="354950" cy="461250"/>
            </a:xfrm>
            <a:custGeom>
              <a:avLst/>
              <a:gdLst/>
              <a:ahLst/>
              <a:cxnLst/>
              <a:rect l="l" t="t" r="r" b="b"/>
              <a:pathLst>
                <a:path w="14198" h="18450" extrusionOk="0">
                  <a:moveTo>
                    <a:pt x="7136" y="1"/>
                  </a:moveTo>
                  <a:lnTo>
                    <a:pt x="1" y="15824"/>
                  </a:lnTo>
                  <a:lnTo>
                    <a:pt x="5916" y="18449"/>
                  </a:lnTo>
                  <a:lnTo>
                    <a:pt x="14197" y="371"/>
                  </a:lnTo>
                  <a:lnTo>
                    <a:pt x="71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669;p64">
              <a:extLst>
                <a:ext uri="{FF2B5EF4-FFF2-40B4-BE49-F238E27FC236}">
                  <a16:creationId xmlns:a16="http://schemas.microsoft.com/office/drawing/2014/main" id="{094012D0-7136-4A0D-8EFA-0B9DC60201F9}"/>
                </a:ext>
              </a:extLst>
            </p:cNvPr>
            <p:cNvSpPr/>
            <p:nvPr/>
          </p:nvSpPr>
          <p:spPr>
            <a:xfrm>
              <a:off x="5655275" y="3202250"/>
              <a:ext cx="371575" cy="477650"/>
            </a:xfrm>
            <a:custGeom>
              <a:avLst/>
              <a:gdLst/>
              <a:ahLst/>
              <a:cxnLst/>
              <a:rect l="l" t="t" r="r" b="b"/>
              <a:pathLst>
                <a:path w="14863" h="19106" extrusionOk="0">
                  <a:moveTo>
                    <a:pt x="7691" y="629"/>
                  </a:moveTo>
                  <a:lnTo>
                    <a:pt x="14079" y="974"/>
                  </a:lnTo>
                  <a:lnTo>
                    <a:pt x="14079" y="974"/>
                  </a:lnTo>
                  <a:lnTo>
                    <a:pt x="6101" y="18375"/>
                  </a:lnTo>
                  <a:lnTo>
                    <a:pt x="740" y="16008"/>
                  </a:lnTo>
                  <a:lnTo>
                    <a:pt x="7691" y="629"/>
                  </a:lnTo>
                  <a:close/>
                  <a:moveTo>
                    <a:pt x="7506" y="0"/>
                  </a:moveTo>
                  <a:cubicBezTo>
                    <a:pt x="7358" y="0"/>
                    <a:pt x="7247" y="74"/>
                    <a:pt x="7210" y="185"/>
                  </a:cubicBezTo>
                  <a:lnTo>
                    <a:pt x="38" y="16045"/>
                  </a:lnTo>
                  <a:cubicBezTo>
                    <a:pt x="1" y="16119"/>
                    <a:pt x="1" y="16193"/>
                    <a:pt x="38" y="16267"/>
                  </a:cubicBezTo>
                  <a:cubicBezTo>
                    <a:pt x="75" y="16378"/>
                    <a:pt x="112" y="16415"/>
                    <a:pt x="186" y="16452"/>
                  </a:cubicBezTo>
                  <a:lnTo>
                    <a:pt x="6101" y="19077"/>
                  </a:lnTo>
                  <a:cubicBezTo>
                    <a:pt x="6150" y="19097"/>
                    <a:pt x="6200" y="19106"/>
                    <a:pt x="6247" y="19106"/>
                  </a:cubicBezTo>
                  <a:cubicBezTo>
                    <a:pt x="6374" y="19106"/>
                    <a:pt x="6481" y="19037"/>
                    <a:pt x="6508" y="18929"/>
                  </a:cubicBezTo>
                  <a:lnTo>
                    <a:pt x="14826" y="813"/>
                  </a:lnTo>
                  <a:cubicBezTo>
                    <a:pt x="14863" y="739"/>
                    <a:pt x="14863" y="629"/>
                    <a:pt x="14789" y="518"/>
                  </a:cubicBezTo>
                  <a:cubicBezTo>
                    <a:pt x="14752" y="444"/>
                    <a:pt x="14641" y="370"/>
                    <a:pt x="14567" y="370"/>
                  </a:cubicBezTo>
                  <a:lnTo>
                    <a:pt x="7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670;p64">
              <a:extLst>
                <a:ext uri="{FF2B5EF4-FFF2-40B4-BE49-F238E27FC236}">
                  <a16:creationId xmlns:a16="http://schemas.microsoft.com/office/drawing/2014/main" id="{0792704B-6E8A-4641-AEF2-D752E6161369}"/>
                </a:ext>
              </a:extLst>
            </p:cNvPr>
            <p:cNvSpPr/>
            <p:nvPr/>
          </p:nvSpPr>
          <p:spPr>
            <a:xfrm>
              <a:off x="1289975" y="3512800"/>
              <a:ext cx="232025" cy="192275"/>
            </a:xfrm>
            <a:custGeom>
              <a:avLst/>
              <a:gdLst/>
              <a:ahLst/>
              <a:cxnLst/>
              <a:rect l="l" t="t" r="r" b="b"/>
              <a:pathLst>
                <a:path w="9281" h="7691" extrusionOk="0">
                  <a:moveTo>
                    <a:pt x="7136" y="0"/>
                  </a:moveTo>
                  <a:lnTo>
                    <a:pt x="1" y="1775"/>
                  </a:lnTo>
                  <a:lnTo>
                    <a:pt x="2441" y="7690"/>
                  </a:lnTo>
                  <a:lnTo>
                    <a:pt x="9280" y="5065"/>
                  </a:lnTo>
                  <a:lnTo>
                    <a:pt x="7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671;p64">
              <a:extLst>
                <a:ext uri="{FF2B5EF4-FFF2-40B4-BE49-F238E27FC236}">
                  <a16:creationId xmlns:a16="http://schemas.microsoft.com/office/drawing/2014/main" id="{89254F96-644A-4B79-A4A3-3A9449824D51}"/>
                </a:ext>
              </a:extLst>
            </p:cNvPr>
            <p:cNvSpPr/>
            <p:nvPr/>
          </p:nvSpPr>
          <p:spPr>
            <a:xfrm>
              <a:off x="1281650" y="3505175"/>
              <a:ext cx="247750" cy="207525"/>
            </a:xfrm>
            <a:custGeom>
              <a:avLst/>
              <a:gdLst/>
              <a:ahLst/>
              <a:cxnLst/>
              <a:rect l="l" t="t" r="r" b="b"/>
              <a:pathLst>
                <a:path w="9910" h="8301" extrusionOk="0">
                  <a:moveTo>
                    <a:pt x="7284" y="675"/>
                  </a:moveTo>
                  <a:lnTo>
                    <a:pt x="9195" y="5192"/>
                  </a:lnTo>
                  <a:lnTo>
                    <a:pt x="9195" y="5192"/>
                  </a:lnTo>
                  <a:lnTo>
                    <a:pt x="2959" y="7588"/>
                  </a:lnTo>
                  <a:lnTo>
                    <a:pt x="740" y="2265"/>
                  </a:lnTo>
                  <a:lnTo>
                    <a:pt x="7284" y="675"/>
                  </a:lnTo>
                  <a:close/>
                  <a:moveTo>
                    <a:pt x="7471" y="0"/>
                  </a:moveTo>
                  <a:cubicBezTo>
                    <a:pt x="7446" y="0"/>
                    <a:pt x="7420" y="3"/>
                    <a:pt x="7395" y="9"/>
                  </a:cubicBezTo>
                  <a:lnTo>
                    <a:pt x="260" y="1784"/>
                  </a:lnTo>
                  <a:cubicBezTo>
                    <a:pt x="186" y="1784"/>
                    <a:pt x="112" y="1858"/>
                    <a:pt x="38" y="1932"/>
                  </a:cubicBezTo>
                  <a:cubicBezTo>
                    <a:pt x="1" y="2006"/>
                    <a:pt x="1" y="2117"/>
                    <a:pt x="38" y="2191"/>
                  </a:cubicBezTo>
                  <a:lnTo>
                    <a:pt x="2478" y="8106"/>
                  </a:lnTo>
                  <a:cubicBezTo>
                    <a:pt x="2539" y="8229"/>
                    <a:pt x="2677" y="8300"/>
                    <a:pt x="2806" y="8300"/>
                  </a:cubicBezTo>
                  <a:cubicBezTo>
                    <a:pt x="2833" y="8300"/>
                    <a:pt x="2859" y="8297"/>
                    <a:pt x="2885" y="8291"/>
                  </a:cubicBezTo>
                  <a:lnTo>
                    <a:pt x="9724" y="5666"/>
                  </a:lnTo>
                  <a:cubicBezTo>
                    <a:pt x="9798" y="5629"/>
                    <a:pt x="9835" y="5555"/>
                    <a:pt x="9872" y="5481"/>
                  </a:cubicBezTo>
                  <a:cubicBezTo>
                    <a:pt x="9909" y="5407"/>
                    <a:pt x="9909" y="5333"/>
                    <a:pt x="9872" y="5259"/>
                  </a:cubicBezTo>
                  <a:lnTo>
                    <a:pt x="7765" y="194"/>
                  </a:lnTo>
                  <a:cubicBezTo>
                    <a:pt x="7704" y="72"/>
                    <a:pt x="7592" y="0"/>
                    <a:pt x="7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672;p64">
              <a:extLst>
                <a:ext uri="{FF2B5EF4-FFF2-40B4-BE49-F238E27FC236}">
                  <a16:creationId xmlns:a16="http://schemas.microsoft.com/office/drawing/2014/main" id="{9E83A99B-9AD5-4609-8A6A-71BB157666D1}"/>
                </a:ext>
              </a:extLst>
            </p:cNvPr>
            <p:cNvSpPr/>
            <p:nvPr/>
          </p:nvSpPr>
          <p:spPr>
            <a:xfrm>
              <a:off x="1197550" y="3311300"/>
              <a:ext cx="243100" cy="176575"/>
            </a:xfrm>
            <a:custGeom>
              <a:avLst/>
              <a:gdLst/>
              <a:ahLst/>
              <a:cxnLst/>
              <a:rect l="l" t="t" r="r" b="b"/>
              <a:pathLst>
                <a:path w="9724" h="7063" extrusionOk="0">
                  <a:moveTo>
                    <a:pt x="7469" y="1"/>
                  </a:moveTo>
                  <a:lnTo>
                    <a:pt x="1" y="888"/>
                  </a:lnTo>
                  <a:lnTo>
                    <a:pt x="2552" y="7062"/>
                  </a:lnTo>
                  <a:lnTo>
                    <a:pt x="9724" y="5398"/>
                  </a:lnTo>
                  <a:lnTo>
                    <a:pt x="74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673;p64">
              <a:extLst>
                <a:ext uri="{FF2B5EF4-FFF2-40B4-BE49-F238E27FC236}">
                  <a16:creationId xmlns:a16="http://schemas.microsoft.com/office/drawing/2014/main" id="{8D7D509B-B7BF-4DEA-8533-D88CD62A6217}"/>
                </a:ext>
              </a:extLst>
            </p:cNvPr>
            <p:cNvSpPr/>
            <p:nvPr/>
          </p:nvSpPr>
          <p:spPr>
            <a:xfrm>
              <a:off x="1190150" y="3302975"/>
              <a:ext cx="258825" cy="192475"/>
            </a:xfrm>
            <a:custGeom>
              <a:avLst/>
              <a:gdLst/>
              <a:ahLst/>
              <a:cxnLst/>
              <a:rect l="l" t="t" r="r" b="b"/>
              <a:pathLst>
                <a:path w="10353" h="7699" extrusionOk="0">
                  <a:moveTo>
                    <a:pt x="7543" y="666"/>
                  </a:moveTo>
                  <a:lnTo>
                    <a:pt x="9613" y="5510"/>
                  </a:lnTo>
                  <a:lnTo>
                    <a:pt x="3041" y="7002"/>
                  </a:lnTo>
                  <a:lnTo>
                    <a:pt x="3041" y="7002"/>
                  </a:lnTo>
                  <a:lnTo>
                    <a:pt x="740" y="1480"/>
                  </a:lnTo>
                  <a:lnTo>
                    <a:pt x="7543" y="666"/>
                  </a:lnTo>
                  <a:close/>
                  <a:moveTo>
                    <a:pt x="7728" y="1"/>
                  </a:moveTo>
                  <a:lnTo>
                    <a:pt x="260" y="925"/>
                  </a:lnTo>
                  <a:cubicBezTo>
                    <a:pt x="186" y="925"/>
                    <a:pt x="75" y="999"/>
                    <a:pt x="38" y="1073"/>
                  </a:cubicBezTo>
                  <a:cubicBezTo>
                    <a:pt x="1" y="1147"/>
                    <a:pt x="1" y="1258"/>
                    <a:pt x="38" y="1332"/>
                  </a:cubicBezTo>
                  <a:lnTo>
                    <a:pt x="2552" y="7506"/>
                  </a:lnTo>
                  <a:cubicBezTo>
                    <a:pt x="2616" y="7602"/>
                    <a:pt x="2735" y="7698"/>
                    <a:pt x="2862" y="7698"/>
                  </a:cubicBezTo>
                  <a:cubicBezTo>
                    <a:pt x="2882" y="7698"/>
                    <a:pt x="2902" y="7696"/>
                    <a:pt x="2922" y="7691"/>
                  </a:cubicBezTo>
                  <a:lnTo>
                    <a:pt x="10094" y="6027"/>
                  </a:lnTo>
                  <a:cubicBezTo>
                    <a:pt x="10168" y="6027"/>
                    <a:pt x="10242" y="5953"/>
                    <a:pt x="10316" y="5879"/>
                  </a:cubicBezTo>
                  <a:cubicBezTo>
                    <a:pt x="10353" y="5805"/>
                    <a:pt x="10353" y="5694"/>
                    <a:pt x="10316" y="5620"/>
                  </a:cubicBezTo>
                  <a:lnTo>
                    <a:pt x="8023" y="186"/>
                  </a:lnTo>
                  <a:cubicBezTo>
                    <a:pt x="7987" y="75"/>
                    <a:pt x="7839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674;p64">
              <a:extLst>
                <a:ext uri="{FF2B5EF4-FFF2-40B4-BE49-F238E27FC236}">
                  <a16:creationId xmlns:a16="http://schemas.microsoft.com/office/drawing/2014/main" id="{8C27B4E0-F70F-466A-AD4D-A7E710755BD9}"/>
                </a:ext>
              </a:extLst>
            </p:cNvPr>
            <p:cNvSpPr/>
            <p:nvPr/>
          </p:nvSpPr>
          <p:spPr>
            <a:xfrm>
              <a:off x="1413825" y="3288200"/>
              <a:ext cx="203375" cy="151600"/>
            </a:xfrm>
            <a:custGeom>
              <a:avLst/>
              <a:gdLst/>
              <a:ahLst/>
              <a:cxnLst/>
              <a:rect l="l" t="t" r="r" b="b"/>
              <a:pathLst>
                <a:path w="8135" h="6064" extrusionOk="0">
                  <a:moveTo>
                    <a:pt x="6323" y="0"/>
                  </a:moveTo>
                  <a:lnTo>
                    <a:pt x="1" y="777"/>
                  </a:lnTo>
                  <a:lnTo>
                    <a:pt x="2256" y="6064"/>
                  </a:lnTo>
                  <a:lnTo>
                    <a:pt x="8134" y="4733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675;p64">
              <a:extLst>
                <a:ext uri="{FF2B5EF4-FFF2-40B4-BE49-F238E27FC236}">
                  <a16:creationId xmlns:a16="http://schemas.microsoft.com/office/drawing/2014/main" id="{E1E4E46B-BC0F-4353-AFD3-D85EF23F7D77}"/>
                </a:ext>
              </a:extLst>
            </p:cNvPr>
            <p:cNvSpPr/>
            <p:nvPr/>
          </p:nvSpPr>
          <p:spPr>
            <a:xfrm>
              <a:off x="1406425" y="3280575"/>
              <a:ext cx="219100" cy="166850"/>
            </a:xfrm>
            <a:custGeom>
              <a:avLst/>
              <a:gdLst/>
              <a:ahLst/>
              <a:cxnLst/>
              <a:rect l="l" t="t" r="r" b="b"/>
              <a:pathLst>
                <a:path w="8764" h="6674" extrusionOk="0">
                  <a:moveTo>
                    <a:pt x="6397" y="638"/>
                  </a:moveTo>
                  <a:lnTo>
                    <a:pt x="8024" y="4816"/>
                  </a:lnTo>
                  <a:lnTo>
                    <a:pt x="2711" y="6020"/>
                  </a:lnTo>
                  <a:lnTo>
                    <a:pt x="2711" y="6020"/>
                  </a:lnTo>
                  <a:lnTo>
                    <a:pt x="740" y="1341"/>
                  </a:lnTo>
                  <a:lnTo>
                    <a:pt x="6397" y="638"/>
                  </a:lnTo>
                  <a:close/>
                  <a:moveTo>
                    <a:pt x="6641" y="0"/>
                  </a:moveTo>
                  <a:cubicBezTo>
                    <a:pt x="6621" y="0"/>
                    <a:pt x="6601" y="3"/>
                    <a:pt x="6582" y="10"/>
                  </a:cubicBezTo>
                  <a:lnTo>
                    <a:pt x="260" y="749"/>
                  </a:lnTo>
                  <a:cubicBezTo>
                    <a:pt x="186" y="786"/>
                    <a:pt x="75" y="823"/>
                    <a:pt x="38" y="897"/>
                  </a:cubicBezTo>
                  <a:cubicBezTo>
                    <a:pt x="1" y="1008"/>
                    <a:pt x="1" y="1082"/>
                    <a:pt x="38" y="1193"/>
                  </a:cubicBezTo>
                  <a:lnTo>
                    <a:pt x="2256" y="6479"/>
                  </a:lnTo>
                  <a:cubicBezTo>
                    <a:pt x="2287" y="6602"/>
                    <a:pt x="2394" y="6674"/>
                    <a:pt x="2513" y="6674"/>
                  </a:cubicBezTo>
                  <a:cubicBezTo>
                    <a:pt x="2538" y="6674"/>
                    <a:pt x="2564" y="6671"/>
                    <a:pt x="2589" y="6664"/>
                  </a:cubicBezTo>
                  <a:lnTo>
                    <a:pt x="8504" y="5333"/>
                  </a:lnTo>
                  <a:cubicBezTo>
                    <a:pt x="8615" y="5296"/>
                    <a:pt x="8689" y="5259"/>
                    <a:pt x="8726" y="5149"/>
                  </a:cubicBezTo>
                  <a:cubicBezTo>
                    <a:pt x="8763" y="5075"/>
                    <a:pt x="8763" y="5001"/>
                    <a:pt x="8726" y="4927"/>
                  </a:cubicBezTo>
                  <a:lnTo>
                    <a:pt x="6878" y="194"/>
                  </a:lnTo>
                  <a:cubicBezTo>
                    <a:pt x="6847" y="72"/>
                    <a:pt x="6740" y="0"/>
                    <a:pt x="6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676;p64">
              <a:extLst>
                <a:ext uri="{FF2B5EF4-FFF2-40B4-BE49-F238E27FC236}">
                  <a16:creationId xmlns:a16="http://schemas.microsoft.com/office/drawing/2014/main" id="{933323D5-233B-4F59-B74B-B22F97DD0E09}"/>
                </a:ext>
              </a:extLst>
            </p:cNvPr>
            <p:cNvSpPr/>
            <p:nvPr/>
          </p:nvSpPr>
          <p:spPr>
            <a:xfrm>
              <a:off x="1601450" y="3269700"/>
              <a:ext cx="162700" cy="129425"/>
            </a:xfrm>
            <a:custGeom>
              <a:avLst/>
              <a:gdLst/>
              <a:ahLst/>
              <a:cxnLst/>
              <a:rect l="l" t="t" r="r" b="b"/>
              <a:pathLst>
                <a:path w="6508" h="5177" extrusionOk="0">
                  <a:moveTo>
                    <a:pt x="4844" y="1"/>
                  </a:moveTo>
                  <a:lnTo>
                    <a:pt x="1" y="592"/>
                  </a:lnTo>
                  <a:lnTo>
                    <a:pt x="1812" y="5177"/>
                  </a:lnTo>
                  <a:lnTo>
                    <a:pt x="6508" y="4105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677;p64">
              <a:extLst>
                <a:ext uri="{FF2B5EF4-FFF2-40B4-BE49-F238E27FC236}">
                  <a16:creationId xmlns:a16="http://schemas.microsoft.com/office/drawing/2014/main" id="{9BAF2419-F10F-45E7-99BE-E70A085A3E88}"/>
                </a:ext>
              </a:extLst>
            </p:cNvPr>
            <p:cNvSpPr/>
            <p:nvPr/>
          </p:nvSpPr>
          <p:spPr>
            <a:xfrm>
              <a:off x="1593150" y="3262075"/>
              <a:ext cx="179325" cy="145375"/>
            </a:xfrm>
            <a:custGeom>
              <a:avLst/>
              <a:gdLst/>
              <a:ahLst/>
              <a:cxnLst/>
              <a:rect l="l" t="t" r="r" b="b"/>
              <a:pathLst>
                <a:path w="7173" h="5815" extrusionOk="0">
                  <a:moveTo>
                    <a:pt x="4969" y="632"/>
                  </a:moveTo>
                  <a:lnTo>
                    <a:pt x="6433" y="4188"/>
                  </a:lnTo>
                  <a:lnTo>
                    <a:pt x="2329" y="5149"/>
                  </a:lnTo>
                  <a:lnTo>
                    <a:pt x="776" y="1156"/>
                  </a:lnTo>
                  <a:lnTo>
                    <a:pt x="4969" y="632"/>
                  </a:lnTo>
                  <a:close/>
                  <a:moveTo>
                    <a:pt x="5199" y="1"/>
                  </a:moveTo>
                  <a:cubicBezTo>
                    <a:pt x="5178" y="1"/>
                    <a:pt x="5158" y="4"/>
                    <a:pt x="5139" y="10"/>
                  </a:cubicBezTo>
                  <a:lnTo>
                    <a:pt x="296" y="602"/>
                  </a:lnTo>
                  <a:cubicBezTo>
                    <a:pt x="222" y="602"/>
                    <a:pt x="111" y="639"/>
                    <a:pt x="74" y="750"/>
                  </a:cubicBezTo>
                  <a:cubicBezTo>
                    <a:pt x="37" y="824"/>
                    <a:pt x="0" y="897"/>
                    <a:pt x="37" y="1008"/>
                  </a:cubicBezTo>
                  <a:lnTo>
                    <a:pt x="1849" y="5593"/>
                  </a:lnTo>
                  <a:cubicBezTo>
                    <a:pt x="1886" y="5741"/>
                    <a:pt x="2033" y="5815"/>
                    <a:pt x="2218" y="5815"/>
                  </a:cubicBezTo>
                  <a:lnTo>
                    <a:pt x="6914" y="4742"/>
                  </a:lnTo>
                  <a:cubicBezTo>
                    <a:pt x="6987" y="4705"/>
                    <a:pt x="7061" y="4632"/>
                    <a:pt x="7135" y="4558"/>
                  </a:cubicBezTo>
                  <a:cubicBezTo>
                    <a:pt x="7172" y="4484"/>
                    <a:pt x="7172" y="4373"/>
                    <a:pt x="7135" y="4299"/>
                  </a:cubicBezTo>
                  <a:lnTo>
                    <a:pt x="5435" y="195"/>
                  </a:lnTo>
                  <a:cubicBezTo>
                    <a:pt x="5404" y="73"/>
                    <a:pt x="5297" y="1"/>
                    <a:pt x="5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678;p64">
              <a:extLst>
                <a:ext uri="{FF2B5EF4-FFF2-40B4-BE49-F238E27FC236}">
                  <a16:creationId xmlns:a16="http://schemas.microsoft.com/office/drawing/2014/main" id="{E2A7AF29-F9F1-4D5A-AC65-5D3960E7EA34}"/>
                </a:ext>
              </a:extLst>
            </p:cNvPr>
            <p:cNvSpPr/>
            <p:nvPr/>
          </p:nvSpPr>
          <p:spPr>
            <a:xfrm>
              <a:off x="1497950" y="3470275"/>
              <a:ext cx="185800" cy="158075"/>
            </a:xfrm>
            <a:custGeom>
              <a:avLst/>
              <a:gdLst/>
              <a:ahLst/>
              <a:cxnLst/>
              <a:rect l="l" t="t" r="r" b="b"/>
              <a:pathLst>
                <a:path w="7432" h="6323" extrusionOk="0">
                  <a:moveTo>
                    <a:pt x="5767" y="1"/>
                  </a:moveTo>
                  <a:lnTo>
                    <a:pt x="0" y="1405"/>
                  </a:lnTo>
                  <a:lnTo>
                    <a:pt x="2033" y="6323"/>
                  </a:lnTo>
                  <a:lnTo>
                    <a:pt x="7431" y="4252"/>
                  </a:lnTo>
                  <a:lnTo>
                    <a:pt x="57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679;p64">
              <a:extLst>
                <a:ext uri="{FF2B5EF4-FFF2-40B4-BE49-F238E27FC236}">
                  <a16:creationId xmlns:a16="http://schemas.microsoft.com/office/drawing/2014/main" id="{5AF25778-6D37-4294-9700-46F18080BA4E}"/>
                </a:ext>
              </a:extLst>
            </p:cNvPr>
            <p:cNvSpPr/>
            <p:nvPr/>
          </p:nvSpPr>
          <p:spPr>
            <a:xfrm>
              <a:off x="1489625" y="3462650"/>
              <a:ext cx="202425" cy="173825"/>
            </a:xfrm>
            <a:custGeom>
              <a:avLst/>
              <a:gdLst/>
              <a:ahLst/>
              <a:cxnLst/>
              <a:rect l="l" t="t" r="r" b="b"/>
              <a:pathLst>
                <a:path w="8097" h="6953" extrusionOk="0">
                  <a:moveTo>
                    <a:pt x="5935" y="660"/>
                  </a:moveTo>
                  <a:lnTo>
                    <a:pt x="7357" y="4372"/>
                  </a:lnTo>
                  <a:lnTo>
                    <a:pt x="2551" y="6258"/>
                  </a:lnTo>
                  <a:lnTo>
                    <a:pt x="740" y="1932"/>
                  </a:lnTo>
                  <a:lnTo>
                    <a:pt x="5935" y="660"/>
                  </a:lnTo>
                  <a:close/>
                  <a:moveTo>
                    <a:pt x="6105" y="0"/>
                  </a:moveTo>
                  <a:cubicBezTo>
                    <a:pt x="6078" y="0"/>
                    <a:pt x="6052" y="3"/>
                    <a:pt x="6027" y="10"/>
                  </a:cubicBezTo>
                  <a:lnTo>
                    <a:pt x="259" y="1415"/>
                  </a:lnTo>
                  <a:cubicBezTo>
                    <a:pt x="148" y="1452"/>
                    <a:pt x="74" y="1489"/>
                    <a:pt x="37" y="1600"/>
                  </a:cubicBezTo>
                  <a:cubicBezTo>
                    <a:pt x="0" y="1674"/>
                    <a:pt x="0" y="1747"/>
                    <a:pt x="37" y="1858"/>
                  </a:cubicBezTo>
                  <a:lnTo>
                    <a:pt x="2108" y="6775"/>
                  </a:lnTo>
                  <a:cubicBezTo>
                    <a:pt x="2135" y="6884"/>
                    <a:pt x="2241" y="6952"/>
                    <a:pt x="2354" y="6952"/>
                  </a:cubicBezTo>
                  <a:cubicBezTo>
                    <a:pt x="2395" y="6952"/>
                    <a:pt x="2438" y="6943"/>
                    <a:pt x="2477" y="6923"/>
                  </a:cubicBezTo>
                  <a:lnTo>
                    <a:pt x="7875" y="4853"/>
                  </a:lnTo>
                  <a:cubicBezTo>
                    <a:pt x="7949" y="4816"/>
                    <a:pt x="8023" y="4779"/>
                    <a:pt x="8060" y="4705"/>
                  </a:cubicBezTo>
                  <a:cubicBezTo>
                    <a:pt x="8097" y="4631"/>
                    <a:pt x="8097" y="4520"/>
                    <a:pt x="8060" y="4446"/>
                  </a:cubicBezTo>
                  <a:lnTo>
                    <a:pt x="6396" y="195"/>
                  </a:lnTo>
                  <a:cubicBezTo>
                    <a:pt x="6366" y="72"/>
                    <a:pt x="6233" y="0"/>
                    <a:pt x="6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680;p64">
              <a:extLst>
                <a:ext uri="{FF2B5EF4-FFF2-40B4-BE49-F238E27FC236}">
                  <a16:creationId xmlns:a16="http://schemas.microsoft.com/office/drawing/2014/main" id="{52F74C1C-CF08-4C42-A632-7FC08A709BDA}"/>
                </a:ext>
              </a:extLst>
            </p:cNvPr>
            <p:cNvSpPr/>
            <p:nvPr/>
          </p:nvSpPr>
          <p:spPr>
            <a:xfrm>
              <a:off x="1004375" y="3337175"/>
              <a:ext cx="228325" cy="193200"/>
            </a:xfrm>
            <a:custGeom>
              <a:avLst/>
              <a:gdLst/>
              <a:ahLst/>
              <a:cxnLst/>
              <a:rect l="l" t="t" r="r" b="b"/>
              <a:pathLst>
                <a:path w="9133" h="7728" extrusionOk="0">
                  <a:moveTo>
                    <a:pt x="6545" y="1"/>
                  </a:moveTo>
                  <a:lnTo>
                    <a:pt x="1" y="814"/>
                  </a:lnTo>
                  <a:lnTo>
                    <a:pt x="2811" y="7728"/>
                  </a:lnTo>
                  <a:lnTo>
                    <a:pt x="9133" y="6286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681;p64">
              <a:extLst>
                <a:ext uri="{FF2B5EF4-FFF2-40B4-BE49-F238E27FC236}">
                  <a16:creationId xmlns:a16="http://schemas.microsoft.com/office/drawing/2014/main" id="{151409C7-F43E-4B78-AB56-7CB86DFE83C3}"/>
                </a:ext>
              </a:extLst>
            </p:cNvPr>
            <p:cNvSpPr/>
            <p:nvPr/>
          </p:nvSpPr>
          <p:spPr>
            <a:xfrm>
              <a:off x="996075" y="3329800"/>
              <a:ext cx="244025" cy="208150"/>
            </a:xfrm>
            <a:custGeom>
              <a:avLst/>
              <a:gdLst/>
              <a:ahLst/>
              <a:cxnLst/>
              <a:rect l="l" t="t" r="r" b="b"/>
              <a:pathLst>
                <a:path w="9761" h="8326" extrusionOk="0">
                  <a:moveTo>
                    <a:pt x="6683" y="656"/>
                  </a:moveTo>
                  <a:lnTo>
                    <a:pt x="9021" y="6359"/>
                  </a:lnTo>
                  <a:lnTo>
                    <a:pt x="3327" y="7653"/>
                  </a:lnTo>
                  <a:lnTo>
                    <a:pt x="776" y="1368"/>
                  </a:lnTo>
                  <a:lnTo>
                    <a:pt x="6683" y="656"/>
                  </a:lnTo>
                  <a:close/>
                  <a:moveTo>
                    <a:pt x="6840" y="0"/>
                  </a:moveTo>
                  <a:lnTo>
                    <a:pt x="296" y="813"/>
                  </a:lnTo>
                  <a:cubicBezTo>
                    <a:pt x="222" y="813"/>
                    <a:pt x="111" y="850"/>
                    <a:pt x="74" y="961"/>
                  </a:cubicBezTo>
                  <a:cubicBezTo>
                    <a:pt x="37" y="1035"/>
                    <a:pt x="0" y="1146"/>
                    <a:pt x="37" y="1220"/>
                  </a:cubicBezTo>
                  <a:lnTo>
                    <a:pt x="2847" y="8134"/>
                  </a:lnTo>
                  <a:cubicBezTo>
                    <a:pt x="2911" y="8230"/>
                    <a:pt x="3030" y="8326"/>
                    <a:pt x="3157" y="8326"/>
                  </a:cubicBezTo>
                  <a:cubicBezTo>
                    <a:pt x="3177" y="8326"/>
                    <a:pt x="3197" y="8323"/>
                    <a:pt x="3216" y="8318"/>
                  </a:cubicBezTo>
                  <a:lnTo>
                    <a:pt x="9501" y="6877"/>
                  </a:lnTo>
                  <a:cubicBezTo>
                    <a:pt x="9612" y="6840"/>
                    <a:pt x="9686" y="6803"/>
                    <a:pt x="9723" y="6692"/>
                  </a:cubicBezTo>
                  <a:cubicBezTo>
                    <a:pt x="9760" y="6618"/>
                    <a:pt x="9760" y="6544"/>
                    <a:pt x="9723" y="6433"/>
                  </a:cubicBezTo>
                  <a:lnTo>
                    <a:pt x="7135" y="185"/>
                  </a:lnTo>
                  <a:cubicBezTo>
                    <a:pt x="7098" y="74"/>
                    <a:pt x="6951" y="0"/>
                    <a:pt x="6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682;p64">
              <a:extLst>
                <a:ext uri="{FF2B5EF4-FFF2-40B4-BE49-F238E27FC236}">
                  <a16:creationId xmlns:a16="http://schemas.microsoft.com/office/drawing/2014/main" id="{78C166F9-EBC6-4B54-AD38-F63B0EDA871E}"/>
                </a:ext>
              </a:extLst>
            </p:cNvPr>
            <p:cNvSpPr/>
            <p:nvPr/>
          </p:nvSpPr>
          <p:spPr>
            <a:xfrm>
              <a:off x="1752100" y="3259550"/>
              <a:ext cx="92475" cy="106300"/>
            </a:xfrm>
            <a:custGeom>
              <a:avLst/>
              <a:gdLst/>
              <a:ahLst/>
              <a:cxnLst/>
              <a:rect l="l" t="t" r="r" b="b"/>
              <a:pathLst>
                <a:path w="3699" h="4252" extrusionOk="0">
                  <a:moveTo>
                    <a:pt x="2108" y="0"/>
                  </a:moveTo>
                  <a:lnTo>
                    <a:pt x="1" y="259"/>
                  </a:lnTo>
                  <a:lnTo>
                    <a:pt x="1628" y="4252"/>
                  </a:lnTo>
                  <a:lnTo>
                    <a:pt x="3698" y="3808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683;p64">
              <a:extLst>
                <a:ext uri="{FF2B5EF4-FFF2-40B4-BE49-F238E27FC236}">
                  <a16:creationId xmlns:a16="http://schemas.microsoft.com/office/drawing/2014/main" id="{1BE047BC-C362-4B0F-AF3F-BAD2C4A62C18}"/>
                </a:ext>
              </a:extLst>
            </p:cNvPr>
            <p:cNvSpPr/>
            <p:nvPr/>
          </p:nvSpPr>
          <p:spPr>
            <a:xfrm>
              <a:off x="1743800" y="3251925"/>
              <a:ext cx="109075" cy="121575"/>
            </a:xfrm>
            <a:custGeom>
              <a:avLst/>
              <a:gdLst/>
              <a:ahLst/>
              <a:cxnLst/>
              <a:rect l="l" t="t" r="r" b="b"/>
              <a:pathLst>
                <a:path w="4363" h="4863" extrusionOk="0">
                  <a:moveTo>
                    <a:pt x="2218" y="638"/>
                  </a:moveTo>
                  <a:lnTo>
                    <a:pt x="3623" y="3891"/>
                  </a:lnTo>
                  <a:lnTo>
                    <a:pt x="2159" y="4210"/>
                  </a:lnTo>
                  <a:lnTo>
                    <a:pt x="2159" y="4210"/>
                  </a:lnTo>
                  <a:lnTo>
                    <a:pt x="777" y="823"/>
                  </a:lnTo>
                  <a:lnTo>
                    <a:pt x="2218" y="638"/>
                  </a:lnTo>
                  <a:close/>
                  <a:moveTo>
                    <a:pt x="2463" y="0"/>
                  </a:moveTo>
                  <a:cubicBezTo>
                    <a:pt x="2442" y="0"/>
                    <a:pt x="2422" y="3"/>
                    <a:pt x="2403" y="9"/>
                  </a:cubicBezTo>
                  <a:lnTo>
                    <a:pt x="296" y="268"/>
                  </a:lnTo>
                  <a:cubicBezTo>
                    <a:pt x="222" y="268"/>
                    <a:pt x="111" y="305"/>
                    <a:pt x="74" y="416"/>
                  </a:cubicBezTo>
                  <a:cubicBezTo>
                    <a:pt x="37" y="490"/>
                    <a:pt x="0" y="601"/>
                    <a:pt x="37" y="675"/>
                  </a:cubicBezTo>
                  <a:lnTo>
                    <a:pt x="1701" y="4668"/>
                  </a:lnTo>
                  <a:cubicBezTo>
                    <a:pt x="1732" y="4790"/>
                    <a:pt x="1838" y="4862"/>
                    <a:pt x="1958" y="4862"/>
                  </a:cubicBezTo>
                  <a:cubicBezTo>
                    <a:pt x="1983" y="4862"/>
                    <a:pt x="2008" y="4859"/>
                    <a:pt x="2034" y="4853"/>
                  </a:cubicBezTo>
                  <a:lnTo>
                    <a:pt x="4104" y="4409"/>
                  </a:lnTo>
                  <a:cubicBezTo>
                    <a:pt x="4215" y="4372"/>
                    <a:pt x="4289" y="4335"/>
                    <a:pt x="4326" y="4224"/>
                  </a:cubicBezTo>
                  <a:cubicBezTo>
                    <a:pt x="4363" y="4150"/>
                    <a:pt x="4363" y="4076"/>
                    <a:pt x="4326" y="3965"/>
                  </a:cubicBezTo>
                  <a:lnTo>
                    <a:pt x="2699" y="194"/>
                  </a:lnTo>
                  <a:cubicBezTo>
                    <a:pt x="2668" y="72"/>
                    <a:pt x="2562" y="0"/>
                    <a:pt x="2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684;p64">
              <a:extLst>
                <a:ext uri="{FF2B5EF4-FFF2-40B4-BE49-F238E27FC236}">
                  <a16:creationId xmlns:a16="http://schemas.microsoft.com/office/drawing/2014/main" id="{C8C28BCD-CD10-41CF-BC9E-506543047C1E}"/>
                </a:ext>
              </a:extLst>
            </p:cNvPr>
            <p:cNvSpPr/>
            <p:nvPr/>
          </p:nvSpPr>
          <p:spPr>
            <a:xfrm>
              <a:off x="1087575" y="3563625"/>
              <a:ext cx="235700" cy="215375"/>
            </a:xfrm>
            <a:custGeom>
              <a:avLst/>
              <a:gdLst/>
              <a:ahLst/>
              <a:cxnLst/>
              <a:rect l="l" t="t" r="r" b="b"/>
              <a:pathLst>
                <a:path w="9428" h="8615" extrusionOk="0">
                  <a:moveTo>
                    <a:pt x="6951" y="1"/>
                  </a:moveTo>
                  <a:lnTo>
                    <a:pt x="0" y="1701"/>
                  </a:lnTo>
                  <a:lnTo>
                    <a:pt x="2810" y="8615"/>
                  </a:lnTo>
                  <a:lnTo>
                    <a:pt x="9428" y="6064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685;p64">
              <a:extLst>
                <a:ext uri="{FF2B5EF4-FFF2-40B4-BE49-F238E27FC236}">
                  <a16:creationId xmlns:a16="http://schemas.microsoft.com/office/drawing/2014/main" id="{6EB37CED-39F1-4C4B-A7B2-04CD6272B503}"/>
                </a:ext>
              </a:extLst>
            </p:cNvPr>
            <p:cNvSpPr/>
            <p:nvPr/>
          </p:nvSpPr>
          <p:spPr>
            <a:xfrm>
              <a:off x="1079250" y="3556000"/>
              <a:ext cx="252350" cy="231100"/>
            </a:xfrm>
            <a:custGeom>
              <a:avLst/>
              <a:gdLst/>
              <a:ahLst/>
              <a:cxnLst/>
              <a:rect l="l" t="t" r="r" b="b"/>
              <a:pathLst>
                <a:path w="10094" h="9244" extrusionOk="0">
                  <a:moveTo>
                    <a:pt x="7091" y="667"/>
                  </a:moveTo>
                  <a:lnTo>
                    <a:pt x="9354" y="6184"/>
                  </a:lnTo>
                  <a:lnTo>
                    <a:pt x="3328" y="8513"/>
                  </a:lnTo>
                  <a:lnTo>
                    <a:pt x="740" y="2228"/>
                  </a:lnTo>
                  <a:lnTo>
                    <a:pt x="7091" y="667"/>
                  </a:lnTo>
                  <a:close/>
                  <a:moveTo>
                    <a:pt x="7285" y="0"/>
                  </a:moveTo>
                  <a:cubicBezTo>
                    <a:pt x="7260" y="0"/>
                    <a:pt x="7235" y="4"/>
                    <a:pt x="7210" y="10"/>
                  </a:cubicBezTo>
                  <a:lnTo>
                    <a:pt x="259" y="1711"/>
                  </a:lnTo>
                  <a:cubicBezTo>
                    <a:pt x="185" y="1747"/>
                    <a:pt x="111" y="1821"/>
                    <a:pt x="74" y="1895"/>
                  </a:cubicBezTo>
                  <a:cubicBezTo>
                    <a:pt x="37" y="1969"/>
                    <a:pt x="0" y="2043"/>
                    <a:pt x="37" y="2154"/>
                  </a:cubicBezTo>
                  <a:lnTo>
                    <a:pt x="2847" y="9031"/>
                  </a:lnTo>
                  <a:cubicBezTo>
                    <a:pt x="2902" y="9168"/>
                    <a:pt x="3018" y="9244"/>
                    <a:pt x="3134" y="9244"/>
                  </a:cubicBezTo>
                  <a:cubicBezTo>
                    <a:pt x="3175" y="9244"/>
                    <a:pt x="3216" y="9235"/>
                    <a:pt x="3254" y="9216"/>
                  </a:cubicBezTo>
                  <a:lnTo>
                    <a:pt x="9872" y="6665"/>
                  </a:lnTo>
                  <a:cubicBezTo>
                    <a:pt x="9945" y="6628"/>
                    <a:pt x="10019" y="6591"/>
                    <a:pt x="10056" y="6480"/>
                  </a:cubicBezTo>
                  <a:cubicBezTo>
                    <a:pt x="10093" y="6406"/>
                    <a:pt x="10093" y="6332"/>
                    <a:pt x="10056" y="6258"/>
                  </a:cubicBezTo>
                  <a:lnTo>
                    <a:pt x="7542" y="195"/>
                  </a:lnTo>
                  <a:cubicBezTo>
                    <a:pt x="7512" y="72"/>
                    <a:pt x="7405" y="0"/>
                    <a:pt x="7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686;p64">
              <a:extLst>
                <a:ext uri="{FF2B5EF4-FFF2-40B4-BE49-F238E27FC236}">
                  <a16:creationId xmlns:a16="http://schemas.microsoft.com/office/drawing/2014/main" id="{CF1F3FD0-09F0-4F26-9754-F552B427614C}"/>
                </a:ext>
              </a:extLst>
            </p:cNvPr>
            <p:cNvSpPr/>
            <p:nvPr/>
          </p:nvSpPr>
          <p:spPr>
            <a:xfrm>
              <a:off x="1670775" y="3434225"/>
              <a:ext cx="154375" cy="132200"/>
            </a:xfrm>
            <a:custGeom>
              <a:avLst/>
              <a:gdLst/>
              <a:ahLst/>
              <a:cxnLst/>
              <a:rect l="l" t="t" r="r" b="b"/>
              <a:pathLst>
                <a:path w="6175" h="5288" extrusionOk="0">
                  <a:moveTo>
                    <a:pt x="4733" y="1"/>
                  </a:moveTo>
                  <a:lnTo>
                    <a:pt x="1" y="1147"/>
                  </a:lnTo>
                  <a:lnTo>
                    <a:pt x="1627" y="5288"/>
                  </a:lnTo>
                  <a:lnTo>
                    <a:pt x="6175" y="3513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687;p64">
              <a:extLst>
                <a:ext uri="{FF2B5EF4-FFF2-40B4-BE49-F238E27FC236}">
                  <a16:creationId xmlns:a16="http://schemas.microsoft.com/office/drawing/2014/main" id="{BD01752A-5FE9-4202-8EE4-5679A77C9964}"/>
                </a:ext>
              </a:extLst>
            </p:cNvPr>
            <p:cNvSpPr/>
            <p:nvPr/>
          </p:nvSpPr>
          <p:spPr>
            <a:xfrm>
              <a:off x="1663375" y="3426600"/>
              <a:ext cx="170100" cy="147450"/>
            </a:xfrm>
            <a:custGeom>
              <a:avLst/>
              <a:gdLst/>
              <a:ahLst/>
              <a:cxnLst/>
              <a:rect l="l" t="t" r="r" b="b"/>
              <a:pathLst>
                <a:path w="6804" h="5898" extrusionOk="0">
                  <a:moveTo>
                    <a:pt x="4867" y="660"/>
                  </a:moveTo>
                  <a:lnTo>
                    <a:pt x="6064" y="3670"/>
                  </a:lnTo>
                  <a:lnTo>
                    <a:pt x="2108" y="5186"/>
                  </a:lnTo>
                  <a:lnTo>
                    <a:pt x="740" y="1674"/>
                  </a:lnTo>
                  <a:lnTo>
                    <a:pt x="4867" y="660"/>
                  </a:lnTo>
                  <a:close/>
                  <a:moveTo>
                    <a:pt x="5031" y="1"/>
                  </a:moveTo>
                  <a:cubicBezTo>
                    <a:pt x="5006" y="1"/>
                    <a:pt x="4980" y="4"/>
                    <a:pt x="4955" y="10"/>
                  </a:cubicBezTo>
                  <a:lnTo>
                    <a:pt x="223" y="1156"/>
                  </a:lnTo>
                  <a:cubicBezTo>
                    <a:pt x="149" y="1193"/>
                    <a:pt x="75" y="1230"/>
                    <a:pt x="38" y="1304"/>
                  </a:cubicBezTo>
                  <a:cubicBezTo>
                    <a:pt x="1" y="1415"/>
                    <a:pt x="1" y="1489"/>
                    <a:pt x="38" y="1563"/>
                  </a:cubicBezTo>
                  <a:lnTo>
                    <a:pt x="1628" y="5703"/>
                  </a:lnTo>
                  <a:cubicBezTo>
                    <a:pt x="1689" y="5826"/>
                    <a:pt x="1826" y="5898"/>
                    <a:pt x="1956" y="5898"/>
                  </a:cubicBezTo>
                  <a:cubicBezTo>
                    <a:pt x="1982" y="5898"/>
                    <a:pt x="2009" y="5895"/>
                    <a:pt x="2034" y="5888"/>
                  </a:cubicBezTo>
                  <a:lnTo>
                    <a:pt x="6582" y="4114"/>
                  </a:lnTo>
                  <a:cubicBezTo>
                    <a:pt x="6656" y="4077"/>
                    <a:pt x="6729" y="4040"/>
                    <a:pt x="6766" y="3966"/>
                  </a:cubicBezTo>
                  <a:cubicBezTo>
                    <a:pt x="6803" y="3892"/>
                    <a:pt x="6803" y="3781"/>
                    <a:pt x="6766" y="3707"/>
                  </a:cubicBezTo>
                  <a:lnTo>
                    <a:pt x="5325" y="195"/>
                  </a:lnTo>
                  <a:cubicBezTo>
                    <a:pt x="5263" y="72"/>
                    <a:pt x="5151" y="1"/>
                    <a:pt x="5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688;p64">
              <a:extLst>
                <a:ext uri="{FF2B5EF4-FFF2-40B4-BE49-F238E27FC236}">
                  <a16:creationId xmlns:a16="http://schemas.microsoft.com/office/drawing/2014/main" id="{91C13137-54B3-4FA6-B1E7-0B785A1D94B3}"/>
                </a:ext>
              </a:extLst>
            </p:cNvPr>
            <p:cNvSpPr/>
            <p:nvPr/>
          </p:nvSpPr>
          <p:spPr>
            <a:xfrm>
              <a:off x="1817725" y="3414825"/>
              <a:ext cx="87850" cy="97075"/>
            </a:xfrm>
            <a:custGeom>
              <a:avLst/>
              <a:gdLst/>
              <a:ahLst/>
              <a:cxnLst/>
              <a:rect l="l" t="t" r="r" b="b"/>
              <a:pathLst>
                <a:path w="3514" h="3883" extrusionOk="0">
                  <a:moveTo>
                    <a:pt x="1997" y="0"/>
                  </a:moveTo>
                  <a:lnTo>
                    <a:pt x="1" y="481"/>
                  </a:lnTo>
                  <a:lnTo>
                    <a:pt x="1406" y="3882"/>
                  </a:lnTo>
                  <a:lnTo>
                    <a:pt x="3513" y="3069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689;p64">
              <a:extLst>
                <a:ext uri="{FF2B5EF4-FFF2-40B4-BE49-F238E27FC236}">
                  <a16:creationId xmlns:a16="http://schemas.microsoft.com/office/drawing/2014/main" id="{3D33721B-62B9-46C3-A131-58AB54EE5955}"/>
                </a:ext>
              </a:extLst>
            </p:cNvPr>
            <p:cNvSpPr/>
            <p:nvPr/>
          </p:nvSpPr>
          <p:spPr>
            <a:xfrm>
              <a:off x="1810350" y="3407175"/>
              <a:ext cx="103525" cy="112350"/>
            </a:xfrm>
            <a:custGeom>
              <a:avLst/>
              <a:gdLst/>
              <a:ahLst/>
              <a:cxnLst/>
              <a:rect l="l" t="t" r="r" b="b"/>
              <a:pathLst>
                <a:path w="4141" h="4494" extrusionOk="0">
                  <a:moveTo>
                    <a:pt x="2107" y="676"/>
                  </a:moveTo>
                  <a:lnTo>
                    <a:pt x="3401" y="3227"/>
                  </a:lnTo>
                  <a:lnTo>
                    <a:pt x="1878" y="3787"/>
                  </a:lnTo>
                  <a:lnTo>
                    <a:pt x="1878" y="3787"/>
                  </a:lnTo>
                  <a:lnTo>
                    <a:pt x="740" y="1009"/>
                  </a:lnTo>
                  <a:lnTo>
                    <a:pt x="2107" y="676"/>
                  </a:lnTo>
                  <a:close/>
                  <a:moveTo>
                    <a:pt x="2280" y="1"/>
                  </a:moveTo>
                  <a:cubicBezTo>
                    <a:pt x="2259" y="1"/>
                    <a:pt x="2238" y="4"/>
                    <a:pt x="2218" y="11"/>
                  </a:cubicBezTo>
                  <a:lnTo>
                    <a:pt x="222" y="491"/>
                  </a:lnTo>
                  <a:cubicBezTo>
                    <a:pt x="148" y="528"/>
                    <a:pt x="74" y="565"/>
                    <a:pt x="37" y="639"/>
                  </a:cubicBezTo>
                  <a:cubicBezTo>
                    <a:pt x="0" y="713"/>
                    <a:pt x="0" y="824"/>
                    <a:pt x="37" y="898"/>
                  </a:cubicBezTo>
                  <a:lnTo>
                    <a:pt x="1405" y="4299"/>
                  </a:lnTo>
                  <a:cubicBezTo>
                    <a:pt x="1466" y="4422"/>
                    <a:pt x="1604" y="4493"/>
                    <a:pt x="1733" y="4493"/>
                  </a:cubicBezTo>
                  <a:cubicBezTo>
                    <a:pt x="1760" y="4493"/>
                    <a:pt x="1786" y="4490"/>
                    <a:pt x="1812" y="4484"/>
                  </a:cubicBezTo>
                  <a:lnTo>
                    <a:pt x="3919" y="3671"/>
                  </a:lnTo>
                  <a:cubicBezTo>
                    <a:pt x="3993" y="3634"/>
                    <a:pt x="4067" y="3560"/>
                    <a:pt x="4104" y="3486"/>
                  </a:cubicBezTo>
                  <a:cubicBezTo>
                    <a:pt x="4141" y="3412"/>
                    <a:pt x="4141" y="3301"/>
                    <a:pt x="4104" y="3227"/>
                  </a:cubicBezTo>
                  <a:lnTo>
                    <a:pt x="2551" y="158"/>
                  </a:lnTo>
                  <a:cubicBezTo>
                    <a:pt x="2490" y="67"/>
                    <a:pt x="2379" y="1"/>
                    <a:pt x="2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690;p64">
              <a:extLst>
                <a:ext uri="{FF2B5EF4-FFF2-40B4-BE49-F238E27FC236}">
                  <a16:creationId xmlns:a16="http://schemas.microsoft.com/office/drawing/2014/main" id="{CD090926-4F22-4918-9F28-F2F1FB647B38}"/>
                </a:ext>
              </a:extLst>
            </p:cNvPr>
            <p:cNvSpPr/>
            <p:nvPr/>
          </p:nvSpPr>
          <p:spPr>
            <a:xfrm>
              <a:off x="6467700" y="3108900"/>
              <a:ext cx="396550" cy="1791250"/>
            </a:xfrm>
            <a:custGeom>
              <a:avLst/>
              <a:gdLst/>
              <a:ahLst/>
              <a:cxnLst/>
              <a:rect l="l" t="t" r="r" b="b"/>
              <a:pathLst>
                <a:path w="15862" h="71650" extrusionOk="0">
                  <a:moveTo>
                    <a:pt x="15529" y="0"/>
                  </a:moveTo>
                  <a:cubicBezTo>
                    <a:pt x="15381" y="0"/>
                    <a:pt x="15233" y="148"/>
                    <a:pt x="15233" y="296"/>
                  </a:cubicBezTo>
                  <a:lnTo>
                    <a:pt x="15233" y="55456"/>
                  </a:lnTo>
                  <a:lnTo>
                    <a:pt x="297" y="55456"/>
                  </a:lnTo>
                  <a:cubicBezTo>
                    <a:pt x="223" y="55456"/>
                    <a:pt x="149" y="55493"/>
                    <a:pt x="112" y="55530"/>
                  </a:cubicBezTo>
                  <a:cubicBezTo>
                    <a:pt x="38" y="55604"/>
                    <a:pt x="1" y="55678"/>
                    <a:pt x="1" y="55752"/>
                  </a:cubicBezTo>
                  <a:lnTo>
                    <a:pt x="1" y="71354"/>
                  </a:lnTo>
                  <a:cubicBezTo>
                    <a:pt x="1" y="71538"/>
                    <a:pt x="149" y="71649"/>
                    <a:pt x="297" y="71649"/>
                  </a:cubicBezTo>
                  <a:cubicBezTo>
                    <a:pt x="482" y="71649"/>
                    <a:pt x="629" y="71538"/>
                    <a:pt x="629" y="71354"/>
                  </a:cubicBezTo>
                  <a:lnTo>
                    <a:pt x="629" y="56085"/>
                  </a:lnTo>
                  <a:lnTo>
                    <a:pt x="15529" y="56085"/>
                  </a:lnTo>
                  <a:cubicBezTo>
                    <a:pt x="15603" y="56085"/>
                    <a:pt x="15713" y="56048"/>
                    <a:pt x="15750" y="55974"/>
                  </a:cubicBezTo>
                  <a:cubicBezTo>
                    <a:pt x="15824" y="55937"/>
                    <a:pt x="15861" y="55863"/>
                    <a:pt x="15861" y="55752"/>
                  </a:cubicBezTo>
                  <a:lnTo>
                    <a:pt x="15861" y="296"/>
                  </a:lnTo>
                  <a:cubicBezTo>
                    <a:pt x="15861" y="148"/>
                    <a:pt x="15713" y="0"/>
                    <a:pt x="15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691;p64">
              <a:extLst>
                <a:ext uri="{FF2B5EF4-FFF2-40B4-BE49-F238E27FC236}">
                  <a16:creationId xmlns:a16="http://schemas.microsoft.com/office/drawing/2014/main" id="{D0274CB0-A248-4C9E-BA56-0A4ED0DC33BC}"/>
                </a:ext>
              </a:extLst>
            </p:cNvPr>
            <p:cNvSpPr/>
            <p:nvPr/>
          </p:nvSpPr>
          <p:spPr>
            <a:xfrm>
              <a:off x="6694150" y="3425900"/>
              <a:ext cx="170100" cy="713575"/>
            </a:xfrm>
            <a:custGeom>
              <a:avLst/>
              <a:gdLst/>
              <a:ahLst/>
              <a:cxnLst/>
              <a:rect l="l" t="t" r="r" b="b"/>
              <a:pathLst>
                <a:path w="6804" h="28543" extrusionOk="0">
                  <a:moveTo>
                    <a:pt x="333" y="1"/>
                  </a:moveTo>
                  <a:cubicBezTo>
                    <a:pt x="149" y="1"/>
                    <a:pt x="1" y="149"/>
                    <a:pt x="1" y="297"/>
                  </a:cubicBezTo>
                  <a:lnTo>
                    <a:pt x="1" y="28210"/>
                  </a:lnTo>
                  <a:cubicBezTo>
                    <a:pt x="1" y="28321"/>
                    <a:pt x="38" y="28395"/>
                    <a:pt x="112" y="28431"/>
                  </a:cubicBezTo>
                  <a:cubicBezTo>
                    <a:pt x="149" y="28505"/>
                    <a:pt x="223" y="28542"/>
                    <a:pt x="333" y="28542"/>
                  </a:cubicBezTo>
                  <a:lnTo>
                    <a:pt x="6471" y="28542"/>
                  </a:lnTo>
                  <a:cubicBezTo>
                    <a:pt x="6655" y="28542"/>
                    <a:pt x="6803" y="28395"/>
                    <a:pt x="6803" y="28210"/>
                  </a:cubicBezTo>
                  <a:cubicBezTo>
                    <a:pt x="6803" y="28062"/>
                    <a:pt x="6655" y="27914"/>
                    <a:pt x="6471" y="27914"/>
                  </a:cubicBezTo>
                  <a:lnTo>
                    <a:pt x="629" y="27914"/>
                  </a:lnTo>
                  <a:lnTo>
                    <a:pt x="629" y="297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692;p64">
              <a:extLst>
                <a:ext uri="{FF2B5EF4-FFF2-40B4-BE49-F238E27FC236}">
                  <a16:creationId xmlns:a16="http://schemas.microsoft.com/office/drawing/2014/main" id="{163A17FB-D575-4C77-A8A9-ED226CDDA942}"/>
                </a:ext>
              </a:extLst>
            </p:cNvPr>
            <p:cNvSpPr/>
            <p:nvPr/>
          </p:nvSpPr>
          <p:spPr>
            <a:xfrm>
              <a:off x="5578575" y="4023925"/>
              <a:ext cx="478775" cy="632200"/>
            </a:xfrm>
            <a:custGeom>
              <a:avLst/>
              <a:gdLst/>
              <a:ahLst/>
              <a:cxnLst/>
              <a:rect l="l" t="t" r="r" b="b"/>
              <a:pathLst>
                <a:path w="19151" h="25288" extrusionOk="0">
                  <a:moveTo>
                    <a:pt x="362" y="0"/>
                  </a:moveTo>
                  <a:cubicBezTo>
                    <a:pt x="255" y="0"/>
                    <a:pt x="148" y="49"/>
                    <a:pt x="74" y="148"/>
                  </a:cubicBezTo>
                  <a:cubicBezTo>
                    <a:pt x="0" y="296"/>
                    <a:pt x="37" y="481"/>
                    <a:pt x="185" y="592"/>
                  </a:cubicBezTo>
                  <a:lnTo>
                    <a:pt x="18523" y="11720"/>
                  </a:lnTo>
                  <a:lnTo>
                    <a:pt x="18523" y="24955"/>
                  </a:lnTo>
                  <a:cubicBezTo>
                    <a:pt x="18523" y="25140"/>
                    <a:pt x="18670" y="25288"/>
                    <a:pt x="18855" y="25288"/>
                  </a:cubicBezTo>
                  <a:cubicBezTo>
                    <a:pt x="19003" y="25288"/>
                    <a:pt x="19151" y="25140"/>
                    <a:pt x="19151" y="24955"/>
                  </a:cubicBezTo>
                  <a:lnTo>
                    <a:pt x="19151" y="11535"/>
                  </a:lnTo>
                  <a:cubicBezTo>
                    <a:pt x="19151" y="11461"/>
                    <a:pt x="19077" y="11350"/>
                    <a:pt x="19003" y="11276"/>
                  </a:cubicBezTo>
                  <a:lnTo>
                    <a:pt x="518" y="37"/>
                  </a:lnTo>
                  <a:cubicBezTo>
                    <a:pt x="469" y="12"/>
                    <a:pt x="415" y="0"/>
                    <a:pt x="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693;p64">
              <a:extLst>
                <a:ext uri="{FF2B5EF4-FFF2-40B4-BE49-F238E27FC236}">
                  <a16:creationId xmlns:a16="http://schemas.microsoft.com/office/drawing/2014/main" id="{0A4E490C-E91A-45AB-9782-E27FA788C1CD}"/>
                </a:ext>
              </a:extLst>
            </p:cNvPr>
            <p:cNvSpPr/>
            <p:nvPr/>
          </p:nvSpPr>
          <p:spPr>
            <a:xfrm>
              <a:off x="5824425" y="4187500"/>
              <a:ext cx="15725" cy="314275"/>
            </a:xfrm>
            <a:custGeom>
              <a:avLst/>
              <a:gdLst/>
              <a:ahLst/>
              <a:cxnLst/>
              <a:rect l="l" t="t" r="r" b="b"/>
              <a:pathLst>
                <a:path w="629" h="12571" extrusionOk="0">
                  <a:moveTo>
                    <a:pt x="296" y="1"/>
                  </a:moveTo>
                  <a:cubicBezTo>
                    <a:pt x="148" y="1"/>
                    <a:pt x="0" y="112"/>
                    <a:pt x="0" y="297"/>
                  </a:cubicBezTo>
                  <a:lnTo>
                    <a:pt x="0" y="12275"/>
                  </a:lnTo>
                  <a:cubicBezTo>
                    <a:pt x="0" y="12423"/>
                    <a:pt x="148" y="12571"/>
                    <a:pt x="296" y="12571"/>
                  </a:cubicBezTo>
                  <a:cubicBezTo>
                    <a:pt x="481" y="12571"/>
                    <a:pt x="629" y="12423"/>
                    <a:pt x="629" y="12275"/>
                  </a:cubicBezTo>
                  <a:lnTo>
                    <a:pt x="629" y="297"/>
                  </a:lnTo>
                  <a:cubicBezTo>
                    <a:pt x="629" y="112"/>
                    <a:pt x="481" y="1"/>
                    <a:pt x="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694;p64">
              <a:extLst>
                <a:ext uri="{FF2B5EF4-FFF2-40B4-BE49-F238E27FC236}">
                  <a16:creationId xmlns:a16="http://schemas.microsoft.com/office/drawing/2014/main" id="{A4F5BEEA-1503-426E-8D40-27967EA8FC84}"/>
                </a:ext>
              </a:extLst>
            </p:cNvPr>
            <p:cNvSpPr/>
            <p:nvPr/>
          </p:nvSpPr>
          <p:spPr>
            <a:xfrm>
              <a:off x="5823500" y="3806475"/>
              <a:ext cx="396525" cy="794825"/>
            </a:xfrm>
            <a:custGeom>
              <a:avLst/>
              <a:gdLst/>
              <a:ahLst/>
              <a:cxnLst/>
              <a:rect l="l" t="t" r="r" b="b"/>
              <a:pathLst>
                <a:path w="15861" h="31793" extrusionOk="0">
                  <a:moveTo>
                    <a:pt x="335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74" y="84"/>
                    <a:pt x="0" y="232"/>
                    <a:pt x="37" y="417"/>
                  </a:cubicBezTo>
                  <a:lnTo>
                    <a:pt x="1849" y="6221"/>
                  </a:lnTo>
                  <a:cubicBezTo>
                    <a:pt x="1886" y="6258"/>
                    <a:pt x="1923" y="6332"/>
                    <a:pt x="1997" y="6369"/>
                  </a:cubicBezTo>
                  <a:lnTo>
                    <a:pt x="15269" y="14613"/>
                  </a:lnTo>
                  <a:lnTo>
                    <a:pt x="15269" y="30844"/>
                  </a:lnTo>
                  <a:lnTo>
                    <a:pt x="9243" y="26185"/>
                  </a:lnTo>
                  <a:cubicBezTo>
                    <a:pt x="9174" y="26134"/>
                    <a:pt x="9098" y="26106"/>
                    <a:pt x="9024" y="26106"/>
                  </a:cubicBezTo>
                  <a:cubicBezTo>
                    <a:pt x="8940" y="26106"/>
                    <a:pt x="8859" y="26143"/>
                    <a:pt x="8799" y="26222"/>
                  </a:cubicBezTo>
                  <a:cubicBezTo>
                    <a:pt x="8689" y="26370"/>
                    <a:pt x="8726" y="26555"/>
                    <a:pt x="8836" y="26666"/>
                  </a:cubicBezTo>
                  <a:lnTo>
                    <a:pt x="15380" y="31731"/>
                  </a:lnTo>
                  <a:cubicBezTo>
                    <a:pt x="15424" y="31774"/>
                    <a:pt x="15492" y="31792"/>
                    <a:pt x="15564" y="31792"/>
                  </a:cubicBezTo>
                  <a:cubicBezTo>
                    <a:pt x="15615" y="31792"/>
                    <a:pt x="15667" y="31783"/>
                    <a:pt x="15713" y="31768"/>
                  </a:cubicBezTo>
                  <a:cubicBezTo>
                    <a:pt x="15824" y="31731"/>
                    <a:pt x="15861" y="31620"/>
                    <a:pt x="15861" y="31472"/>
                  </a:cubicBezTo>
                  <a:lnTo>
                    <a:pt x="15861" y="14465"/>
                  </a:lnTo>
                  <a:cubicBezTo>
                    <a:pt x="15861" y="14355"/>
                    <a:pt x="15824" y="14244"/>
                    <a:pt x="15713" y="14207"/>
                  </a:cubicBezTo>
                  <a:lnTo>
                    <a:pt x="2404" y="5925"/>
                  </a:lnTo>
                  <a:lnTo>
                    <a:pt x="629" y="232"/>
                  </a:lnTo>
                  <a:cubicBezTo>
                    <a:pt x="598" y="78"/>
                    <a:pt x="465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695;p64">
              <a:extLst>
                <a:ext uri="{FF2B5EF4-FFF2-40B4-BE49-F238E27FC236}">
                  <a16:creationId xmlns:a16="http://schemas.microsoft.com/office/drawing/2014/main" id="{3AD1711D-9B22-446D-A873-AD79EFFDAA1E}"/>
                </a:ext>
              </a:extLst>
            </p:cNvPr>
            <p:cNvSpPr/>
            <p:nvPr/>
          </p:nvSpPr>
          <p:spPr>
            <a:xfrm>
              <a:off x="694750" y="2954525"/>
              <a:ext cx="15750" cy="1954850"/>
            </a:xfrm>
            <a:custGeom>
              <a:avLst/>
              <a:gdLst/>
              <a:ahLst/>
              <a:cxnLst/>
              <a:rect l="l" t="t" r="r" b="b"/>
              <a:pathLst>
                <a:path w="630" h="78194" extrusionOk="0">
                  <a:moveTo>
                    <a:pt x="333" y="1"/>
                  </a:moveTo>
                  <a:cubicBezTo>
                    <a:pt x="149" y="1"/>
                    <a:pt x="1" y="149"/>
                    <a:pt x="1" y="334"/>
                  </a:cubicBezTo>
                  <a:lnTo>
                    <a:pt x="1" y="77898"/>
                  </a:lnTo>
                  <a:cubicBezTo>
                    <a:pt x="1" y="78046"/>
                    <a:pt x="149" y="78194"/>
                    <a:pt x="333" y="78194"/>
                  </a:cubicBezTo>
                  <a:cubicBezTo>
                    <a:pt x="481" y="78194"/>
                    <a:pt x="629" y="78046"/>
                    <a:pt x="629" y="77898"/>
                  </a:cubicBezTo>
                  <a:lnTo>
                    <a:pt x="629" y="334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696;p64">
              <a:extLst>
                <a:ext uri="{FF2B5EF4-FFF2-40B4-BE49-F238E27FC236}">
                  <a16:creationId xmlns:a16="http://schemas.microsoft.com/office/drawing/2014/main" id="{260211C9-C9E0-46F8-A44F-6EC98C44B022}"/>
                </a:ext>
              </a:extLst>
            </p:cNvPr>
            <p:cNvSpPr/>
            <p:nvPr/>
          </p:nvSpPr>
          <p:spPr>
            <a:xfrm>
              <a:off x="758525" y="3878800"/>
              <a:ext cx="223700" cy="15750"/>
            </a:xfrm>
            <a:custGeom>
              <a:avLst/>
              <a:gdLst/>
              <a:ahLst/>
              <a:cxnLst/>
              <a:rect l="l" t="t" r="r" b="b"/>
              <a:pathLst>
                <a:path w="8948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8652" y="629"/>
                  </a:lnTo>
                  <a:cubicBezTo>
                    <a:pt x="8800" y="629"/>
                    <a:pt x="8947" y="481"/>
                    <a:pt x="8947" y="333"/>
                  </a:cubicBezTo>
                  <a:cubicBezTo>
                    <a:pt x="8947" y="149"/>
                    <a:pt x="8800" y="1"/>
                    <a:pt x="8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697;p64">
              <a:extLst>
                <a:ext uri="{FF2B5EF4-FFF2-40B4-BE49-F238E27FC236}">
                  <a16:creationId xmlns:a16="http://schemas.microsoft.com/office/drawing/2014/main" id="{7FFDBD71-FC82-4A94-87D8-04EBA39B5176}"/>
                </a:ext>
              </a:extLst>
            </p:cNvPr>
            <p:cNvSpPr/>
            <p:nvPr/>
          </p:nvSpPr>
          <p:spPr>
            <a:xfrm>
              <a:off x="966475" y="3697650"/>
              <a:ext cx="170100" cy="1175700"/>
            </a:xfrm>
            <a:custGeom>
              <a:avLst/>
              <a:gdLst/>
              <a:ahLst/>
              <a:cxnLst/>
              <a:rect l="l" t="t" r="r" b="b"/>
              <a:pathLst>
                <a:path w="6804" h="47028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46731"/>
                  </a:lnTo>
                  <a:cubicBezTo>
                    <a:pt x="1" y="46805"/>
                    <a:pt x="38" y="46879"/>
                    <a:pt x="112" y="46916"/>
                  </a:cubicBezTo>
                  <a:cubicBezTo>
                    <a:pt x="149" y="46990"/>
                    <a:pt x="260" y="47027"/>
                    <a:pt x="334" y="47027"/>
                  </a:cubicBezTo>
                  <a:lnTo>
                    <a:pt x="6471" y="47027"/>
                  </a:lnTo>
                  <a:cubicBezTo>
                    <a:pt x="6656" y="47027"/>
                    <a:pt x="6804" y="46879"/>
                    <a:pt x="6804" y="46731"/>
                  </a:cubicBezTo>
                  <a:cubicBezTo>
                    <a:pt x="6804" y="46547"/>
                    <a:pt x="6656" y="46399"/>
                    <a:pt x="6471" y="46399"/>
                  </a:cubicBezTo>
                  <a:lnTo>
                    <a:pt x="629" y="46399"/>
                  </a:lnTo>
                  <a:lnTo>
                    <a:pt x="629" y="333"/>
                  </a:lnTo>
                  <a:cubicBezTo>
                    <a:pt x="629" y="148"/>
                    <a:pt x="482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698;p64">
              <a:extLst>
                <a:ext uri="{FF2B5EF4-FFF2-40B4-BE49-F238E27FC236}">
                  <a16:creationId xmlns:a16="http://schemas.microsoft.com/office/drawing/2014/main" id="{CF4C8727-02BB-4B3B-A2F9-CAD08B8D5674}"/>
                </a:ext>
              </a:extLst>
            </p:cNvPr>
            <p:cNvSpPr/>
            <p:nvPr/>
          </p:nvSpPr>
          <p:spPr>
            <a:xfrm>
              <a:off x="794575" y="4078450"/>
              <a:ext cx="187650" cy="332750"/>
            </a:xfrm>
            <a:custGeom>
              <a:avLst/>
              <a:gdLst/>
              <a:ahLst/>
              <a:cxnLst/>
              <a:rect l="l" t="t" r="r" b="b"/>
              <a:pathLst>
                <a:path w="7506" h="13310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014"/>
                  </a:lnTo>
                  <a:cubicBezTo>
                    <a:pt x="0" y="13088"/>
                    <a:pt x="37" y="13162"/>
                    <a:pt x="111" y="13199"/>
                  </a:cubicBezTo>
                  <a:cubicBezTo>
                    <a:pt x="148" y="13273"/>
                    <a:pt x="222" y="13310"/>
                    <a:pt x="296" y="13310"/>
                  </a:cubicBezTo>
                  <a:lnTo>
                    <a:pt x="6840" y="13310"/>
                  </a:lnTo>
                  <a:cubicBezTo>
                    <a:pt x="7025" y="13310"/>
                    <a:pt x="7136" y="13162"/>
                    <a:pt x="7136" y="13014"/>
                  </a:cubicBezTo>
                  <a:cubicBezTo>
                    <a:pt x="7136" y="12829"/>
                    <a:pt x="7025" y="12681"/>
                    <a:pt x="6840" y="12681"/>
                  </a:cubicBezTo>
                  <a:lnTo>
                    <a:pt x="629" y="12681"/>
                  </a:lnTo>
                  <a:lnTo>
                    <a:pt x="629" y="629"/>
                  </a:lnTo>
                  <a:lnTo>
                    <a:pt x="7210" y="629"/>
                  </a:lnTo>
                  <a:cubicBezTo>
                    <a:pt x="7358" y="629"/>
                    <a:pt x="7505" y="481"/>
                    <a:pt x="7505" y="296"/>
                  </a:cubicBezTo>
                  <a:cubicBezTo>
                    <a:pt x="7505" y="148"/>
                    <a:pt x="7358" y="0"/>
                    <a:pt x="7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699;p64">
              <a:extLst>
                <a:ext uri="{FF2B5EF4-FFF2-40B4-BE49-F238E27FC236}">
                  <a16:creationId xmlns:a16="http://schemas.microsoft.com/office/drawing/2014/main" id="{8D12122A-AB43-464E-8469-1A80C9902878}"/>
                </a:ext>
              </a:extLst>
            </p:cNvPr>
            <p:cNvSpPr/>
            <p:nvPr/>
          </p:nvSpPr>
          <p:spPr>
            <a:xfrm>
              <a:off x="1193850" y="4105250"/>
              <a:ext cx="14825" cy="813375"/>
            </a:xfrm>
            <a:custGeom>
              <a:avLst/>
              <a:gdLst/>
              <a:ahLst/>
              <a:cxnLst/>
              <a:rect l="l" t="t" r="r" b="b"/>
              <a:pathLst>
                <a:path w="593" h="32535" extrusionOk="0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lnTo>
                    <a:pt x="1" y="32239"/>
                  </a:lnTo>
                  <a:cubicBezTo>
                    <a:pt x="1" y="32387"/>
                    <a:pt x="112" y="32535"/>
                    <a:pt x="297" y="32535"/>
                  </a:cubicBezTo>
                  <a:cubicBezTo>
                    <a:pt x="444" y="32535"/>
                    <a:pt x="592" y="32387"/>
                    <a:pt x="592" y="32239"/>
                  </a:cubicBezTo>
                  <a:lnTo>
                    <a:pt x="592" y="333"/>
                  </a:lnTo>
                  <a:cubicBezTo>
                    <a:pt x="592" y="148"/>
                    <a:pt x="444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700;p64">
              <a:extLst>
                <a:ext uri="{FF2B5EF4-FFF2-40B4-BE49-F238E27FC236}">
                  <a16:creationId xmlns:a16="http://schemas.microsoft.com/office/drawing/2014/main" id="{426D01A5-D1E2-4F22-8768-2619EDAD27A8}"/>
                </a:ext>
              </a:extLst>
            </p:cNvPr>
            <p:cNvSpPr/>
            <p:nvPr/>
          </p:nvSpPr>
          <p:spPr>
            <a:xfrm>
              <a:off x="6377125" y="4105250"/>
              <a:ext cx="15750" cy="857750"/>
            </a:xfrm>
            <a:custGeom>
              <a:avLst/>
              <a:gdLst/>
              <a:ahLst/>
              <a:cxnLst/>
              <a:rect l="l" t="t" r="r" b="b"/>
              <a:pathLst>
                <a:path w="630" h="34310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34014"/>
                  </a:lnTo>
                  <a:cubicBezTo>
                    <a:pt x="1" y="34161"/>
                    <a:pt x="149" y="34309"/>
                    <a:pt x="297" y="34309"/>
                  </a:cubicBezTo>
                  <a:cubicBezTo>
                    <a:pt x="481" y="34309"/>
                    <a:pt x="629" y="34161"/>
                    <a:pt x="629" y="34014"/>
                  </a:cubicBezTo>
                  <a:lnTo>
                    <a:pt x="629" y="333"/>
                  </a:lnTo>
                  <a:cubicBezTo>
                    <a:pt x="629" y="148"/>
                    <a:pt x="481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701;p64">
              <a:extLst>
                <a:ext uri="{FF2B5EF4-FFF2-40B4-BE49-F238E27FC236}">
                  <a16:creationId xmlns:a16="http://schemas.microsoft.com/office/drawing/2014/main" id="{55AF49B6-5FE2-4E25-84B9-C2EFE698FA84}"/>
                </a:ext>
              </a:extLst>
            </p:cNvPr>
            <p:cNvSpPr/>
            <p:nvPr/>
          </p:nvSpPr>
          <p:spPr>
            <a:xfrm>
              <a:off x="1301075" y="3906075"/>
              <a:ext cx="715400" cy="278475"/>
            </a:xfrm>
            <a:custGeom>
              <a:avLst/>
              <a:gdLst/>
              <a:ahLst/>
              <a:cxnLst/>
              <a:rect l="l" t="t" r="r" b="b"/>
              <a:pathLst>
                <a:path w="28616" h="11139" extrusionOk="0">
                  <a:moveTo>
                    <a:pt x="19941" y="0"/>
                  </a:moveTo>
                  <a:cubicBezTo>
                    <a:pt x="19891" y="0"/>
                    <a:pt x="19835" y="19"/>
                    <a:pt x="19780" y="56"/>
                  </a:cubicBezTo>
                  <a:lnTo>
                    <a:pt x="222" y="10555"/>
                  </a:lnTo>
                  <a:cubicBezTo>
                    <a:pt x="74" y="10629"/>
                    <a:pt x="0" y="10814"/>
                    <a:pt x="74" y="10962"/>
                  </a:cubicBezTo>
                  <a:cubicBezTo>
                    <a:pt x="128" y="11070"/>
                    <a:pt x="242" y="11139"/>
                    <a:pt x="357" y="11139"/>
                  </a:cubicBezTo>
                  <a:cubicBezTo>
                    <a:pt x="399" y="11139"/>
                    <a:pt x="441" y="11130"/>
                    <a:pt x="481" y="11110"/>
                  </a:cubicBezTo>
                  <a:lnTo>
                    <a:pt x="19632" y="832"/>
                  </a:lnTo>
                  <a:lnTo>
                    <a:pt x="19632" y="9372"/>
                  </a:lnTo>
                  <a:cubicBezTo>
                    <a:pt x="19632" y="9483"/>
                    <a:pt x="19669" y="9594"/>
                    <a:pt x="19780" y="9668"/>
                  </a:cubicBezTo>
                  <a:cubicBezTo>
                    <a:pt x="19826" y="9683"/>
                    <a:pt x="19878" y="9692"/>
                    <a:pt x="19929" y="9692"/>
                  </a:cubicBezTo>
                  <a:cubicBezTo>
                    <a:pt x="20000" y="9692"/>
                    <a:pt x="20069" y="9674"/>
                    <a:pt x="20112" y="9631"/>
                  </a:cubicBezTo>
                  <a:lnTo>
                    <a:pt x="28468" y="3087"/>
                  </a:lnTo>
                  <a:cubicBezTo>
                    <a:pt x="28579" y="2976"/>
                    <a:pt x="28616" y="2792"/>
                    <a:pt x="28505" y="2681"/>
                  </a:cubicBezTo>
                  <a:cubicBezTo>
                    <a:pt x="28437" y="2591"/>
                    <a:pt x="28343" y="2542"/>
                    <a:pt x="28246" y="2542"/>
                  </a:cubicBezTo>
                  <a:cubicBezTo>
                    <a:pt x="28183" y="2542"/>
                    <a:pt x="28119" y="2563"/>
                    <a:pt x="28061" y="2607"/>
                  </a:cubicBezTo>
                  <a:lnTo>
                    <a:pt x="20223" y="8744"/>
                  </a:lnTo>
                  <a:lnTo>
                    <a:pt x="20223" y="315"/>
                  </a:lnTo>
                  <a:cubicBezTo>
                    <a:pt x="20223" y="204"/>
                    <a:pt x="20186" y="93"/>
                    <a:pt x="20075" y="56"/>
                  </a:cubicBezTo>
                  <a:cubicBezTo>
                    <a:pt x="20038" y="19"/>
                    <a:pt x="19992" y="0"/>
                    <a:pt x="19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702;p64">
              <a:extLst>
                <a:ext uri="{FF2B5EF4-FFF2-40B4-BE49-F238E27FC236}">
                  <a16:creationId xmlns:a16="http://schemas.microsoft.com/office/drawing/2014/main" id="{CEE898F3-A5D7-4555-9F62-5378DD4766D7}"/>
                </a:ext>
              </a:extLst>
            </p:cNvPr>
            <p:cNvSpPr/>
            <p:nvPr/>
          </p:nvSpPr>
          <p:spPr>
            <a:xfrm>
              <a:off x="1355600" y="3997100"/>
              <a:ext cx="297650" cy="595025"/>
            </a:xfrm>
            <a:custGeom>
              <a:avLst/>
              <a:gdLst/>
              <a:ahLst/>
              <a:cxnLst/>
              <a:rect l="l" t="t" r="r" b="b"/>
              <a:pathLst>
                <a:path w="11906" h="23801" extrusionOk="0">
                  <a:moveTo>
                    <a:pt x="11572" y="1"/>
                  </a:moveTo>
                  <a:cubicBezTo>
                    <a:pt x="11425" y="1"/>
                    <a:pt x="11277" y="149"/>
                    <a:pt x="11277" y="297"/>
                  </a:cubicBezTo>
                  <a:lnTo>
                    <a:pt x="11277" y="15381"/>
                  </a:lnTo>
                  <a:lnTo>
                    <a:pt x="185" y="23255"/>
                  </a:lnTo>
                  <a:cubicBezTo>
                    <a:pt x="38" y="23329"/>
                    <a:pt x="1" y="23551"/>
                    <a:pt x="112" y="23662"/>
                  </a:cubicBezTo>
                  <a:cubicBezTo>
                    <a:pt x="156" y="23752"/>
                    <a:pt x="242" y="23801"/>
                    <a:pt x="335" y="23801"/>
                  </a:cubicBezTo>
                  <a:cubicBezTo>
                    <a:pt x="396" y="23801"/>
                    <a:pt x="460" y="23780"/>
                    <a:pt x="518" y="23736"/>
                  </a:cubicBezTo>
                  <a:lnTo>
                    <a:pt x="11757" y="15787"/>
                  </a:lnTo>
                  <a:cubicBezTo>
                    <a:pt x="11831" y="15713"/>
                    <a:pt x="11905" y="15640"/>
                    <a:pt x="11905" y="15529"/>
                  </a:cubicBezTo>
                  <a:lnTo>
                    <a:pt x="11905" y="297"/>
                  </a:lnTo>
                  <a:cubicBezTo>
                    <a:pt x="11905" y="149"/>
                    <a:pt x="11757" y="1"/>
                    <a:pt x="11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703;p64">
              <a:extLst>
                <a:ext uri="{FF2B5EF4-FFF2-40B4-BE49-F238E27FC236}">
                  <a16:creationId xmlns:a16="http://schemas.microsoft.com/office/drawing/2014/main" id="{1782A0C9-ABE0-48C7-9031-8494E7D9C678}"/>
                </a:ext>
              </a:extLst>
            </p:cNvPr>
            <p:cNvSpPr/>
            <p:nvPr/>
          </p:nvSpPr>
          <p:spPr>
            <a:xfrm>
              <a:off x="1882425" y="4069200"/>
              <a:ext cx="14825" cy="206150"/>
            </a:xfrm>
            <a:custGeom>
              <a:avLst/>
              <a:gdLst/>
              <a:ahLst/>
              <a:cxnLst/>
              <a:rect l="l" t="t" r="r" b="b"/>
              <a:pathLst>
                <a:path w="593" h="8246" extrusionOk="0">
                  <a:moveTo>
                    <a:pt x="297" y="1"/>
                  </a:moveTo>
                  <a:cubicBezTo>
                    <a:pt x="112" y="1"/>
                    <a:pt x="1" y="148"/>
                    <a:pt x="1" y="333"/>
                  </a:cubicBezTo>
                  <a:lnTo>
                    <a:pt x="1" y="7912"/>
                  </a:lnTo>
                  <a:cubicBezTo>
                    <a:pt x="1" y="8097"/>
                    <a:pt x="112" y="8245"/>
                    <a:pt x="297" y="8245"/>
                  </a:cubicBezTo>
                  <a:cubicBezTo>
                    <a:pt x="481" y="8245"/>
                    <a:pt x="592" y="8097"/>
                    <a:pt x="592" y="7912"/>
                  </a:cubicBezTo>
                  <a:lnTo>
                    <a:pt x="592" y="333"/>
                  </a:lnTo>
                  <a:cubicBezTo>
                    <a:pt x="592" y="148"/>
                    <a:pt x="481" y="1"/>
                    <a:pt x="2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704;p64">
              <a:extLst>
                <a:ext uri="{FF2B5EF4-FFF2-40B4-BE49-F238E27FC236}">
                  <a16:creationId xmlns:a16="http://schemas.microsoft.com/office/drawing/2014/main" id="{31BCD116-B7B3-4500-A4D5-864CF4CF8629}"/>
                </a:ext>
              </a:extLst>
            </p:cNvPr>
            <p:cNvSpPr/>
            <p:nvPr/>
          </p:nvSpPr>
          <p:spPr>
            <a:xfrm>
              <a:off x="3261425" y="5005475"/>
              <a:ext cx="265300" cy="191150"/>
            </a:xfrm>
            <a:custGeom>
              <a:avLst/>
              <a:gdLst/>
              <a:ahLst/>
              <a:cxnLst/>
              <a:rect l="l" t="t" r="r" b="b"/>
              <a:pathLst>
                <a:path w="10612" h="7646" extrusionOk="0">
                  <a:moveTo>
                    <a:pt x="5879" y="1"/>
                  </a:moveTo>
                  <a:lnTo>
                    <a:pt x="851" y="6397"/>
                  </a:lnTo>
                  <a:cubicBezTo>
                    <a:pt x="851" y="6397"/>
                    <a:pt x="1" y="7395"/>
                    <a:pt x="1517" y="7580"/>
                  </a:cubicBezTo>
                  <a:cubicBezTo>
                    <a:pt x="2022" y="7629"/>
                    <a:pt x="3201" y="7646"/>
                    <a:pt x="4548" y="7646"/>
                  </a:cubicBezTo>
                  <a:cubicBezTo>
                    <a:pt x="7243" y="7646"/>
                    <a:pt x="10612" y="7580"/>
                    <a:pt x="10612" y="7580"/>
                  </a:cubicBezTo>
                  <a:lnTo>
                    <a:pt x="10612" y="999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705;p64">
              <a:extLst>
                <a:ext uri="{FF2B5EF4-FFF2-40B4-BE49-F238E27FC236}">
                  <a16:creationId xmlns:a16="http://schemas.microsoft.com/office/drawing/2014/main" id="{441C1ED9-3D14-44F0-8023-C39818829089}"/>
                </a:ext>
              </a:extLst>
            </p:cNvPr>
            <p:cNvSpPr/>
            <p:nvPr/>
          </p:nvSpPr>
          <p:spPr>
            <a:xfrm>
              <a:off x="3268825" y="4997850"/>
              <a:ext cx="265300" cy="206375"/>
            </a:xfrm>
            <a:custGeom>
              <a:avLst/>
              <a:gdLst/>
              <a:ahLst/>
              <a:cxnLst/>
              <a:rect l="l" t="t" r="r" b="b"/>
              <a:pathLst>
                <a:path w="10612" h="8255" extrusionOk="0">
                  <a:moveTo>
                    <a:pt x="5724" y="640"/>
                  </a:moveTo>
                  <a:lnTo>
                    <a:pt x="9983" y="1563"/>
                  </a:lnTo>
                  <a:lnTo>
                    <a:pt x="9983" y="7566"/>
                  </a:lnTo>
                  <a:lnTo>
                    <a:pt x="9983" y="7566"/>
                  </a:lnTo>
                  <a:cubicBezTo>
                    <a:pt x="9629" y="7580"/>
                    <a:pt x="9021" y="7603"/>
                    <a:pt x="8282" y="7626"/>
                  </a:cubicBezTo>
                  <a:cubicBezTo>
                    <a:pt x="7099" y="7626"/>
                    <a:pt x="5583" y="7663"/>
                    <a:pt x="4252" y="7663"/>
                  </a:cubicBezTo>
                  <a:cubicBezTo>
                    <a:pt x="2921" y="7663"/>
                    <a:pt x="1738" y="7626"/>
                    <a:pt x="1258" y="7589"/>
                  </a:cubicBezTo>
                  <a:cubicBezTo>
                    <a:pt x="925" y="7552"/>
                    <a:pt x="777" y="7441"/>
                    <a:pt x="703" y="7404"/>
                  </a:cubicBezTo>
                  <a:cubicBezTo>
                    <a:pt x="629" y="7330"/>
                    <a:pt x="629" y="7330"/>
                    <a:pt x="629" y="7256"/>
                  </a:cubicBezTo>
                  <a:cubicBezTo>
                    <a:pt x="629" y="7219"/>
                    <a:pt x="666" y="7109"/>
                    <a:pt x="703" y="7035"/>
                  </a:cubicBezTo>
                  <a:lnTo>
                    <a:pt x="777" y="6924"/>
                  </a:lnTo>
                  <a:lnTo>
                    <a:pt x="777" y="6887"/>
                  </a:lnTo>
                  <a:lnTo>
                    <a:pt x="5724" y="640"/>
                  </a:lnTo>
                  <a:close/>
                  <a:moveTo>
                    <a:pt x="5596" y="0"/>
                  </a:moveTo>
                  <a:cubicBezTo>
                    <a:pt x="5507" y="0"/>
                    <a:pt x="5422" y="61"/>
                    <a:pt x="5361" y="121"/>
                  </a:cubicBezTo>
                  <a:lnTo>
                    <a:pt x="296" y="6517"/>
                  </a:lnTo>
                  <a:lnTo>
                    <a:pt x="308" y="6525"/>
                  </a:lnTo>
                  <a:lnTo>
                    <a:pt x="308" y="6525"/>
                  </a:lnTo>
                  <a:cubicBezTo>
                    <a:pt x="268" y="6548"/>
                    <a:pt x="208" y="6620"/>
                    <a:pt x="149" y="6739"/>
                  </a:cubicBezTo>
                  <a:cubicBezTo>
                    <a:pt x="112" y="6850"/>
                    <a:pt x="1" y="7035"/>
                    <a:pt x="1" y="7256"/>
                  </a:cubicBezTo>
                  <a:cubicBezTo>
                    <a:pt x="1" y="7478"/>
                    <a:pt x="112" y="7737"/>
                    <a:pt x="296" y="7885"/>
                  </a:cubicBezTo>
                  <a:cubicBezTo>
                    <a:pt x="518" y="8033"/>
                    <a:pt x="814" y="8144"/>
                    <a:pt x="1184" y="8181"/>
                  </a:cubicBezTo>
                  <a:cubicBezTo>
                    <a:pt x="1738" y="8255"/>
                    <a:pt x="2884" y="8255"/>
                    <a:pt x="4252" y="8255"/>
                  </a:cubicBezTo>
                  <a:cubicBezTo>
                    <a:pt x="6951" y="8255"/>
                    <a:pt x="10316" y="8181"/>
                    <a:pt x="10316" y="8181"/>
                  </a:cubicBezTo>
                  <a:cubicBezTo>
                    <a:pt x="10463" y="8181"/>
                    <a:pt x="10611" y="8033"/>
                    <a:pt x="10611" y="7885"/>
                  </a:cubicBezTo>
                  <a:lnTo>
                    <a:pt x="10611" y="1304"/>
                  </a:lnTo>
                  <a:cubicBezTo>
                    <a:pt x="10611" y="1193"/>
                    <a:pt x="10500" y="1045"/>
                    <a:pt x="10352" y="1008"/>
                  </a:cubicBezTo>
                  <a:lnTo>
                    <a:pt x="5657" y="10"/>
                  </a:lnTo>
                  <a:cubicBezTo>
                    <a:pt x="5637" y="3"/>
                    <a:pt x="5617" y="0"/>
                    <a:pt x="5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706;p64">
              <a:extLst>
                <a:ext uri="{FF2B5EF4-FFF2-40B4-BE49-F238E27FC236}">
                  <a16:creationId xmlns:a16="http://schemas.microsoft.com/office/drawing/2014/main" id="{B3F86582-2602-4DBA-B752-379C8D98F929}"/>
                </a:ext>
              </a:extLst>
            </p:cNvPr>
            <p:cNvSpPr/>
            <p:nvPr/>
          </p:nvSpPr>
          <p:spPr>
            <a:xfrm>
              <a:off x="3389900" y="4063650"/>
              <a:ext cx="271775" cy="1028750"/>
            </a:xfrm>
            <a:custGeom>
              <a:avLst/>
              <a:gdLst/>
              <a:ahLst/>
              <a:cxnLst/>
              <a:rect l="l" t="t" r="r" b="b"/>
              <a:pathLst>
                <a:path w="10871" h="41150" extrusionOk="0">
                  <a:moveTo>
                    <a:pt x="297" y="1"/>
                  </a:moveTo>
                  <a:lnTo>
                    <a:pt x="1" y="39264"/>
                  </a:lnTo>
                  <a:cubicBezTo>
                    <a:pt x="1" y="40299"/>
                    <a:pt x="851" y="41149"/>
                    <a:pt x="1886" y="41149"/>
                  </a:cubicBezTo>
                  <a:lnTo>
                    <a:pt x="3365" y="41149"/>
                  </a:lnTo>
                  <a:cubicBezTo>
                    <a:pt x="4289" y="41149"/>
                    <a:pt x="5066" y="40484"/>
                    <a:pt x="5214" y="39559"/>
                  </a:cubicBezTo>
                  <a:lnTo>
                    <a:pt x="10870" y="3883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707;p64">
              <a:extLst>
                <a:ext uri="{FF2B5EF4-FFF2-40B4-BE49-F238E27FC236}">
                  <a16:creationId xmlns:a16="http://schemas.microsoft.com/office/drawing/2014/main" id="{7A1AFC14-9F45-4887-A685-24F123779415}"/>
                </a:ext>
              </a:extLst>
            </p:cNvPr>
            <p:cNvSpPr/>
            <p:nvPr/>
          </p:nvSpPr>
          <p:spPr>
            <a:xfrm>
              <a:off x="3382525" y="4055650"/>
              <a:ext cx="287450" cy="1044125"/>
            </a:xfrm>
            <a:custGeom>
              <a:avLst/>
              <a:gdLst/>
              <a:ahLst/>
              <a:cxnLst/>
              <a:rect l="l" t="t" r="r" b="b"/>
              <a:pathLst>
                <a:path w="11498" h="41765" extrusionOk="0">
                  <a:moveTo>
                    <a:pt x="921" y="777"/>
                  </a:moveTo>
                  <a:lnTo>
                    <a:pt x="10832" y="4388"/>
                  </a:lnTo>
                  <a:lnTo>
                    <a:pt x="5213" y="39842"/>
                  </a:lnTo>
                  <a:cubicBezTo>
                    <a:pt x="5102" y="40619"/>
                    <a:pt x="4437" y="41173"/>
                    <a:pt x="3660" y="41173"/>
                  </a:cubicBezTo>
                  <a:lnTo>
                    <a:pt x="2181" y="41173"/>
                  </a:lnTo>
                  <a:cubicBezTo>
                    <a:pt x="1331" y="41173"/>
                    <a:pt x="629" y="40471"/>
                    <a:pt x="629" y="39584"/>
                  </a:cubicBezTo>
                  <a:lnTo>
                    <a:pt x="921" y="777"/>
                  </a:lnTo>
                  <a:close/>
                  <a:moveTo>
                    <a:pt x="597" y="1"/>
                  </a:moveTo>
                  <a:cubicBezTo>
                    <a:pt x="543" y="1"/>
                    <a:pt x="487" y="19"/>
                    <a:pt x="444" y="62"/>
                  </a:cubicBezTo>
                  <a:cubicBezTo>
                    <a:pt x="333" y="99"/>
                    <a:pt x="296" y="210"/>
                    <a:pt x="296" y="321"/>
                  </a:cubicBezTo>
                  <a:lnTo>
                    <a:pt x="0" y="39584"/>
                  </a:lnTo>
                  <a:cubicBezTo>
                    <a:pt x="0" y="40804"/>
                    <a:pt x="961" y="41765"/>
                    <a:pt x="2181" y="41765"/>
                  </a:cubicBezTo>
                  <a:lnTo>
                    <a:pt x="3660" y="41765"/>
                  </a:lnTo>
                  <a:cubicBezTo>
                    <a:pt x="4732" y="41765"/>
                    <a:pt x="5657" y="40989"/>
                    <a:pt x="5804" y="39953"/>
                  </a:cubicBezTo>
                  <a:lnTo>
                    <a:pt x="11461" y="4240"/>
                  </a:lnTo>
                  <a:cubicBezTo>
                    <a:pt x="11498" y="4092"/>
                    <a:pt x="11424" y="3944"/>
                    <a:pt x="11276" y="3907"/>
                  </a:cubicBezTo>
                  <a:lnTo>
                    <a:pt x="703" y="25"/>
                  </a:lnTo>
                  <a:cubicBezTo>
                    <a:pt x="672" y="10"/>
                    <a:pt x="635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708;p64">
              <a:extLst>
                <a:ext uri="{FF2B5EF4-FFF2-40B4-BE49-F238E27FC236}">
                  <a16:creationId xmlns:a16="http://schemas.microsoft.com/office/drawing/2014/main" id="{787334AD-8F74-40B8-86FE-5C8109735BC2}"/>
                </a:ext>
              </a:extLst>
            </p:cNvPr>
            <p:cNvSpPr/>
            <p:nvPr/>
          </p:nvSpPr>
          <p:spPr>
            <a:xfrm>
              <a:off x="3397300" y="3850150"/>
              <a:ext cx="427050" cy="427050"/>
            </a:xfrm>
            <a:custGeom>
              <a:avLst/>
              <a:gdLst/>
              <a:ahLst/>
              <a:cxnLst/>
              <a:rect l="l" t="t" r="r" b="b"/>
              <a:pathLst>
                <a:path w="17082" h="17082" extrusionOk="0">
                  <a:moveTo>
                    <a:pt x="8541" y="1"/>
                  </a:moveTo>
                  <a:cubicBezTo>
                    <a:pt x="3846" y="1"/>
                    <a:pt x="1" y="3809"/>
                    <a:pt x="1" y="8541"/>
                  </a:cubicBezTo>
                  <a:cubicBezTo>
                    <a:pt x="1" y="13236"/>
                    <a:pt x="3846" y="17081"/>
                    <a:pt x="8541" y="17081"/>
                  </a:cubicBezTo>
                  <a:cubicBezTo>
                    <a:pt x="13273" y="17081"/>
                    <a:pt x="17081" y="13236"/>
                    <a:pt x="17081" y="8541"/>
                  </a:cubicBezTo>
                  <a:cubicBezTo>
                    <a:pt x="17081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709;p64">
              <a:extLst>
                <a:ext uri="{FF2B5EF4-FFF2-40B4-BE49-F238E27FC236}">
                  <a16:creationId xmlns:a16="http://schemas.microsoft.com/office/drawing/2014/main" id="{4A4ABAB6-F9EC-4604-A2F0-5725FD533A61}"/>
                </a:ext>
              </a:extLst>
            </p:cNvPr>
            <p:cNvSpPr/>
            <p:nvPr/>
          </p:nvSpPr>
          <p:spPr>
            <a:xfrm>
              <a:off x="3389900" y="3841825"/>
              <a:ext cx="442750" cy="442750"/>
            </a:xfrm>
            <a:custGeom>
              <a:avLst/>
              <a:gdLst/>
              <a:ahLst/>
              <a:cxnLst/>
              <a:rect l="l" t="t" r="r" b="b"/>
              <a:pathLst>
                <a:path w="17710" h="17710" extrusionOk="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2" y="17081"/>
                    <a:pt x="4511" y="16194"/>
                    <a:pt x="3032" y="14678"/>
                  </a:cubicBezTo>
                  <a:cubicBezTo>
                    <a:pt x="1554" y="13199"/>
                    <a:pt x="629" y="11129"/>
                    <a:pt x="629" y="8874"/>
                  </a:cubicBezTo>
                  <a:cubicBezTo>
                    <a:pt x="629" y="6582"/>
                    <a:pt x="1554" y="4548"/>
                    <a:pt x="3032" y="3032"/>
                  </a:cubicBezTo>
                  <a:cubicBezTo>
                    <a:pt x="4511" y="1554"/>
                    <a:pt x="6582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7" y="1"/>
                    <a:pt x="1" y="3994"/>
                    <a:pt x="1" y="8874"/>
                  </a:cubicBezTo>
                  <a:cubicBezTo>
                    <a:pt x="1" y="13754"/>
                    <a:pt x="3957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710;p64">
              <a:extLst>
                <a:ext uri="{FF2B5EF4-FFF2-40B4-BE49-F238E27FC236}">
                  <a16:creationId xmlns:a16="http://schemas.microsoft.com/office/drawing/2014/main" id="{EEBB68E1-433E-4865-9F38-F4AC963F2ABF}"/>
                </a:ext>
              </a:extLst>
            </p:cNvPr>
            <p:cNvSpPr/>
            <p:nvPr/>
          </p:nvSpPr>
          <p:spPr>
            <a:xfrm>
              <a:off x="4143175" y="5005475"/>
              <a:ext cx="265300" cy="191150"/>
            </a:xfrm>
            <a:custGeom>
              <a:avLst/>
              <a:gdLst/>
              <a:ahLst/>
              <a:cxnLst/>
              <a:rect l="l" t="t" r="r" b="b"/>
              <a:pathLst>
                <a:path w="10612" h="7646" extrusionOk="0">
                  <a:moveTo>
                    <a:pt x="4733" y="1"/>
                  </a:moveTo>
                  <a:lnTo>
                    <a:pt x="1" y="999"/>
                  </a:lnTo>
                  <a:lnTo>
                    <a:pt x="1" y="7580"/>
                  </a:lnTo>
                  <a:cubicBezTo>
                    <a:pt x="1" y="7580"/>
                    <a:pt x="3369" y="7646"/>
                    <a:pt x="6064" y="7646"/>
                  </a:cubicBezTo>
                  <a:cubicBezTo>
                    <a:pt x="7411" y="7646"/>
                    <a:pt x="8590" y="7629"/>
                    <a:pt x="9096" y="7580"/>
                  </a:cubicBezTo>
                  <a:cubicBezTo>
                    <a:pt x="10611" y="7395"/>
                    <a:pt x="9761" y="6397"/>
                    <a:pt x="9761" y="6397"/>
                  </a:cubicBezTo>
                  <a:lnTo>
                    <a:pt x="47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711;p64">
              <a:extLst>
                <a:ext uri="{FF2B5EF4-FFF2-40B4-BE49-F238E27FC236}">
                  <a16:creationId xmlns:a16="http://schemas.microsoft.com/office/drawing/2014/main" id="{56D767F6-D605-4A0D-BC4B-DCE1B7FB30A1}"/>
                </a:ext>
              </a:extLst>
            </p:cNvPr>
            <p:cNvSpPr/>
            <p:nvPr/>
          </p:nvSpPr>
          <p:spPr>
            <a:xfrm>
              <a:off x="4135800" y="4997850"/>
              <a:ext cx="265275" cy="206375"/>
            </a:xfrm>
            <a:custGeom>
              <a:avLst/>
              <a:gdLst/>
              <a:ahLst/>
              <a:cxnLst/>
              <a:rect l="l" t="t" r="r" b="b"/>
              <a:pathLst>
                <a:path w="10611" h="8255" extrusionOk="0">
                  <a:moveTo>
                    <a:pt x="4887" y="640"/>
                  </a:moveTo>
                  <a:lnTo>
                    <a:pt x="9797" y="6887"/>
                  </a:lnTo>
                  <a:lnTo>
                    <a:pt x="9834" y="6887"/>
                  </a:lnTo>
                  <a:cubicBezTo>
                    <a:pt x="9834" y="6887"/>
                    <a:pt x="9871" y="6961"/>
                    <a:pt x="9908" y="7035"/>
                  </a:cubicBezTo>
                  <a:cubicBezTo>
                    <a:pt x="9945" y="7109"/>
                    <a:pt x="9982" y="7219"/>
                    <a:pt x="9982" y="7256"/>
                  </a:cubicBezTo>
                  <a:cubicBezTo>
                    <a:pt x="9982" y="7330"/>
                    <a:pt x="9982" y="7330"/>
                    <a:pt x="9908" y="7404"/>
                  </a:cubicBezTo>
                  <a:cubicBezTo>
                    <a:pt x="9834" y="7441"/>
                    <a:pt x="9686" y="7552"/>
                    <a:pt x="9354" y="7589"/>
                  </a:cubicBezTo>
                  <a:cubicBezTo>
                    <a:pt x="8873" y="7626"/>
                    <a:pt x="7690" y="7663"/>
                    <a:pt x="6359" y="7663"/>
                  </a:cubicBezTo>
                  <a:cubicBezTo>
                    <a:pt x="5028" y="7663"/>
                    <a:pt x="3512" y="7626"/>
                    <a:pt x="2329" y="7626"/>
                  </a:cubicBezTo>
                  <a:cubicBezTo>
                    <a:pt x="1564" y="7602"/>
                    <a:pt x="938" y="7578"/>
                    <a:pt x="592" y="7564"/>
                  </a:cubicBezTo>
                  <a:lnTo>
                    <a:pt x="592" y="7564"/>
                  </a:lnTo>
                  <a:lnTo>
                    <a:pt x="592" y="1563"/>
                  </a:lnTo>
                  <a:lnTo>
                    <a:pt x="4887" y="640"/>
                  </a:lnTo>
                  <a:close/>
                  <a:moveTo>
                    <a:pt x="5015" y="0"/>
                  </a:moveTo>
                  <a:cubicBezTo>
                    <a:pt x="4995" y="0"/>
                    <a:pt x="4975" y="3"/>
                    <a:pt x="4954" y="10"/>
                  </a:cubicBezTo>
                  <a:lnTo>
                    <a:pt x="222" y="1008"/>
                  </a:lnTo>
                  <a:cubicBezTo>
                    <a:pt x="111" y="1045"/>
                    <a:pt x="0" y="1193"/>
                    <a:pt x="0" y="1304"/>
                  </a:cubicBezTo>
                  <a:lnTo>
                    <a:pt x="0" y="7885"/>
                  </a:lnTo>
                  <a:cubicBezTo>
                    <a:pt x="0" y="8033"/>
                    <a:pt x="111" y="8181"/>
                    <a:pt x="296" y="8181"/>
                  </a:cubicBezTo>
                  <a:cubicBezTo>
                    <a:pt x="296" y="8181"/>
                    <a:pt x="3660" y="8255"/>
                    <a:pt x="6359" y="8255"/>
                  </a:cubicBezTo>
                  <a:cubicBezTo>
                    <a:pt x="7690" y="8255"/>
                    <a:pt x="8873" y="8255"/>
                    <a:pt x="9428" y="8181"/>
                  </a:cubicBezTo>
                  <a:cubicBezTo>
                    <a:pt x="9797" y="8144"/>
                    <a:pt x="10093" y="8033"/>
                    <a:pt x="10278" y="7885"/>
                  </a:cubicBezTo>
                  <a:cubicBezTo>
                    <a:pt x="10500" y="7737"/>
                    <a:pt x="10611" y="7478"/>
                    <a:pt x="10611" y="7256"/>
                  </a:cubicBezTo>
                  <a:cubicBezTo>
                    <a:pt x="10611" y="7035"/>
                    <a:pt x="10500" y="6850"/>
                    <a:pt x="10426" y="6739"/>
                  </a:cubicBezTo>
                  <a:cubicBezTo>
                    <a:pt x="10352" y="6591"/>
                    <a:pt x="10315" y="6517"/>
                    <a:pt x="10278" y="6517"/>
                  </a:cubicBezTo>
                  <a:lnTo>
                    <a:pt x="5250" y="121"/>
                  </a:lnTo>
                  <a:cubicBezTo>
                    <a:pt x="5190" y="61"/>
                    <a:pt x="5105" y="0"/>
                    <a:pt x="5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712;p64">
              <a:extLst>
                <a:ext uri="{FF2B5EF4-FFF2-40B4-BE49-F238E27FC236}">
                  <a16:creationId xmlns:a16="http://schemas.microsoft.com/office/drawing/2014/main" id="{D35D52BA-828E-44B4-951D-ECB9DA2FA7CF}"/>
                </a:ext>
              </a:extLst>
            </p:cNvPr>
            <p:cNvSpPr/>
            <p:nvPr/>
          </p:nvSpPr>
          <p:spPr>
            <a:xfrm>
              <a:off x="4008250" y="4063650"/>
              <a:ext cx="271750" cy="1028750"/>
            </a:xfrm>
            <a:custGeom>
              <a:avLst/>
              <a:gdLst/>
              <a:ahLst/>
              <a:cxnLst/>
              <a:rect l="l" t="t" r="r" b="b"/>
              <a:pathLst>
                <a:path w="10870" h="41150" extrusionOk="0">
                  <a:moveTo>
                    <a:pt x="10574" y="1"/>
                  </a:moveTo>
                  <a:lnTo>
                    <a:pt x="0" y="3883"/>
                  </a:lnTo>
                  <a:lnTo>
                    <a:pt x="5657" y="39559"/>
                  </a:lnTo>
                  <a:cubicBezTo>
                    <a:pt x="5805" y="40484"/>
                    <a:pt x="6581" y="41149"/>
                    <a:pt x="7505" y="41149"/>
                  </a:cubicBezTo>
                  <a:lnTo>
                    <a:pt x="8984" y="41149"/>
                  </a:lnTo>
                  <a:cubicBezTo>
                    <a:pt x="10019" y="41149"/>
                    <a:pt x="10870" y="40299"/>
                    <a:pt x="10870" y="39264"/>
                  </a:cubicBezTo>
                  <a:lnTo>
                    <a:pt x="105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713;p64">
              <a:extLst>
                <a:ext uri="{FF2B5EF4-FFF2-40B4-BE49-F238E27FC236}">
                  <a16:creationId xmlns:a16="http://schemas.microsoft.com/office/drawing/2014/main" id="{00F70060-3716-4538-9B2C-63750B7B37A8}"/>
                </a:ext>
              </a:extLst>
            </p:cNvPr>
            <p:cNvSpPr/>
            <p:nvPr/>
          </p:nvSpPr>
          <p:spPr>
            <a:xfrm>
              <a:off x="3999925" y="4055650"/>
              <a:ext cx="287475" cy="1044125"/>
            </a:xfrm>
            <a:custGeom>
              <a:avLst/>
              <a:gdLst/>
              <a:ahLst/>
              <a:cxnLst/>
              <a:rect l="l" t="t" r="r" b="b"/>
              <a:pathLst>
                <a:path w="11499" h="41765" extrusionOk="0">
                  <a:moveTo>
                    <a:pt x="10577" y="764"/>
                  </a:moveTo>
                  <a:lnTo>
                    <a:pt x="10870" y="39584"/>
                  </a:lnTo>
                  <a:cubicBezTo>
                    <a:pt x="10870" y="40471"/>
                    <a:pt x="10167" y="41173"/>
                    <a:pt x="9317" y="41173"/>
                  </a:cubicBezTo>
                  <a:lnTo>
                    <a:pt x="7838" y="41173"/>
                  </a:lnTo>
                  <a:cubicBezTo>
                    <a:pt x="7062" y="41173"/>
                    <a:pt x="6396" y="40619"/>
                    <a:pt x="6285" y="39842"/>
                  </a:cubicBezTo>
                  <a:lnTo>
                    <a:pt x="666" y="4388"/>
                  </a:lnTo>
                  <a:lnTo>
                    <a:pt x="10577" y="764"/>
                  </a:lnTo>
                  <a:close/>
                  <a:moveTo>
                    <a:pt x="10902" y="1"/>
                  </a:moveTo>
                  <a:cubicBezTo>
                    <a:pt x="10863" y="1"/>
                    <a:pt x="10827" y="10"/>
                    <a:pt x="10796" y="25"/>
                  </a:cubicBezTo>
                  <a:lnTo>
                    <a:pt x="222" y="3907"/>
                  </a:lnTo>
                  <a:cubicBezTo>
                    <a:pt x="74" y="3944"/>
                    <a:pt x="0" y="4092"/>
                    <a:pt x="37" y="4240"/>
                  </a:cubicBezTo>
                  <a:lnTo>
                    <a:pt x="5657" y="39953"/>
                  </a:lnTo>
                  <a:cubicBezTo>
                    <a:pt x="5842" y="40989"/>
                    <a:pt x="6766" y="41765"/>
                    <a:pt x="7838" y="41765"/>
                  </a:cubicBezTo>
                  <a:lnTo>
                    <a:pt x="9317" y="41765"/>
                  </a:lnTo>
                  <a:cubicBezTo>
                    <a:pt x="10500" y="41765"/>
                    <a:pt x="11498" y="40804"/>
                    <a:pt x="11498" y="39584"/>
                  </a:cubicBezTo>
                  <a:lnTo>
                    <a:pt x="11203" y="321"/>
                  </a:lnTo>
                  <a:cubicBezTo>
                    <a:pt x="11203" y="210"/>
                    <a:pt x="11129" y="99"/>
                    <a:pt x="11055" y="62"/>
                  </a:cubicBezTo>
                  <a:cubicBezTo>
                    <a:pt x="11011" y="19"/>
                    <a:pt x="10955" y="1"/>
                    <a:pt x="10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714;p64">
              <a:extLst>
                <a:ext uri="{FF2B5EF4-FFF2-40B4-BE49-F238E27FC236}">
                  <a16:creationId xmlns:a16="http://schemas.microsoft.com/office/drawing/2014/main" id="{659387E9-D70A-4CB1-B0B9-7E845C083B75}"/>
                </a:ext>
              </a:extLst>
            </p:cNvPr>
            <p:cNvSpPr/>
            <p:nvPr/>
          </p:nvSpPr>
          <p:spPr>
            <a:xfrm>
              <a:off x="3844650" y="3850150"/>
              <a:ext cx="427950" cy="427050"/>
            </a:xfrm>
            <a:custGeom>
              <a:avLst/>
              <a:gdLst/>
              <a:ahLst/>
              <a:cxnLst/>
              <a:rect l="l" t="t" r="r" b="b"/>
              <a:pathLst>
                <a:path w="17118" h="17082" extrusionOk="0">
                  <a:moveTo>
                    <a:pt x="8541" y="1"/>
                  </a:moveTo>
                  <a:cubicBezTo>
                    <a:pt x="3845" y="1"/>
                    <a:pt x="0" y="3809"/>
                    <a:pt x="0" y="8541"/>
                  </a:cubicBezTo>
                  <a:cubicBezTo>
                    <a:pt x="0" y="13236"/>
                    <a:pt x="3845" y="17081"/>
                    <a:pt x="8541" y="17081"/>
                  </a:cubicBezTo>
                  <a:cubicBezTo>
                    <a:pt x="13273" y="17081"/>
                    <a:pt x="17118" y="13236"/>
                    <a:pt x="17118" y="8541"/>
                  </a:cubicBezTo>
                  <a:cubicBezTo>
                    <a:pt x="17118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715;p64">
              <a:extLst>
                <a:ext uri="{FF2B5EF4-FFF2-40B4-BE49-F238E27FC236}">
                  <a16:creationId xmlns:a16="http://schemas.microsoft.com/office/drawing/2014/main" id="{75689037-B929-4272-A3F0-715F081B7768}"/>
                </a:ext>
              </a:extLst>
            </p:cNvPr>
            <p:cNvSpPr/>
            <p:nvPr/>
          </p:nvSpPr>
          <p:spPr>
            <a:xfrm>
              <a:off x="3837250" y="3841825"/>
              <a:ext cx="442750" cy="442750"/>
            </a:xfrm>
            <a:custGeom>
              <a:avLst/>
              <a:gdLst/>
              <a:ahLst/>
              <a:cxnLst/>
              <a:rect l="l" t="t" r="r" b="b"/>
              <a:pathLst>
                <a:path w="17710" h="17710" extrusionOk="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1" y="17081"/>
                    <a:pt x="4511" y="16194"/>
                    <a:pt x="3032" y="14678"/>
                  </a:cubicBezTo>
                  <a:cubicBezTo>
                    <a:pt x="1553" y="13199"/>
                    <a:pt x="629" y="11129"/>
                    <a:pt x="629" y="8874"/>
                  </a:cubicBezTo>
                  <a:cubicBezTo>
                    <a:pt x="629" y="6582"/>
                    <a:pt x="1553" y="4548"/>
                    <a:pt x="3032" y="3032"/>
                  </a:cubicBezTo>
                  <a:cubicBezTo>
                    <a:pt x="4511" y="1554"/>
                    <a:pt x="6581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6" y="1"/>
                    <a:pt x="1" y="3994"/>
                    <a:pt x="1" y="8874"/>
                  </a:cubicBezTo>
                  <a:cubicBezTo>
                    <a:pt x="1" y="13754"/>
                    <a:pt x="3956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716;p64">
              <a:extLst>
                <a:ext uri="{FF2B5EF4-FFF2-40B4-BE49-F238E27FC236}">
                  <a16:creationId xmlns:a16="http://schemas.microsoft.com/office/drawing/2014/main" id="{8077FEED-7426-488F-84EC-1D4454636D2B}"/>
                </a:ext>
              </a:extLst>
            </p:cNvPr>
            <p:cNvSpPr/>
            <p:nvPr/>
          </p:nvSpPr>
          <p:spPr>
            <a:xfrm>
              <a:off x="3685675" y="2397200"/>
              <a:ext cx="332750" cy="450150"/>
            </a:xfrm>
            <a:custGeom>
              <a:avLst/>
              <a:gdLst/>
              <a:ahLst/>
              <a:cxnLst/>
              <a:rect l="l" t="t" r="r" b="b"/>
              <a:pathLst>
                <a:path w="13310" h="18006" extrusionOk="0">
                  <a:moveTo>
                    <a:pt x="6433" y="1"/>
                  </a:moveTo>
                  <a:cubicBezTo>
                    <a:pt x="5657" y="1"/>
                    <a:pt x="4881" y="112"/>
                    <a:pt x="4252" y="333"/>
                  </a:cubicBezTo>
                  <a:cubicBezTo>
                    <a:pt x="0" y="2034"/>
                    <a:pt x="1442" y="9280"/>
                    <a:pt x="2034" y="12755"/>
                  </a:cubicBezTo>
                  <a:cubicBezTo>
                    <a:pt x="2516" y="15718"/>
                    <a:pt x="5405" y="18006"/>
                    <a:pt x="8369" y="18006"/>
                  </a:cubicBezTo>
                  <a:cubicBezTo>
                    <a:pt x="8586" y="18006"/>
                    <a:pt x="8804" y="17994"/>
                    <a:pt x="9021" y="17968"/>
                  </a:cubicBezTo>
                  <a:cubicBezTo>
                    <a:pt x="13125" y="17525"/>
                    <a:pt x="13310" y="12534"/>
                    <a:pt x="13162" y="9391"/>
                  </a:cubicBezTo>
                  <a:cubicBezTo>
                    <a:pt x="12903" y="4770"/>
                    <a:pt x="12090" y="38"/>
                    <a:pt x="64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717;p64">
              <a:extLst>
                <a:ext uri="{FF2B5EF4-FFF2-40B4-BE49-F238E27FC236}">
                  <a16:creationId xmlns:a16="http://schemas.microsoft.com/office/drawing/2014/main" id="{D249DAB9-D297-4134-A7F0-A0F74443A62D}"/>
                </a:ext>
              </a:extLst>
            </p:cNvPr>
            <p:cNvSpPr/>
            <p:nvPr/>
          </p:nvSpPr>
          <p:spPr>
            <a:xfrm>
              <a:off x="3710625" y="2388875"/>
              <a:ext cx="312425" cy="466800"/>
            </a:xfrm>
            <a:custGeom>
              <a:avLst/>
              <a:gdLst/>
              <a:ahLst/>
              <a:cxnLst/>
              <a:rect l="l" t="t" r="r" b="b"/>
              <a:pathLst>
                <a:path w="12497" h="18672" extrusionOk="0">
                  <a:moveTo>
                    <a:pt x="5435" y="629"/>
                  </a:moveTo>
                  <a:cubicBezTo>
                    <a:pt x="6803" y="629"/>
                    <a:pt x="7838" y="925"/>
                    <a:pt x="8689" y="1406"/>
                  </a:cubicBezTo>
                  <a:cubicBezTo>
                    <a:pt x="9909" y="2145"/>
                    <a:pt x="10648" y="3365"/>
                    <a:pt x="11092" y="4807"/>
                  </a:cubicBezTo>
                  <a:cubicBezTo>
                    <a:pt x="11572" y="6286"/>
                    <a:pt x="11757" y="8023"/>
                    <a:pt x="11831" y="9761"/>
                  </a:cubicBezTo>
                  <a:cubicBezTo>
                    <a:pt x="11868" y="10168"/>
                    <a:pt x="11868" y="10648"/>
                    <a:pt x="11868" y="11129"/>
                  </a:cubicBezTo>
                  <a:cubicBezTo>
                    <a:pt x="11868" y="12645"/>
                    <a:pt x="11720" y="14309"/>
                    <a:pt x="11129" y="15602"/>
                  </a:cubicBezTo>
                  <a:cubicBezTo>
                    <a:pt x="10870" y="16231"/>
                    <a:pt x="10463" y="16786"/>
                    <a:pt x="9983" y="17229"/>
                  </a:cubicBezTo>
                  <a:cubicBezTo>
                    <a:pt x="9465" y="17636"/>
                    <a:pt x="8837" y="17932"/>
                    <a:pt x="8023" y="18006"/>
                  </a:cubicBezTo>
                  <a:cubicBezTo>
                    <a:pt x="7801" y="18043"/>
                    <a:pt x="7617" y="18043"/>
                    <a:pt x="7395" y="18043"/>
                  </a:cubicBezTo>
                  <a:cubicBezTo>
                    <a:pt x="5990" y="18043"/>
                    <a:pt x="4585" y="17488"/>
                    <a:pt x="3476" y="16601"/>
                  </a:cubicBezTo>
                  <a:cubicBezTo>
                    <a:pt x="2367" y="15676"/>
                    <a:pt x="1553" y="14419"/>
                    <a:pt x="1332" y="13052"/>
                  </a:cubicBezTo>
                  <a:cubicBezTo>
                    <a:pt x="1073" y="11462"/>
                    <a:pt x="629" y="9059"/>
                    <a:pt x="629" y="6840"/>
                  </a:cubicBezTo>
                  <a:cubicBezTo>
                    <a:pt x="629" y="5509"/>
                    <a:pt x="777" y="4216"/>
                    <a:pt x="1221" y="3217"/>
                  </a:cubicBezTo>
                  <a:cubicBezTo>
                    <a:pt x="1627" y="2182"/>
                    <a:pt x="2293" y="1406"/>
                    <a:pt x="3365" y="962"/>
                  </a:cubicBezTo>
                  <a:cubicBezTo>
                    <a:pt x="3957" y="740"/>
                    <a:pt x="4659" y="629"/>
                    <a:pt x="5398" y="629"/>
                  </a:cubicBezTo>
                  <a:close/>
                  <a:moveTo>
                    <a:pt x="5398" y="1"/>
                  </a:moveTo>
                  <a:cubicBezTo>
                    <a:pt x="4585" y="1"/>
                    <a:pt x="3809" y="149"/>
                    <a:pt x="3143" y="408"/>
                  </a:cubicBezTo>
                  <a:cubicBezTo>
                    <a:pt x="1886" y="888"/>
                    <a:pt x="1110" y="1812"/>
                    <a:pt x="629" y="2959"/>
                  </a:cubicBezTo>
                  <a:cubicBezTo>
                    <a:pt x="149" y="4105"/>
                    <a:pt x="1" y="5473"/>
                    <a:pt x="1" y="6840"/>
                  </a:cubicBezTo>
                  <a:cubicBezTo>
                    <a:pt x="1" y="9133"/>
                    <a:pt x="481" y="11573"/>
                    <a:pt x="740" y="13162"/>
                  </a:cubicBezTo>
                  <a:cubicBezTo>
                    <a:pt x="999" y="14715"/>
                    <a:pt x="1886" y="16083"/>
                    <a:pt x="3069" y="17081"/>
                  </a:cubicBezTo>
                  <a:cubicBezTo>
                    <a:pt x="4289" y="18043"/>
                    <a:pt x="5842" y="18671"/>
                    <a:pt x="7395" y="18671"/>
                  </a:cubicBezTo>
                  <a:cubicBezTo>
                    <a:pt x="7617" y="18671"/>
                    <a:pt x="7838" y="18634"/>
                    <a:pt x="8060" y="18634"/>
                  </a:cubicBezTo>
                  <a:cubicBezTo>
                    <a:pt x="9021" y="18523"/>
                    <a:pt x="9761" y="18190"/>
                    <a:pt x="10352" y="17673"/>
                  </a:cubicBezTo>
                  <a:cubicBezTo>
                    <a:pt x="11277" y="16970"/>
                    <a:pt x="11794" y="15861"/>
                    <a:pt x="12090" y="14715"/>
                  </a:cubicBezTo>
                  <a:cubicBezTo>
                    <a:pt x="12423" y="13569"/>
                    <a:pt x="12497" y="12312"/>
                    <a:pt x="12497" y="11129"/>
                  </a:cubicBezTo>
                  <a:cubicBezTo>
                    <a:pt x="12497" y="10648"/>
                    <a:pt x="12497" y="10168"/>
                    <a:pt x="12460" y="9724"/>
                  </a:cubicBezTo>
                  <a:cubicBezTo>
                    <a:pt x="12312" y="7395"/>
                    <a:pt x="12053" y="4992"/>
                    <a:pt x="11092" y="3143"/>
                  </a:cubicBezTo>
                  <a:cubicBezTo>
                    <a:pt x="10611" y="2219"/>
                    <a:pt x="9909" y="1443"/>
                    <a:pt x="8985" y="888"/>
                  </a:cubicBezTo>
                  <a:cubicBezTo>
                    <a:pt x="8060" y="334"/>
                    <a:pt x="6877" y="38"/>
                    <a:pt x="5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718;p64">
              <a:extLst>
                <a:ext uri="{FF2B5EF4-FFF2-40B4-BE49-F238E27FC236}">
                  <a16:creationId xmlns:a16="http://schemas.microsoft.com/office/drawing/2014/main" id="{3F9CA971-9968-4CD9-A50D-4FCDC2AA2D60}"/>
                </a:ext>
              </a:extLst>
            </p:cNvPr>
            <p:cNvSpPr/>
            <p:nvPr/>
          </p:nvSpPr>
          <p:spPr>
            <a:xfrm>
              <a:off x="3762400" y="2725350"/>
              <a:ext cx="136800" cy="153425"/>
            </a:xfrm>
            <a:custGeom>
              <a:avLst/>
              <a:gdLst/>
              <a:ahLst/>
              <a:cxnLst/>
              <a:rect l="l" t="t" r="r" b="b"/>
              <a:pathLst>
                <a:path w="5472" h="6137" extrusionOk="0">
                  <a:moveTo>
                    <a:pt x="1639" y="0"/>
                  </a:moveTo>
                  <a:cubicBezTo>
                    <a:pt x="994" y="0"/>
                    <a:pt x="403" y="187"/>
                    <a:pt x="0" y="702"/>
                  </a:cubicBezTo>
                  <a:lnTo>
                    <a:pt x="444" y="5730"/>
                  </a:lnTo>
                  <a:lnTo>
                    <a:pt x="5250" y="6136"/>
                  </a:lnTo>
                  <a:lnTo>
                    <a:pt x="5472" y="1330"/>
                  </a:lnTo>
                  <a:cubicBezTo>
                    <a:pt x="5472" y="1330"/>
                    <a:pt x="3360" y="0"/>
                    <a:pt x="1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719;p64">
              <a:extLst>
                <a:ext uri="{FF2B5EF4-FFF2-40B4-BE49-F238E27FC236}">
                  <a16:creationId xmlns:a16="http://schemas.microsoft.com/office/drawing/2014/main" id="{44EB82EA-1A7F-47C0-840D-4D28BFC515D2}"/>
                </a:ext>
              </a:extLst>
            </p:cNvPr>
            <p:cNvSpPr/>
            <p:nvPr/>
          </p:nvSpPr>
          <p:spPr>
            <a:xfrm>
              <a:off x="3755000" y="2717000"/>
              <a:ext cx="151600" cy="169525"/>
            </a:xfrm>
            <a:custGeom>
              <a:avLst/>
              <a:gdLst/>
              <a:ahLst/>
              <a:cxnLst/>
              <a:rect l="l" t="t" r="r" b="b"/>
              <a:pathLst>
                <a:path w="6064" h="6781" extrusionOk="0">
                  <a:moveTo>
                    <a:pt x="1923" y="629"/>
                  </a:moveTo>
                  <a:cubicBezTo>
                    <a:pt x="2699" y="629"/>
                    <a:pt x="3660" y="925"/>
                    <a:pt x="4363" y="1257"/>
                  </a:cubicBezTo>
                  <a:cubicBezTo>
                    <a:pt x="4732" y="1442"/>
                    <a:pt x="5028" y="1590"/>
                    <a:pt x="5250" y="1701"/>
                  </a:cubicBezTo>
                  <a:cubicBezTo>
                    <a:pt x="5321" y="1749"/>
                    <a:pt x="5377" y="1781"/>
                    <a:pt x="5428" y="1807"/>
                  </a:cubicBezTo>
                  <a:lnTo>
                    <a:pt x="5428" y="1807"/>
                  </a:lnTo>
                  <a:lnTo>
                    <a:pt x="5250" y="6138"/>
                  </a:lnTo>
                  <a:lnTo>
                    <a:pt x="998" y="5768"/>
                  </a:lnTo>
                  <a:lnTo>
                    <a:pt x="638" y="1112"/>
                  </a:lnTo>
                  <a:lnTo>
                    <a:pt x="638" y="1112"/>
                  </a:lnTo>
                  <a:cubicBezTo>
                    <a:pt x="779" y="950"/>
                    <a:pt x="963" y="838"/>
                    <a:pt x="1146" y="777"/>
                  </a:cubicBezTo>
                  <a:cubicBezTo>
                    <a:pt x="1368" y="666"/>
                    <a:pt x="1664" y="629"/>
                    <a:pt x="1923" y="629"/>
                  </a:cubicBezTo>
                  <a:close/>
                  <a:moveTo>
                    <a:pt x="1923" y="0"/>
                  </a:moveTo>
                  <a:cubicBezTo>
                    <a:pt x="1590" y="0"/>
                    <a:pt x="1257" y="74"/>
                    <a:pt x="925" y="185"/>
                  </a:cubicBezTo>
                  <a:cubicBezTo>
                    <a:pt x="592" y="333"/>
                    <a:pt x="296" y="518"/>
                    <a:pt x="74" y="814"/>
                  </a:cubicBezTo>
                  <a:cubicBezTo>
                    <a:pt x="0" y="888"/>
                    <a:pt x="0" y="962"/>
                    <a:pt x="0" y="1036"/>
                  </a:cubicBezTo>
                  <a:lnTo>
                    <a:pt x="407" y="6064"/>
                  </a:lnTo>
                  <a:cubicBezTo>
                    <a:pt x="444" y="6212"/>
                    <a:pt x="555" y="6359"/>
                    <a:pt x="703" y="6359"/>
                  </a:cubicBezTo>
                  <a:lnTo>
                    <a:pt x="5509" y="6766"/>
                  </a:lnTo>
                  <a:cubicBezTo>
                    <a:pt x="5539" y="6776"/>
                    <a:pt x="5566" y="6781"/>
                    <a:pt x="5591" y="6781"/>
                  </a:cubicBezTo>
                  <a:cubicBezTo>
                    <a:pt x="5659" y="6781"/>
                    <a:pt x="5714" y="6746"/>
                    <a:pt x="5768" y="6692"/>
                  </a:cubicBezTo>
                  <a:cubicBezTo>
                    <a:pt x="5805" y="6655"/>
                    <a:pt x="5842" y="6581"/>
                    <a:pt x="5842" y="6470"/>
                  </a:cubicBezTo>
                  <a:lnTo>
                    <a:pt x="6063" y="1664"/>
                  </a:lnTo>
                  <a:cubicBezTo>
                    <a:pt x="6063" y="1553"/>
                    <a:pt x="6026" y="1442"/>
                    <a:pt x="5916" y="1405"/>
                  </a:cubicBezTo>
                  <a:cubicBezTo>
                    <a:pt x="5916" y="1368"/>
                    <a:pt x="5398" y="1036"/>
                    <a:pt x="4622" y="703"/>
                  </a:cubicBezTo>
                  <a:cubicBezTo>
                    <a:pt x="3845" y="370"/>
                    <a:pt x="2884" y="0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720;p64">
              <a:extLst>
                <a:ext uri="{FF2B5EF4-FFF2-40B4-BE49-F238E27FC236}">
                  <a16:creationId xmlns:a16="http://schemas.microsoft.com/office/drawing/2014/main" id="{6AF84087-FA5A-4101-A3E9-294E6BCBC7C9}"/>
                </a:ext>
              </a:extLst>
            </p:cNvPr>
            <p:cNvSpPr/>
            <p:nvPr/>
          </p:nvSpPr>
          <p:spPr>
            <a:xfrm>
              <a:off x="3642950" y="2338775"/>
              <a:ext cx="450350" cy="524625"/>
            </a:xfrm>
            <a:custGeom>
              <a:avLst/>
              <a:gdLst/>
              <a:ahLst/>
              <a:cxnLst/>
              <a:rect l="l" t="t" r="r" b="b"/>
              <a:pathLst>
                <a:path w="18014" h="20985" extrusionOk="0">
                  <a:moveTo>
                    <a:pt x="11262" y="9730"/>
                  </a:moveTo>
                  <a:cubicBezTo>
                    <a:pt x="11883" y="9730"/>
                    <a:pt x="12619" y="11617"/>
                    <a:pt x="12727" y="11913"/>
                  </a:cubicBezTo>
                  <a:cubicBezTo>
                    <a:pt x="12727" y="12911"/>
                    <a:pt x="12616" y="14538"/>
                    <a:pt x="12357" y="15092"/>
                  </a:cubicBezTo>
                  <a:cubicBezTo>
                    <a:pt x="12209" y="15351"/>
                    <a:pt x="11913" y="15647"/>
                    <a:pt x="11544" y="15906"/>
                  </a:cubicBezTo>
                  <a:cubicBezTo>
                    <a:pt x="12024" y="15277"/>
                    <a:pt x="12172" y="14760"/>
                    <a:pt x="11728" y="14686"/>
                  </a:cubicBezTo>
                  <a:cubicBezTo>
                    <a:pt x="10250" y="14464"/>
                    <a:pt x="10028" y="13429"/>
                    <a:pt x="10656" y="10693"/>
                  </a:cubicBezTo>
                  <a:cubicBezTo>
                    <a:pt x="10817" y="9991"/>
                    <a:pt x="11032" y="9730"/>
                    <a:pt x="11262" y="9730"/>
                  </a:cubicBezTo>
                  <a:close/>
                  <a:moveTo>
                    <a:pt x="6846" y="1"/>
                  </a:moveTo>
                  <a:cubicBezTo>
                    <a:pt x="3183" y="1"/>
                    <a:pt x="1" y="4529"/>
                    <a:pt x="1229" y="9658"/>
                  </a:cubicBezTo>
                  <a:cubicBezTo>
                    <a:pt x="1931" y="12652"/>
                    <a:pt x="3743" y="17348"/>
                    <a:pt x="7144" y="18272"/>
                  </a:cubicBezTo>
                  <a:cubicBezTo>
                    <a:pt x="7305" y="18314"/>
                    <a:pt x="7471" y="18333"/>
                    <a:pt x="7640" y="18333"/>
                  </a:cubicBezTo>
                  <a:cubicBezTo>
                    <a:pt x="8367" y="18333"/>
                    <a:pt x="9153" y="17975"/>
                    <a:pt x="9843" y="17496"/>
                  </a:cubicBezTo>
                  <a:lnTo>
                    <a:pt x="9843" y="17496"/>
                  </a:lnTo>
                  <a:cubicBezTo>
                    <a:pt x="9806" y="17606"/>
                    <a:pt x="9806" y="17717"/>
                    <a:pt x="9806" y="17828"/>
                  </a:cubicBezTo>
                  <a:cubicBezTo>
                    <a:pt x="10019" y="18643"/>
                    <a:pt x="9824" y="20985"/>
                    <a:pt x="11498" y="20985"/>
                  </a:cubicBezTo>
                  <a:cubicBezTo>
                    <a:pt x="11571" y="20985"/>
                    <a:pt x="11648" y="20980"/>
                    <a:pt x="11728" y="20971"/>
                  </a:cubicBezTo>
                  <a:cubicBezTo>
                    <a:pt x="13614" y="20749"/>
                    <a:pt x="14871" y="17422"/>
                    <a:pt x="14871" y="15943"/>
                  </a:cubicBezTo>
                  <a:cubicBezTo>
                    <a:pt x="14871" y="14464"/>
                    <a:pt x="13392" y="13614"/>
                    <a:pt x="13392" y="13614"/>
                  </a:cubicBezTo>
                  <a:lnTo>
                    <a:pt x="12985" y="7957"/>
                  </a:lnTo>
                  <a:cubicBezTo>
                    <a:pt x="12985" y="7957"/>
                    <a:pt x="14649" y="7957"/>
                    <a:pt x="16313" y="5887"/>
                  </a:cubicBezTo>
                  <a:cubicBezTo>
                    <a:pt x="18013" y="3779"/>
                    <a:pt x="11285" y="230"/>
                    <a:pt x="7107" y="8"/>
                  </a:cubicBezTo>
                  <a:cubicBezTo>
                    <a:pt x="7020" y="3"/>
                    <a:pt x="6933" y="1"/>
                    <a:pt x="6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721;p64">
              <a:extLst>
                <a:ext uri="{FF2B5EF4-FFF2-40B4-BE49-F238E27FC236}">
                  <a16:creationId xmlns:a16="http://schemas.microsoft.com/office/drawing/2014/main" id="{FC5B639C-4CC7-49E2-882B-286D7CA9C998}"/>
                </a:ext>
              </a:extLst>
            </p:cNvPr>
            <p:cNvSpPr/>
            <p:nvPr/>
          </p:nvSpPr>
          <p:spPr>
            <a:xfrm>
              <a:off x="3658875" y="2330650"/>
              <a:ext cx="406700" cy="540725"/>
            </a:xfrm>
            <a:custGeom>
              <a:avLst/>
              <a:gdLst/>
              <a:ahLst/>
              <a:cxnLst/>
              <a:rect l="l" t="t" r="r" b="b"/>
              <a:pathLst>
                <a:path w="16268" h="21629" extrusionOk="0">
                  <a:moveTo>
                    <a:pt x="10685" y="10389"/>
                  </a:moveTo>
                  <a:cubicBezTo>
                    <a:pt x="10796" y="10463"/>
                    <a:pt x="10907" y="10574"/>
                    <a:pt x="11018" y="10759"/>
                  </a:cubicBezTo>
                  <a:cubicBezTo>
                    <a:pt x="11376" y="11248"/>
                    <a:pt x="11677" y="11966"/>
                    <a:pt x="11794" y="12256"/>
                  </a:cubicBezTo>
                  <a:lnTo>
                    <a:pt x="11794" y="12256"/>
                  </a:lnTo>
                  <a:cubicBezTo>
                    <a:pt x="11793" y="12736"/>
                    <a:pt x="11756" y="13392"/>
                    <a:pt x="11683" y="13976"/>
                  </a:cubicBezTo>
                  <a:cubicBezTo>
                    <a:pt x="11646" y="14271"/>
                    <a:pt x="11609" y="14530"/>
                    <a:pt x="11572" y="14752"/>
                  </a:cubicBezTo>
                  <a:cubicBezTo>
                    <a:pt x="11562" y="14821"/>
                    <a:pt x="11550" y="14885"/>
                    <a:pt x="11536" y="14943"/>
                  </a:cubicBezTo>
                  <a:lnTo>
                    <a:pt x="11536" y="14943"/>
                  </a:lnTo>
                  <a:cubicBezTo>
                    <a:pt x="11524" y="14928"/>
                    <a:pt x="11512" y="14914"/>
                    <a:pt x="11498" y="14900"/>
                  </a:cubicBezTo>
                  <a:cubicBezTo>
                    <a:pt x="11424" y="14789"/>
                    <a:pt x="11276" y="14715"/>
                    <a:pt x="11128" y="14715"/>
                  </a:cubicBezTo>
                  <a:cubicBezTo>
                    <a:pt x="10685" y="14641"/>
                    <a:pt x="10426" y="14493"/>
                    <a:pt x="10278" y="14308"/>
                  </a:cubicBezTo>
                  <a:cubicBezTo>
                    <a:pt x="10093" y="14124"/>
                    <a:pt x="9982" y="13791"/>
                    <a:pt x="9982" y="13273"/>
                  </a:cubicBezTo>
                  <a:cubicBezTo>
                    <a:pt x="9982" y="12756"/>
                    <a:pt x="10093" y="12016"/>
                    <a:pt x="10315" y="11092"/>
                  </a:cubicBezTo>
                  <a:cubicBezTo>
                    <a:pt x="10389" y="10759"/>
                    <a:pt x="10500" y="10537"/>
                    <a:pt x="10574" y="10463"/>
                  </a:cubicBezTo>
                  <a:lnTo>
                    <a:pt x="10611" y="10389"/>
                  </a:lnTo>
                  <a:close/>
                  <a:moveTo>
                    <a:pt x="6433" y="629"/>
                  </a:moveTo>
                  <a:cubicBezTo>
                    <a:pt x="8245" y="740"/>
                    <a:pt x="10611" y="1480"/>
                    <a:pt x="12459" y="2478"/>
                  </a:cubicBezTo>
                  <a:cubicBezTo>
                    <a:pt x="13384" y="2958"/>
                    <a:pt x="14234" y="3513"/>
                    <a:pt x="14789" y="4031"/>
                  </a:cubicBezTo>
                  <a:cubicBezTo>
                    <a:pt x="15084" y="4289"/>
                    <a:pt x="15306" y="4585"/>
                    <a:pt x="15417" y="4807"/>
                  </a:cubicBezTo>
                  <a:cubicBezTo>
                    <a:pt x="15565" y="5066"/>
                    <a:pt x="15639" y="5288"/>
                    <a:pt x="15639" y="5472"/>
                  </a:cubicBezTo>
                  <a:cubicBezTo>
                    <a:pt x="15639" y="5657"/>
                    <a:pt x="15602" y="5842"/>
                    <a:pt x="15454" y="5990"/>
                  </a:cubicBezTo>
                  <a:cubicBezTo>
                    <a:pt x="14641" y="7025"/>
                    <a:pt x="13864" y="7506"/>
                    <a:pt x="13273" y="7765"/>
                  </a:cubicBezTo>
                  <a:cubicBezTo>
                    <a:pt x="12977" y="7875"/>
                    <a:pt x="12718" y="7912"/>
                    <a:pt x="12570" y="7949"/>
                  </a:cubicBezTo>
                  <a:cubicBezTo>
                    <a:pt x="12496" y="7986"/>
                    <a:pt x="12422" y="7986"/>
                    <a:pt x="12385" y="7986"/>
                  </a:cubicBezTo>
                  <a:lnTo>
                    <a:pt x="12348" y="7986"/>
                  </a:lnTo>
                  <a:cubicBezTo>
                    <a:pt x="12238" y="7986"/>
                    <a:pt x="12164" y="8023"/>
                    <a:pt x="12090" y="8097"/>
                  </a:cubicBezTo>
                  <a:cubicBezTo>
                    <a:pt x="12053" y="8134"/>
                    <a:pt x="12016" y="8245"/>
                    <a:pt x="12016" y="8319"/>
                  </a:cubicBezTo>
                  <a:lnTo>
                    <a:pt x="12294" y="11868"/>
                  </a:lnTo>
                  <a:lnTo>
                    <a:pt x="12294" y="11868"/>
                  </a:lnTo>
                  <a:cubicBezTo>
                    <a:pt x="12196" y="11621"/>
                    <a:pt x="12030" y="11256"/>
                    <a:pt x="11831" y="10907"/>
                  </a:cubicBezTo>
                  <a:cubicBezTo>
                    <a:pt x="11683" y="10648"/>
                    <a:pt x="11535" y="10389"/>
                    <a:pt x="11350" y="10168"/>
                  </a:cubicBezTo>
                  <a:cubicBezTo>
                    <a:pt x="11239" y="10057"/>
                    <a:pt x="11165" y="9946"/>
                    <a:pt x="11055" y="9872"/>
                  </a:cubicBezTo>
                  <a:cubicBezTo>
                    <a:pt x="10907" y="9798"/>
                    <a:pt x="10796" y="9761"/>
                    <a:pt x="10648" y="9761"/>
                  </a:cubicBezTo>
                  <a:cubicBezTo>
                    <a:pt x="10500" y="9761"/>
                    <a:pt x="10389" y="9798"/>
                    <a:pt x="10278" y="9872"/>
                  </a:cubicBezTo>
                  <a:cubicBezTo>
                    <a:pt x="10130" y="9946"/>
                    <a:pt x="10056" y="10094"/>
                    <a:pt x="9945" y="10279"/>
                  </a:cubicBezTo>
                  <a:cubicBezTo>
                    <a:pt x="9871" y="10463"/>
                    <a:pt x="9798" y="10685"/>
                    <a:pt x="9724" y="10944"/>
                  </a:cubicBezTo>
                  <a:cubicBezTo>
                    <a:pt x="9502" y="11905"/>
                    <a:pt x="9391" y="12645"/>
                    <a:pt x="9391" y="13273"/>
                  </a:cubicBezTo>
                  <a:cubicBezTo>
                    <a:pt x="9391" y="13865"/>
                    <a:pt x="9502" y="14345"/>
                    <a:pt x="9798" y="14678"/>
                  </a:cubicBezTo>
                  <a:cubicBezTo>
                    <a:pt x="10056" y="15048"/>
                    <a:pt x="10500" y="15233"/>
                    <a:pt x="11018" y="15307"/>
                  </a:cubicBezTo>
                  <a:lnTo>
                    <a:pt x="11055" y="15307"/>
                  </a:lnTo>
                  <a:cubicBezTo>
                    <a:pt x="11055" y="15344"/>
                    <a:pt x="11018" y="15454"/>
                    <a:pt x="10944" y="15602"/>
                  </a:cubicBezTo>
                  <a:cubicBezTo>
                    <a:pt x="10907" y="15713"/>
                    <a:pt x="10796" y="15898"/>
                    <a:pt x="10648" y="16046"/>
                  </a:cubicBezTo>
                  <a:cubicBezTo>
                    <a:pt x="10574" y="16194"/>
                    <a:pt x="10574" y="16379"/>
                    <a:pt x="10685" y="16453"/>
                  </a:cubicBezTo>
                  <a:cubicBezTo>
                    <a:pt x="10749" y="16517"/>
                    <a:pt x="10839" y="16557"/>
                    <a:pt x="10924" y="16557"/>
                  </a:cubicBezTo>
                  <a:cubicBezTo>
                    <a:pt x="10986" y="16557"/>
                    <a:pt x="11045" y="16536"/>
                    <a:pt x="11091" y="16490"/>
                  </a:cubicBezTo>
                  <a:cubicBezTo>
                    <a:pt x="11461" y="16194"/>
                    <a:pt x="11794" y="15898"/>
                    <a:pt x="11979" y="15565"/>
                  </a:cubicBezTo>
                  <a:cubicBezTo>
                    <a:pt x="12090" y="15381"/>
                    <a:pt x="12127" y="15159"/>
                    <a:pt x="12201" y="14900"/>
                  </a:cubicBezTo>
                  <a:cubicBezTo>
                    <a:pt x="12303" y="14362"/>
                    <a:pt x="12352" y="13665"/>
                    <a:pt x="12385" y="13029"/>
                  </a:cubicBezTo>
                  <a:lnTo>
                    <a:pt x="12385" y="13029"/>
                  </a:lnTo>
                  <a:lnTo>
                    <a:pt x="12459" y="13976"/>
                  </a:lnTo>
                  <a:cubicBezTo>
                    <a:pt x="12459" y="14087"/>
                    <a:pt x="12496" y="14160"/>
                    <a:pt x="12607" y="14234"/>
                  </a:cubicBezTo>
                  <a:cubicBezTo>
                    <a:pt x="12681" y="14271"/>
                    <a:pt x="13014" y="14493"/>
                    <a:pt x="13310" y="14826"/>
                  </a:cubicBezTo>
                  <a:cubicBezTo>
                    <a:pt x="13642" y="15196"/>
                    <a:pt x="13901" y="15676"/>
                    <a:pt x="13901" y="16268"/>
                  </a:cubicBezTo>
                  <a:cubicBezTo>
                    <a:pt x="13901" y="16933"/>
                    <a:pt x="13605" y="18116"/>
                    <a:pt x="13088" y="19115"/>
                  </a:cubicBezTo>
                  <a:cubicBezTo>
                    <a:pt x="12829" y="19595"/>
                    <a:pt x="12496" y="20076"/>
                    <a:pt x="12164" y="20409"/>
                  </a:cubicBezTo>
                  <a:cubicBezTo>
                    <a:pt x="11794" y="20741"/>
                    <a:pt x="11424" y="20963"/>
                    <a:pt x="11055" y="21000"/>
                  </a:cubicBezTo>
                  <a:lnTo>
                    <a:pt x="10870" y="21000"/>
                  </a:lnTo>
                  <a:cubicBezTo>
                    <a:pt x="10500" y="21000"/>
                    <a:pt x="10315" y="20889"/>
                    <a:pt x="10167" y="20704"/>
                  </a:cubicBezTo>
                  <a:cubicBezTo>
                    <a:pt x="9908" y="20446"/>
                    <a:pt x="9761" y="19965"/>
                    <a:pt x="9687" y="19447"/>
                  </a:cubicBezTo>
                  <a:cubicBezTo>
                    <a:pt x="9576" y="18930"/>
                    <a:pt x="9576" y="18449"/>
                    <a:pt x="9502" y="18079"/>
                  </a:cubicBezTo>
                  <a:lnTo>
                    <a:pt x="9465" y="18042"/>
                  </a:lnTo>
                  <a:lnTo>
                    <a:pt x="9502" y="17931"/>
                  </a:lnTo>
                  <a:cubicBezTo>
                    <a:pt x="9539" y="17821"/>
                    <a:pt x="9502" y="17673"/>
                    <a:pt x="9428" y="17599"/>
                  </a:cubicBezTo>
                  <a:cubicBezTo>
                    <a:pt x="9367" y="17538"/>
                    <a:pt x="9294" y="17510"/>
                    <a:pt x="9223" y="17510"/>
                  </a:cubicBezTo>
                  <a:cubicBezTo>
                    <a:pt x="9165" y="17510"/>
                    <a:pt x="9108" y="17529"/>
                    <a:pt x="9058" y="17562"/>
                  </a:cubicBezTo>
                  <a:cubicBezTo>
                    <a:pt x="8356" y="18042"/>
                    <a:pt x="7616" y="18338"/>
                    <a:pt x="7025" y="18338"/>
                  </a:cubicBezTo>
                  <a:cubicBezTo>
                    <a:pt x="6877" y="18338"/>
                    <a:pt x="6729" y="18338"/>
                    <a:pt x="6581" y="18301"/>
                  </a:cubicBezTo>
                  <a:cubicBezTo>
                    <a:pt x="4991" y="17858"/>
                    <a:pt x="3734" y="16527"/>
                    <a:pt x="2810" y="14900"/>
                  </a:cubicBezTo>
                  <a:cubicBezTo>
                    <a:pt x="1849" y="13273"/>
                    <a:pt x="1257" y="11388"/>
                    <a:pt x="888" y="9909"/>
                  </a:cubicBezTo>
                  <a:cubicBezTo>
                    <a:pt x="703" y="9169"/>
                    <a:pt x="629" y="8430"/>
                    <a:pt x="629" y="7728"/>
                  </a:cubicBezTo>
                  <a:cubicBezTo>
                    <a:pt x="629" y="5731"/>
                    <a:pt x="1294" y="3957"/>
                    <a:pt x="2329" y="2663"/>
                  </a:cubicBezTo>
                  <a:cubicBezTo>
                    <a:pt x="3365" y="1369"/>
                    <a:pt x="4770" y="629"/>
                    <a:pt x="6211" y="629"/>
                  </a:cubicBezTo>
                  <a:close/>
                  <a:moveTo>
                    <a:pt x="6211" y="1"/>
                  </a:moveTo>
                  <a:cubicBezTo>
                    <a:pt x="4548" y="1"/>
                    <a:pt x="2995" y="888"/>
                    <a:pt x="1849" y="2293"/>
                  </a:cubicBezTo>
                  <a:cubicBezTo>
                    <a:pt x="740" y="3661"/>
                    <a:pt x="0" y="5583"/>
                    <a:pt x="0" y="7728"/>
                  </a:cubicBezTo>
                  <a:cubicBezTo>
                    <a:pt x="0" y="8467"/>
                    <a:pt x="111" y="9243"/>
                    <a:pt x="296" y="10057"/>
                  </a:cubicBezTo>
                  <a:cubicBezTo>
                    <a:pt x="666" y="11573"/>
                    <a:pt x="1294" y="13532"/>
                    <a:pt x="2256" y="15233"/>
                  </a:cubicBezTo>
                  <a:cubicBezTo>
                    <a:pt x="3254" y="16933"/>
                    <a:pt x="4585" y="18412"/>
                    <a:pt x="6433" y="18893"/>
                  </a:cubicBezTo>
                  <a:cubicBezTo>
                    <a:pt x="6618" y="18930"/>
                    <a:pt x="6803" y="18967"/>
                    <a:pt x="7025" y="18967"/>
                  </a:cubicBezTo>
                  <a:cubicBezTo>
                    <a:pt x="7663" y="18967"/>
                    <a:pt x="8301" y="18716"/>
                    <a:pt x="8903" y="18377"/>
                  </a:cubicBezTo>
                  <a:lnTo>
                    <a:pt x="8903" y="18377"/>
                  </a:lnTo>
                  <a:cubicBezTo>
                    <a:pt x="8930" y="18537"/>
                    <a:pt x="8957" y="18760"/>
                    <a:pt x="8984" y="19004"/>
                  </a:cubicBezTo>
                  <a:cubicBezTo>
                    <a:pt x="9058" y="19521"/>
                    <a:pt x="9132" y="20150"/>
                    <a:pt x="9391" y="20667"/>
                  </a:cubicBezTo>
                  <a:cubicBezTo>
                    <a:pt x="9502" y="20926"/>
                    <a:pt x="9687" y="21148"/>
                    <a:pt x="9945" y="21333"/>
                  </a:cubicBezTo>
                  <a:cubicBezTo>
                    <a:pt x="10167" y="21518"/>
                    <a:pt x="10500" y="21629"/>
                    <a:pt x="10870" y="21629"/>
                  </a:cubicBezTo>
                  <a:cubicBezTo>
                    <a:pt x="10944" y="21629"/>
                    <a:pt x="11018" y="21629"/>
                    <a:pt x="11091" y="21592"/>
                  </a:cubicBezTo>
                  <a:cubicBezTo>
                    <a:pt x="11683" y="21555"/>
                    <a:pt x="12164" y="21259"/>
                    <a:pt x="12570" y="20852"/>
                  </a:cubicBezTo>
                  <a:cubicBezTo>
                    <a:pt x="13199" y="20261"/>
                    <a:pt x="13679" y="19410"/>
                    <a:pt x="14012" y="18560"/>
                  </a:cubicBezTo>
                  <a:cubicBezTo>
                    <a:pt x="14345" y="17710"/>
                    <a:pt x="14530" y="16859"/>
                    <a:pt x="14530" y="16268"/>
                  </a:cubicBezTo>
                  <a:cubicBezTo>
                    <a:pt x="14530" y="15417"/>
                    <a:pt x="14123" y="14789"/>
                    <a:pt x="13716" y="14345"/>
                  </a:cubicBezTo>
                  <a:cubicBezTo>
                    <a:pt x="13455" y="14084"/>
                    <a:pt x="13194" y="13899"/>
                    <a:pt x="13040" y="13790"/>
                  </a:cubicBezTo>
                  <a:lnTo>
                    <a:pt x="13040" y="13790"/>
                  </a:lnTo>
                  <a:lnTo>
                    <a:pt x="12666" y="8578"/>
                  </a:lnTo>
                  <a:lnTo>
                    <a:pt x="12666" y="8578"/>
                  </a:lnTo>
                  <a:cubicBezTo>
                    <a:pt x="13265" y="8469"/>
                    <a:pt x="14621" y="8046"/>
                    <a:pt x="15935" y="6397"/>
                  </a:cubicBezTo>
                  <a:cubicBezTo>
                    <a:pt x="16156" y="6101"/>
                    <a:pt x="16267" y="5805"/>
                    <a:pt x="16267" y="5472"/>
                  </a:cubicBezTo>
                  <a:cubicBezTo>
                    <a:pt x="16267" y="5140"/>
                    <a:pt x="16156" y="4807"/>
                    <a:pt x="15972" y="4511"/>
                  </a:cubicBezTo>
                  <a:cubicBezTo>
                    <a:pt x="15639" y="3957"/>
                    <a:pt x="15084" y="3439"/>
                    <a:pt x="14419" y="2921"/>
                  </a:cubicBezTo>
                  <a:cubicBezTo>
                    <a:pt x="12348" y="1443"/>
                    <a:pt x="9021" y="149"/>
                    <a:pt x="6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22;p64">
              <a:extLst>
                <a:ext uri="{FF2B5EF4-FFF2-40B4-BE49-F238E27FC236}">
                  <a16:creationId xmlns:a16="http://schemas.microsoft.com/office/drawing/2014/main" id="{99A4EDFF-2060-428A-9F6E-0EA7463009CA}"/>
                </a:ext>
              </a:extLst>
            </p:cNvPr>
            <p:cNvSpPr/>
            <p:nvPr/>
          </p:nvSpPr>
          <p:spPr>
            <a:xfrm>
              <a:off x="3633000" y="2838275"/>
              <a:ext cx="438125" cy="93175"/>
            </a:xfrm>
            <a:custGeom>
              <a:avLst/>
              <a:gdLst/>
              <a:ahLst/>
              <a:cxnLst/>
              <a:rect l="l" t="t" r="r" b="b"/>
              <a:pathLst>
                <a:path w="17525" h="3727" extrusionOk="0">
                  <a:moveTo>
                    <a:pt x="6167" y="0"/>
                  </a:moveTo>
                  <a:cubicBezTo>
                    <a:pt x="5883" y="0"/>
                    <a:pt x="5625" y="10"/>
                    <a:pt x="5398" y="30"/>
                  </a:cubicBezTo>
                  <a:cubicBezTo>
                    <a:pt x="2884" y="251"/>
                    <a:pt x="1738" y="1619"/>
                    <a:pt x="1738" y="1619"/>
                  </a:cubicBezTo>
                  <a:lnTo>
                    <a:pt x="0" y="3061"/>
                  </a:lnTo>
                  <a:lnTo>
                    <a:pt x="17524" y="3727"/>
                  </a:lnTo>
                  <a:cubicBezTo>
                    <a:pt x="17524" y="3727"/>
                    <a:pt x="17007" y="2728"/>
                    <a:pt x="15676" y="1804"/>
                  </a:cubicBezTo>
                  <a:cubicBezTo>
                    <a:pt x="14431" y="963"/>
                    <a:pt x="9025" y="0"/>
                    <a:pt x="6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23;p64">
              <a:extLst>
                <a:ext uri="{FF2B5EF4-FFF2-40B4-BE49-F238E27FC236}">
                  <a16:creationId xmlns:a16="http://schemas.microsoft.com/office/drawing/2014/main" id="{C77C303B-4E6F-4F7F-8B15-2075E0807390}"/>
                </a:ext>
              </a:extLst>
            </p:cNvPr>
            <p:cNvSpPr/>
            <p:nvPr/>
          </p:nvSpPr>
          <p:spPr>
            <a:xfrm>
              <a:off x="3624675" y="2830675"/>
              <a:ext cx="454750" cy="108425"/>
            </a:xfrm>
            <a:custGeom>
              <a:avLst/>
              <a:gdLst/>
              <a:ahLst/>
              <a:cxnLst/>
              <a:rect l="l" t="t" r="r" b="b"/>
              <a:pathLst>
                <a:path w="18190" h="4337" extrusionOk="0">
                  <a:moveTo>
                    <a:pt x="6544" y="592"/>
                  </a:moveTo>
                  <a:cubicBezTo>
                    <a:pt x="7949" y="592"/>
                    <a:pt x="9982" y="851"/>
                    <a:pt x="11831" y="1184"/>
                  </a:cubicBezTo>
                  <a:cubicBezTo>
                    <a:pt x="12755" y="1369"/>
                    <a:pt x="13606" y="1554"/>
                    <a:pt x="14345" y="1775"/>
                  </a:cubicBezTo>
                  <a:cubicBezTo>
                    <a:pt x="15047" y="1960"/>
                    <a:pt x="15602" y="2182"/>
                    <a:pt x="15824" y="2367"/>
                  </a:cubicBezTo>
                  <a:cubicBezTo>
                    <a:pt x="16489" y="2811"/>
                    <a:pt x="16933" y="3254"/>
                    <a:pt x="17192" y="3624"/>
                  </a:cubicBezTo>
                  <a:cubicBezTo>
                    <a:pt x="17221" y="3653"/>
                    <a:pt x="17249" y="3683"/>
                    <a:pt x="17275" y="3712"/>
                  </a:cubicBezTo>
                  <a:lnTo>
                    <a:pt x="17275" y="3712"/>
                  </a:lnTo>
                  <a:lnTo>
                    <a:pt x="1146" y="3106"/>
                  </a:lnTo>
                  <a:lnTo>
                    <a:pt x="2293" y="2182"/>
                  </a:lnTo>
                  <a:lnTo>
                    <a:pt x="2330" y="2145"/>
                  </a:lnTo>
                  <a:cubicBezTo>
                    <a:pt x="2367" y="2108"/>
                    <a:pt x="3439" y="851"/>
                    <a:pt x="5768" y="629"/>
                  </a:cubicBezTo>
                  <a:cubicBezTo>
                    <a:pt x="5990" y="629"/>
                    <a:pt x="6248" y="592"/>
                    <a:pt x="6544" y="592"/>
                  </a:cubicBezTo>
                  <a:close/>
                  <a:moveTo>
                    <a:pt x="6544" y="1"/>
                  </a:moveTo>
                  <a:cubicBezTo>
                    <a:pt x="6211" y="1"/>
                    <a:pt x="5953" y="1"/>
                    <a:pt x="5694" y="38"/>
                  </a:cubicBezTo>
                  <a:cubicBezTo>
                    <a:pt x="3241" y="245"/>
                    <a:pt x="2047" y="1517"/>
                    <a:pt x="1871" y="1714"/>
                  </a:cubicBezTo>
                  <a:lnTo>
                    <a:pt x="1871" y="1714"/>
                  </a:lnTo>
                  <a:lnTo>
                    <a:pt x="148" y="3143"/>
                  </a:lnTo>
                  <a:cubicBezTo>
                    <a:pt x="37" y="3217"/>
                    <a:pt x="0" y="3365"/>
                    <a:pt x="37" y="3476"/>
                  </a:cubicBezTo>
                  <a:cubicBezTo>
                    <a:pt x="74" y="3587"/>
                    <a:pt x="185" y="3661"/>
                    <a:pt x="296" y="3661"/>
                  </a:cubicBezTo>
                  <a:lnTo>
                    <a:pt x="17857" y="4326"/>
                  </a:lnTo>
                  <a:cubicBezTo>
                    <a:pt x="17878" y="4333"/>
                    <a:pt x="17898" y="4336"/>
                    <a:pt x="17918" y="4336"/>
                  </a:cubicBezTo>
                  <a:cubicBezTo>
                    <a:pt x="18006" y="4336"/>
                    <a:pt x="18086" y="4276"/>
                    <a:pt x="18116" y="4216"/>
                  </a:cubicBezTo>
                  <a:cubicBezTo>
                    <a:pt x="18190" y="4105"/>
                    <a:pt x="18190" y="3994"/>
                    <a:pt x="18153" y="3883"/>
                  </a:cubicBezTo>
                  <a:cubicBezTo>
                    <a:pt x="18116" y="3883"/>
                    <a:pt x="17598" y="2811"/>
                    <a:pt x="16194" y="1849"/>
                  </a:cubicBezTo>
                  <a:cubicBezTo>
                    <a:pt x="15824" y="1591"/>
                    <a:pt x="15232" y="1406"/>
                    <a:pt x="14493" y="1184"/>
                  </a:cubicBezTo>
                  <a:cubicBezTo>
                    <a:pt x="12312" y="555"/>
                    <a:pt x="8725" y="1"/>
                    <a:pt x="6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4;p64">
              <a:extLst>
                <a:ext uri="{FF2B5EF4-FFF2-40B4-BE49-F238E27FC236}">
                  <a16:creationId xmlns:a16="http://schemas.microsoft.com/office/drawing/2014/main" id="{946E913C-54BF-42C1-9ED8-2A872D11B0F4}"/>
                </a:ext>
              </a:extLst>
            </p:cNvPr>
            <p:cNvSpPr/>
            <p:nvPr/>
          </p:nvSpPr>
          <p:spPr>
            <a:xfrm>
              <a:off x="3174550" y="2857500"/>
              <a:ext cx="244950" cy="223675"/>
            </a:xfrm>
            <a:custGeom>
              <a:avLst/>
              <a:gdLst/>
              <a:ahLst/>
              <a:cxnLst/>
              <a:rect l="l" t="t" r="r" b="b"/>
              <a:pathLst>
                <a:path w="9798" h="8947" extrusionOk="0">
                  <a:moveTo>
                    <a:pt x="6545" y="0"/>
                  </a:moveTo>
                  <a:lnTo>
                    <a:pt x="4992" y="148"/>
                  </a:lnTo>
                  <a:lnTo>
                    <a:pt x="4289" y="2403"/>
                  </a:lnTo>
                  <a:lnTo>
                    <a:pt x="1" y="3623"/>
                  </a:lnTo>
                  <a:lnTo>
                    <a:pt x="1221" y="8947"/>
                  </a:lnTo>
                  <a:lnTo>
                    <a:pt x="5103" y="8762"/>
                  </a:lnTo>
                  <a:lnTo>
                    <a:pt x="6729" y="7061"/>
                  </a:lnTo>
                  <a:lnTo>
                    <a:pt x="9798" y="3771"/>
                  </a:lnTo>
                  <a:lnTo>
                    <a:pt x="9132" y="3253"/>
                  </a:lnTo>
                  <a:lnTo>
                    <a:pt x="6027" y="5176"/>
                  </a:lnTo>
                  <a:lnTo>
                    <a:pt x="6360" y="2218"/>
                  </a:lnTo>
                  <a:lnTo>
                    <a:pt x="6877" y="2921"/>
                  </a:lnTo>
                  <a:lnTo>
                    <a:pt x="7580" y="2218"/>
                  </a:lnTo>
                  <a:lnTo>
                    <a:pt x="6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25;p64">
              <a:extLst>
                <a:ext uri="{FF2B5EF4-FFF2-40B4-BE49-F238E27FC236}">
                  <a16:creationId xmlns:a16="http://schemas.microsoft.com/office/drawing/2014/main" id="{6C4B226D-525C-4864-B349-68BABEB4C297}"/>
                </a:ext>
              </a:extLst>
            </p:cNvPr>
            <p:cNvSpPr/>
            <p:nvPr/>
          </p:nvSpPr>
          <p:spPr>
            <a:xfrm>
              <a:off x="3165325" y="2849175"/>
              <a:ext cx="261575" cy="239575"/>
            </a:xfrm>
            <a:custGeom>
              <a:avLst/>
              <a:gdLst/>
              <a:ahLst/>
              <a:cxnLst/>
              <a:rect l="l" t="t" r="r" b="b"/>
              <a:pathLst>
                <a:path w="10463" h="9583" extrusionOk="0">
                  <a:moveTo>
                    <a:pt x="6729" y="666"/>
                  </a:moveTo>
                  <a:lnTo>
                    <a:pt x="7579" y="2514"/>
                  </a:lnTo>
                  <a:lnTo>
                    <a:pt x="7283" y="2773"/>
                  </a:lnTo>
                  <a:lnTo>
                    <a:pt x="6987" y="2366"/>
                  </a:lnTo>
                  <a:cubicBezTo>
                    <a:pt x="6914" y="2292"/>
                    <a:pt x="6803" y="2255"/>
                    <a:pt x="6655" y="2255"/>
                  </a:cubicBezTo>
                  <a:cubicBezTo>
                    <a:pt x="6544" y="2292"/>
                    <a:pt x="6470" y="2403"/>
                    <a:pt x="6433" y="2514"/>
                  </a:cubicBezTo>
                  <a:lnTo>
                    <a:pt x="6100" y="5472"/>
                  </a:lnTo>
                  <a:cubicBezTo>
                    <a:pt x="6063" y="5583"/>
                    <a:pt x="6137" y="5694"/>
                    <a:pt x="6248" y="5768"/>
                  </a:cubicBezTo>
                  <a:cubicBezTo>
                    <a:pt x="6285" y="5805"/>
                    <a:pt x="6340" y="5823"/>
                    <a:pt x="6396" y="5823"/>
                  </a:cubicBezTo>
                  <a:cubicBezTo>
                    <a:pt x="6451" y="5823"/>
                    <a:pt x="6507" y="5805"/>
                    <a:pt x="6544" y="5768"/>
                  </a:cubicBezTo>
                  <a:lnTo>
                    <a:pt x="9501" y="3993"/>
                  </a:lnTo>
                  <a:lnTo>
                    <a:pt x="9686" y="4141"/>
                  </a:lnTo>
                  <a:lnTo>
                    <a:pt x="6877" y="7210"/>
                  </a:lnTo>
                  <a:lnTo>
                    <a:pt x="5324" y="8799"/>
                  </a:lnTo>
                  <a:lnTo>
                    <a:pt x="1831" y="8972"/>
                  </a:lnTo>
                  <a:lnTo>
                    <a:pt x="1831" y="8972"/>
                  </a:lnTo>
                  <a:lnTo>
                    <a:pt x="702" y="4178"/>
                  </a:lnTo>
                  <a:lnTo>
                    <a:pt x="4769" y="3032"/>
                  </a:lnTo>
                  <a:cubicBezTo>
                    <a:pt x="4843" y="2995"/>
                    <a:pt x="4954" y="2921"/>
                    <a:pt x="4954" y="2847"/>
                  </a:cubicBezTo>
                  <a:lnTo>
                    <a:pt x="5583" y="777"/>
                  </a:lnTo>
                  <a:lnTo>
                    <a:pt x="6729" y="666"/>
                  </a:lnTo>
                  <a:close/>
                  <a:moveTo>
                    <a:pt x="6877" y="0"/>
                  </a:moveTo>
                  <a:lnTo>
                    <a:pt x="5324" y="185"/>
                  </a:lnTo>
                  <a:cubicBezTo>
                    <a:pt x="5213" y="185"/>
                    <a:pt x="5102" y="296"/>
                    <a:pt x="5065" y="407"/>
                  </a:cubicBezTo>
                  <a:lnTo>
                    <a:pt x="4436" y="2477"/>
                  </a:lnTo>
                  <a:lnTo>
                    <a:pt x="259" y="3660"/>
                  </a:lnTo>
                  <a:cubicBezTo>
                    <a:pt x="111" y="3697"/>
                    <a:pt x="0" y="3845"/>
                    <a:pt x="37" y="4030"/>
                  </a:cubicBezTo>
                  <a:lnTo>
                    <a:pt x="1294" y="9354"/>
                  </a:lnTo>
                  <a:cubicBezTo>
                    <a:pt x="1326" y="9482"/>
                    <a:pt x="1442" y="9583"/>
                    <a:pt x="1569" y="9583"/>
                  </a:cubicBezTo>
                  <a:cubicBezTo>
                    <a:pt x="1588" y="9583"/>
                    <a:pt x="1607" y="9581"/>
                    <a:pt x="1627" y="9576"/>
                  </a:cubicBezTo>
                  <a:lnTo>
                    <a:pt x="5472" y="9391"/>
                  </a:lnTo>
                  <a:cubicBezTo>
                    <a:pt x="5546" y="9391"/>
                    <a:pt x="5620" y="9354"/>
                    <a:pt x="5693" y="9317"/>
                  </a:cubicBezTo>
                  <a:lnTo>
                    <a:pt x="7320" y="7616"/>
                  </a:lnTo>
                  <a:lnTo>
                    <a:pt x="10389" y="4289"/>
                  </a:lnTo>
                  <a:cubicBezTo>
                    <a:pt x="10426" y="4252"/>
                    <a:pt x="10463" y="4141"/>
                    <a:pt x="10463" y="4067"/>
                  </a:cubicBezTo>
                  <a:cubicBezTo>
                    <a:pt x="10463" y="3993"/>
                    <a:pt x="10426" y="3919"/>
                    <a:pt x="10352" y="3845"/>
                  </a:cubicBezTo>
                  <a:lnTo>
                    <a:pt x="9686" y="3365"/>
                  </a:lnTo>
                  <a:cubicBezTo>
                    <a:pt x="9643" y="3321"/>
                    <a:pt x="9574" y="3303"/>
                    <a:pt x="9503" y="3303"/>
                  </a:cubicBezTo>
                  <a:cubicBezTo>
                    <a:pt x="9452" y="3303"/>
                    <a:pt x="9400" y="3312"/>
                    <a:pt x="9354" y="3328"/>
                  </a:cubicBezTo>
                  <a:lnTo>
                    <a:pt x="6766" y="4917"/>
                  </a:lnTo>
                  <a:lnTo>
                    <a:pt x="6950" y="3365"/>
                  </a:lnTo>
                  <a:lnTo>
                    <a:pt x="7024" y="3439"/>
                  </a:lnTo>
                  <a:cubicBezTo>
                    <a:pt x="7061" y="3512"/>
                    <a:pt x="7135" y="3549"/>
                    <a:pt x="7246" y="3549"/>
                  </a:cubicBezTo>
                  <a:cubicBezTo>
                    <a:pt x="7266" y="3559"/>
                    <a:pt x="7289" y="3564"/>
                    <a:pt x="7312" y="3564"/>
                  </a:cubicBezTo>
                  <a:cubicBezTo>
                    <a:pt x="7374" y="3564"/>
                    <a:pt x="7441" y="3530"/>
                    <a:pt x="7468" y="3476"/>
                  </a:cubicBezTo>
                  <a:lnTo>
                    <a:pt x="8171" y="2773"/>
                  </a:lnTo>
                  <a:cubicBezTo>
                    <a:pt x="8281" y="2699"/>
                    <a:pt x="8281" y="2551"/>
                    <a:pt x="8244" y="2440"/>
                  </a:cubicBezTo>
                  <a:lnTo>
                    <a:pt x="7209" y="185"/>
                  </a:lnTo>
                  <a:cubicBezTo>
                    <a:pt x="7135" y="74"/>
                    <a:pt x="7024" y="0"/>
                    <a:pt x="6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26;p64">
              <a:extLst>
                <a:ext uri="{FF2B5EF4-FFF2-40B4-BE49-F238E27FC236}">
                  <a16:creationId xmlns:a16="http://schemas.microsoft.com/office/drawing/2014/main" id="{A2AD66C9-075F-4519-9D07-FD3B8CB4AD1F}"/>
                </a:ext>
              </a:extLst>
            </p:cNvPr>
            <p:cNvSpPr/>
            <p:nvPr/>
          </p:nvSpPr>
          <p:spPr>
            <a:xfrm>
              <a:off x="3119100" y="3076550"/>
              <a:ext cx="183025" cy="423600"/>
            </a:xfrm>
            <a:custGeom>
              <a:avLst/>
              <a:gdLst/>
              <a:ahLst/>
              <a:cxnLst/>
              <a:rect l="l" t="t" r="r" b="b"/>
              <a:pathLst>
                <a:path w="7321" h="16944" extrusionOk="0">
                  <a:moveTo>
                    <a:pt x="7321" y="0"/>
                  </a:moveTo>
                  <a:lnTo>
                    <a:pt x="3439" y="185"/>
                  </a:lnTo>
                  <a:lnTo>
                    <a:pt x="148" y="13975"/>
                  </a:lnTo>
                  <a:lnTo>
                    <a:pt x="0" y="14345"/>
                  </a:lnTo>
                  <a:cubicBezTo>
                    <a:pt x="1103" y="16435"/>
                    <a:pt x="2918" y="16943"/>
                    <a:pt x="4422" y="16943"/>
                  </a:cubicBezTo>
                  <a:cubicBezTo>
                    <a:pt x="5844" y="16943"/>
                    <a:pt x="6988" y="16489"/>
                    <a:pt x="6988" y="16489"/>
                  </a:cubicBezTo>
                  <a:lnTo>
                    <a:pt x="73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27;p64">
              <a:extLst>
                <a:ext uri="{FF2B5EF4-FFF2-40B4-BE49-F238E27FC236}">
                  <a16:creationId xmlns:a16="http://schemas.microsoft.com/office/drawing/2014/main" id="{C5ED4087-294F-45D6-B228-671923367DB7}"/>
                </a:ext>
              </a:extLst>
            </p:cNvPr>
            <p:cNvSpPr/>
            <p:nvPr/>
          </p:nvSpPr>
          <p:spPr>
            <a:xfrm>
              <a:off x="3110775" y="3068775"/>
              <a:ext cx="198750" cy="439425"/>
            </a:xfrm>
            <a:custGeom>
              <a:avLst/>
              <a:gdLst/>
              <a:ahLst/>
              <a:cxnLst/>
              <a:rect l="l" t="t" r="r" b="b"/>
              <a:pathLst>
                <a:path w="7950" h="17577" extrusionOk="0">
                  <a:moveTo>
                    <a:pt x="7321" y="644"/>
                  </a:moveTo>
                  <a:lnTo>
                    <a:pt x="6993" y="16588"/>
                  </a:lnTo>
                  <a:lnTo>
                    <a:pt x="6993" y="16588"/>
                  </a:lnTo>
                  <a:cubicBezTo>
                    <a:pt x="6621" y="16705"/>
                    <a:pt x="5745" y="16948"/>
                    <a:pt x="4733" y="16948"/>
                  </a:cubicBezTo>
                  <a:cubicBezTo>
                    <a:pt x="3994" y="16948"/>
                    <a:pt x="3217" y="16837"/>
                    <a:pt x="2515" y="16467"/>
                  </a:cubicBezTo>
                  <a:cubicBezTo>
                    <a:pt x="1841" y="16113"/>
                    <a:pt x="1168" y="15555"/>
                    <a:pt x="658" y="14663"/>
                  </a:cubicBezTo>
                  <a:lnTo>
                    <a:pt x="658" y="14663"/>
                  </a:lnTo>
                  <a:lnTo>
                    <a:pt x="740" y="14360"/>
                  </a:lnTo>
                  <a:lnTo>
                    <a:pt x="777" y="14360"/>
                  </a:lnTo>
                  <a:lnTo>
                    <a:pt x="4031" y="792"/>
                  </a:lnTo>
                  <a:lnTo>
                    <a:pt x="7321" y="644"/>
                  </a:lnTo>
                  <a:close/>
                  <a:moveTo>
                    <a:pt x="7699" y="1"/>
                  </a:moveTo>
                  <a:cubicBezTo>
                    <a:pt x="7673" y="1"/>
                    <a:pt x="7646" y="5"/>
                    <a:pt x="7617" y="15"/>
                  </a:cubicBezTo>
                  <a:lnTo>
                    <a:pt x="3772" y="200"/>
                  </a:lnTo>
                  <a:cubicBezTo>
                    <a:pt x="3624" y="200"/>
                    <a:pt x="3513" y="311"/>
                    <a:pt x="3476" y="422"/>
                  </a:cubicBezTo>
                  <a:lnTo>
                    <a:pt x="149" y="14175"/>
                  </a:lnTo>
                  <a:lnTo>
                    <a:pt x="38" y="14582"/>
                  </a:lnTo>
                  <a:cubicBezTo>
                    <a:pt x="1" y="14656"/>
                    <a:pt x="38" y="14730"/>
                    <a:pt x="75" y="14804"/>
                  </a:cubicBezTo>
                  <a:cubicBezTo>
                    <a:pt x="629" y="15913"/>
                    <a:pt x="1406" y="16615"/>
                    <a:pt x="2256" y="17022"/>
                  </a:cubicBezTo>
                  <a:cubicBezTo>
                    <a:pt x="3069" y="17429"/>
                    <a:pt x="3957" y="17576"/>
                    <a:pt x="4733" y="17576"/>
                  </a:cubicBezTo>
                  <a:cubicBezTo>
                    <a:pt x="6212" y="17576"/>
                    <a:pt x="7395" y="17096"/>
                    <a:pt x="7432" y="17096"/>
                  </a:cubicBezTo>
                  <a:cubicBezTo>
                    <a:pt x="7543" y="17022"/>
                    <a:pt x="7617" y="16948"/>
                    <a:pt x="7617" y="16800"/>
                  </a:cubicBezTo>
                  <a:lnTo>
                    <a:pt x="7949" y="311"/>
                  </a:lnTo>
                  <a:cubicBezTo>
                    <a:pt x="7949" y="237"/>
                    <a:pt x="7912" y="126"/>
                    <a:pt x="7875" y="89"/>
                  </a:cubicBezTo>
                  <a:cubicBezTo>
                    <a:pt x="7821" y="35"/>
                    <a:pt x="7767" y="1"/>
                    <a:pt x="7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28;p64">
              <a:extLst>
                <a:ext uri="{FF2B5EF4-FFF2-40B4-BE49-F238E27FC236}">
                  <a16:creationId xmlns:a16="http://schemas.microsoft.com/office/drawing/2014/main" id="{AA68F8E9-230C-4E5D-8562-62E0904BB439}"/>
                </a:ext>
              </a:extLst>
            </p:cNvPr>
            <p:cNvSpPr/>
            <p:nvPr/>
          </p:nvSpPr>
          <p:spPr>
            <a:xfrm>
              <a:off x="3104300" y="2951775"/>
              <a:ext cx="378050" cy="561575"/>
            </a:xfrm>
            <a:custGeom>
              <a:avLst/>
              <a:gdLst/>
              <a:ahLst/>
              <a:cxnLst/>
              <a:rect l="l" t="t" r="r" b="b"/>
              <a:pathLst>
                <a:path w="15122" h="22463" extrusionOk="0">
                  <a:moveTo>
                    <a:pt x="12608" y="0"/>
                  </a:moveTo>
                  <a:lnTo>
                    <a:pt x="777" y="18559"/>
                  </a:lnTo>
                  <a:cubicBezTo>
                    <a:pt x="777" y="18559"/>
                    <a:pt x="1" y="20888"/>
                    <a:pt x="2922" y="22072"/>
                  </a:cubicBezTo>
                  <a:cubicBezTo>
                    <a:pt x="3637" y="22356"/>
                    <a:pt x="4284" y="22463"/>
                    <a:pt x="4852" y="22463"/>
                  </a:cubicBezTo>
                  <a:cubicBezTo>
                    <a:pt x="6576" y="22463"/>
                    <a:pt x="7580" y="21480"/>
                    <a:pt x="7580" y="21480"/>
                  </a:cubicBezTo>
                  <a:lnTo>
                    <a:pt x="15122" y="14714"/>
                  </a:lnTo>
                  <a:lnTo>
                    <a:pt x="126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29;p64">
              <a:extLst>
                <a:ext uri="{FF2B5EF4-FFF2-40B4-BE49-F238E27FC236}">
                  <a16:creationId xmlns:a16="http://schemas.microsoft.com/office/drawing/2014/main" id="{939AB02B-400F-4814-9E9D-0834329FB971}"/>
                </a:ext>
              </a:extLst>
            </p:cNvPr>
            <p:cNvSpPr/>
            <p:nvPr/>
          </p:nvSpPr>
          <p:spPr>
            <a:xfrm>
              <a:off x="3113550" y="2944025"/>
              <a:ext cx="376200" cy="577100"/>
            </a:xfrm>
            <a:custGeom>
              <a:avLst/>
              <a:gdLst/>
              <a:ahLst/>
              <a:cxnLst/>
              <a:rect l="l" t="t" r="r" b="b"/>
              <a:pathLst>
                <a:path w="15048" h="23084" extrusionOk="0">
                  <a:moveTo>
                    <a:pt x="12046" y="1166"/>
                  </a:moveTo>
                  <a:lnTo>
                    <a:pt x="14419" y="14913"/>
                  </a:lnTo>
                  <a:lnTo>
                    <a:pt x="6988" y="21568"/>
                  </a:lnTo>
                  <a:cubicBezTo>
                    <a:pt x="6951" y="21605"/>
                    <a:pt x="6027" y="22455"/>
                    <a:pt x="4511" y="22455"/>
                  </a:cubicBezTo>
                  <a:cubicBezTo>
                    <a:pt x="3957" y="22455"/>
                    <a:pt x="3365" y="22345"/>
                    <a:pt x="2663" y="22086"/>
                  </a:cubicBezTo>
                  <a:cubicBezTo>
                    <a:pt x="1775" y="21716"/>
                    <a:pt x="1258" y="21272"/>
                    <a:pt x="999" y="20829"/>
                  </a:cubicBezTo>
                  <a:cubicBezTo>
                    <a:pt x="703" y="20385"/>
                    <a:pt x="629" y="19941"/>
                    <a:pt x="629" y="19572"/>
                  </a:cubicBezTo>
                  <a:cubicBezTo>
                    <a:pt x="629" y="19387"/>
                    <a:pt x="666" y="19239"/>
                    <a:pt x="666" y="19128"/>
                  </a:cubicBezTo>
                  <a:lnTo>
                    <a:pt x="703" y="19017"/>
                  </a:lnTo>
                  <a:lnTo>
                    <a:pt x="703" y="18996"/>
                  </a:lnTo>
                  <a:lnTo>
                    <a:pt x="703" y="18996"/>
                  </a:lnTo>
                  <a:lnTo>
                    <a:pt x="12046" y="1166"/>
                  </a:lnTo>
                  <a:close/>
                  <a:moveTo>
                    <a:pt x="12187" y="0"/>
                  </a:moveTo>
                  <a:cubicBezTo>
                    <a:pt x="12097" y="0"/>
                    <a:pt x="12007" y="42"/>
                    <a:pt x="11979" y="125"/>
                  </a:cubicBezTo>
                  <a:lnTo>
                    <a:pt x="149" y="18721"/>
                  </a:lnTo>
                  <a:lnTo>
                    <a:pt x="112" y="18795"/>
                  </a:lnTo>
                  <a:cubicBezTo>
                    <a:pt x="112" y="18795"/>
                    <a:pt x="1" y="19128"/>
                    <a:pt x="1" y="19572"/>
                  </a:cubicBezTo>
                  <a:cubicBezTo>
                    <a:pt x="1" y="20015"/>
                    <a:pt x="112" y="20570"/>
                    <a:pt x="481" y="21162"/>
                  </a:cubicBezTo>
                  <a:cubicBezTo>
                    <a:pt x="814" y="21716"/>
                    <a:pt x="1443" y="22271"/>
                    <a:pt x="2441" y="22640"/>
                  </a:cubicBezTo>
                  <a:cubicBezTo>
                    <a:pt x="3180" y="22973"/>
                    <a:pt x="3883" y="23084"/>
                    <a:pt x="4511" y="23084"/>
                  </a:cubicBezTo>
                  <a:cubicBezTo>
                    <a:pt x="6323" y="23084"/>
                    <a:pt x="7395" y="22049"/>
                    <a:pt x="7395" y="22012"/>
                  </a:cubicBezTo>
                  <a:lnTo>
                    <a:pt x="14937" y="15246"/>
                  </a:lnTo>
                  <a:cubicBezTo>
                    <a:pt x="15011" y="15172"/>
                    <a:pt x="15048" y="15061"/>
                    <a:pt x="15048" y="14950"/>
                  </a:cubicBezTo>
                  <a:lnTo>
                    <a:pt x="12534" y="236"/>
                  </a:lnTo>
                  <a:cubicBezTo>
                    <a:pt x="12497" y="125"/>
                    <a:pt x="12423" y="14"/>
                    <a:pt x="12275" y="14"/>
                  </a:cubicBezTo>
                  <a:cubicBezTo>
                    <a:pt x="12247" y="5"/>
                    <a:pt x="12217" y="0"/>
                    <a:pt x="12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30;p64">
              <a:extLst>
                <a:ext uri="{FF2B5EF4-FFF2-40B4-BE49-F238E27FC236}">
                  <a16:creationId xmlns:a16="http://schemas.microsoft.com/office/drawing/2014/main" id="{59B69BBE-F378-4B85-B34B-19976B672959}"/>
                </a:ext>
              </a:extLst>
            </p:cNvPr>
            <p:cNvSpPr/>
            <p:nvPr/>
          </p:nvSpPr>
          <p:spPr>
            <a:xfrm>
              <a:off x="4058150" y="2922175"/>
              <a:ext cx="1011175" cy="521400"/>
            </a:xfrm>
            <a:custGeom>
              <a:avLst/>
              <a:gdLst/>
              <a:ahLst/>
              <a:cxnLst/>
              <a:rect l="l" t="t" r="r" b="b"/>
              <a:pathLst>
                <a:path w="40447" h="20856" extrusionOk="0">
                  <a:moveTo>
                    <a:pt x="7173" y="1"/>
                  </a:moveTo>
                  <a:lnTo>
                    <a:pt x="1" y="10649"/>
                  </a:lnTo>
                  <a:lnTo>
                    <a:pt x="15861" y="20113"/>
                  </a:lnTo>
                  <a:cubicBezTo>
                    <a:pt x="16705" y="20604"/>
                    <a:pt x="17644" y="20855"/>
                    <a:pt x="18582" y="20855"/>
                  </a:cubicBezTo>
                  <a:cubicBezTo>
                    <a:pt x="19410" y="20855"/>
                    <a:pt x="20237" y="20660"/>
                    <a:pt x="21000" y="20261"/>
                  </a:cubicBezTo>
                  <a:lnTo>
                    <a:pt x="40446" y="10353"/>
                  </a:lnTo>
                  <a:lnTo>
                    <a:pt x="38968" y="7617"/>
                  </a:lnTo>
                  <a:lnTo>
                    <a:pt x="21591" y="13680"/>
                  </a:lnTo>
                  <a:lnTo>
                    <a:pt x="71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31;p64">
              <a:extLst>
                <a:ext uri="{FF2B5EF4-FFF2-40B4-BE49-F238E27FC236}">
                  <a16:creationId xmlns:a16="http://schemas.microsoft.com/office/drawing/2014/main" id="{42A7D5F2-0AE8-4720-AAF8-FA8DE1E5AE27}"/>
                </a:ext>
              </a:extLst>
            </p:cNvPr>
            <p:cNvSpPr/>
            <p:nvPr/>
          </p:nvSpPr>
          <p:spPr>
            <a:xfrm>
              <a:off x="4049825" y="2914800"/>
              <a:ext cx="1026900" cy="537025"/>
            </a:xfrm>
            <a:custGeom>
              <a:avLst/>
              <a:gdLst/>
              <a:ahLst/>
              <a:cxnLst/>
              <a:rect l="l" t="t" r="r" b="b"/>
              <a:pathLst>
                <a:path w="41076" h="21481" extrusionOk="0">
                  <a:moveTo>
                    <a:pt x="7540" y="760"/>
                  </a:moveTo>
                  <a:lnTo>
                    <a:pt x="21740" y="14197"/>
                  </a:lnTo>
                  <a:cubicBezTo>
                    <a:pt x="21794" y="14251"/>
                    <a:pt x="21868" y="14285"/>
                    <a:pt x="21947" y="14285"/>
                  </a:cubicBezTo>
                  <a:cubicBezTo>
                    <a:pt x="21976" y="14285"/>
                    <a:pt x="22006" y="14281"/>
                    <a:pt x="22035" y="14271"/>
                  </a:cubicBezTo>
                  <a:lnTo>
                    <a:pt x="39153" y="8282"/>
                  </a:lnTo>
                  <a:lnTo>
                    <a:pt x="40336" y="10500"/>
                  </a:lnTo>
                  <a:lnTo>
                    <a:pt x="21222" y="20297"/>
                  </a:lnTo>
                  <a:cubicBezTo>
                    <a:pt x="20483" y="20667"/>
                    <a:pt x="19706" y="20852"/>
                    <a:pt x="18930" y="20852"/>
                  </a:cubicBezTo>
                  <a:cubicBezTo>
                    <a:pt x="18043" y="20852"/>
                    <a:pt x="17155" y="20593"/>
                    <a:pt x="16342" y="20149"/>
                  </a:cubicBezTo>
                  <a:lnTo>
                    <a:pt x="740" y="10833"/>
                  </a:lnTo>
                  <a:lnTo>
                    <a:pt x="7540" y="760"/>
                  </a:lnTo>
                  <a:close/>
                  <a:moveTo>
                    <a:pt x="7469" y="0"/>
                  </a:moveTo>
                  <a:cubicBezTo>
                    <a:pt x="7358" y="0"/>
                    <a:pt x="7284" y="74"/>
                    <a:pt x="7247" y="148"/>
                  </a:cubicBezTo>
                  <a:lnTo>
                    <a:pt x="75" y="10759"/>
                  </a:lnTo>
                  <a:cubicBezTo>
                    <a:pt x="1" y="10833"/>
                    <a:pt x="1" y="10944"/>
                    <a:pt x="38" y="11017"/>
                  </a:cubicBezTo>
                  <a:cubicBezTo>
                    <a:pt x="38" y="11091"/>
                    <a:pt x="75" y="11165"/>
                    <a:pt x="149" y="11202"/>
                  </a:cubicBezTo>
                  <a:lnTo>
                    <a:pt x="16046" y="20667"/>
                  </a:lnTo>
                  <a:cubicBezTo>
                    <a:pt x="16933" y="21184"/>
                    <a:pt x="17932" y="21480"/>
                    <a:pt x="18930" y="21480"/>
                  </a:cubicBezTo>
                  <a:cubicBezTo>
                    <a:pt x="19817" y="21480"/>
                    <a:pt x="20667" y="21258"/>
                    <a:pt x="21481" y="20852"/>
                  </a:cubicBezTo>
                  <a:lnTo>
                    <a:pt x="40927" y="10907"/>
                  </a:lnTo>
                  <a:cubicBezTo>
                    <a:pt x="40964" y="10870"/>
                    <a:pt x="41038" y="10833"/>
                    <a:pt x="41075" y="10722"/>
                  </a:cubicBezTo>
                  <a:cubicBezTo>
                    <a:pt x="41075" y="10648"/>
                    <a:pt x="41075" y="10574"/>
                    <a:pt x="41038" y="10500"/>
                  </a:cubicBezTo>
                  <a:lnTo>
                    <a:pt x="39559" y="7764"/>
                  </a:lnTo>
                  <a:cubicBezTo>
                    <a:pt x="39531" y="7651"/>
                    <a:pt x="39417" y="7603"/>
                    <a:pt x="39298" y="7603"/>
                  </a:cubicBezTo>
                  <a:cubicBezTo>
                    <a:pt x="39262" y="7603"/>
                    <a:pt x="39225" y="7607"/>
                    <a:pt x="39190" y="7616"/>
                  </a:cubicBezTo>
                  <a:lnTo>
                    <a:pt x="21998" y="13605"/>
                  </a:lnTo>
                  <a:lnTo>
                    <a:pt x="7691" y="74"/>
                  </a:lnTo>
                  <a:cubicBezTo>
                    <a:pt x="7617" y="37"/>
                    <a:pt x="7543" y="0"/>
                    <a:pt x="7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732;p64">
              <a:extLst>
                <a:ext uri="{FF2B5EF4-FFF2-40B4-BE49-F238E27FC236}">
                  <a16:creationId xmlns:a16="http://schemas.microsoft.com/office/drawing/2014/main" id="{E9DD2751-7676-44AF-9C73-7D53C27CA42E}"/>
                </a:ext>
              </a:extLst>
            </p:cNvPr>
            <p:cNvSpPr/>
            <p:nvPr/>
          </p:nvSpPr>
          <p:spPr>
            <a:xfrm>
              <a:off x="5032325" y="2936500"/>
              <a:ext cx="282850" cy="248425"/>
            </a:xfrm>
            <a:custGeom>
              <a:avLst/>
              <a:gdLst/>
              <a:ahLst/>
              <a:cxnLst/>
              <a:rect l="l" t="t" r="r" b="b"/>
              <a:pathLst>
                <a:path w="11314" h="9937" extrusionOk="0">
                  <a:moveTo>
                    <a:pt x="3692" y="1"/>
                  </a:moveTo>
                  <a:cubicBezTo>
                    <a:pt x="3456" y="1"/>
                    <a:pt x="3291" y="130"/>
                    <a:pt x="3291" y="130"/>
                  </a:cubicBezTo>
                  <a:lnTo>
                    <a:pt x="1479" y="4197"/>
                  </a:lnTo>
                  <a:lnTo>
                    <a:pt x="1" y="7044"/>
                  </a:lnTo>
                  <a:lnTo>
                    <a:pt x="1479" y="9780"/>
                  </a:lnTo>
                  <a:cubicBezTo>
                    <a:pt x="1479" y="9780"/>
                    <a:pt x="2594" y="9936"/>
                    <a:pt x="3401" y="9936"/>
                  </a:cubicBezTo>
                  <a:cubicBezTo>
                    <a:pt x="3704" y="9936"/>
                    <a:pt x="3963" y="9914"/>
                    <a:pt x="4104" y="9854"/>
                  </a:cubicBezTo>
                  <a:cubicBezTo>
                    <a:pt x="4474" y="9669"/>
                    <a:pt x="5546" y="9077"/>
                    <a:pt x="6175" y="8671"/>
                  </a:cubicBezTo>
                  <a:cubicBezTo>
                    <a:pt x="6470" y="8486"/>
                    <a:pt x="6692" y="8153"/>
                    <a:pt x="6766" y="7783"/>
                  </a:cubicBezTo>
                  <a:lnTo>
                    <a:pt x="7173" y="4863"/>
                  </a:lnTo>
                  <a:cubicBezTo>
                    <a:pt x="7173" y="4863"/>
                    <a:pt x="9391" y="3864"/>
                    <a:pt x="10796" y="3014"/>
                  </a:cubicBezTo>
                  <a:cubicBezTo>
                    <a:pt x="11314" y="2681"/>
                    <a:pt x="10759" y="2090"/>
                    <a:pt x="10537" y="1905"/>
                  </a:cubicBezTo>
                  <a:cubicBezTo>
                    <a:pt x="10467" y="1835"/>
                    <a:pt x="10382" y="1809"/>
                    <a:pt x="10291" y="1809"/>
                  </a:cubicBezTo>
                  <a:cubicBezTo>
                    <a:pt x="10239" y="1809"/>
                    <a:pt x="10185" y="1818"/>
                    <a:pt x="10131" y="1831"/>
                  </a:cubicBezTo>
                  <a:lnTo>
                    <a:pt x="5805" y="3495"/>
                  </a:lnTo>
                  <a:lnTo>
                    <a:pt x="3846" y="3162"/>
                  </a:lnTo>
                  <a:cubicBezTo>
                    <a:pt x="4067" y="2423"/>
                    <a:pt x="4659" y="722"/>
                    <a:pt x="4326" y="352"/>
                  </a:cubicBezTo>
                  <a:cubicBezTo>
                    <a:pt x="4101" y="78"/>
                    <a:pt x="3875" y="1"/>
                    <a:pt x="3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733;p64">
              <a:extLst>
                <a:ext uri="{FF2B5EF4-FFF2-40B4-BE49-F238E27FC236}">
                  <a16:creationId xmlns:a16="http://schemas.microsoft.com/office/drawing/2014/main" id="{E750533E-D4B3-4891-9B6F-9B8CE35EE4A3}"/>
                </a:ext>
              </a:extLst>
            </p:cNvPr>
            <p:cNvSpPr/>
            <p:nvPr/>
          </p:nvSpPr>
          <p:spPr>
            <a:xfrm>
              <a:off x="5024000" y="2928650"/>
              <a:ext cx="291175" cy="263450"/>
            </a:xfrm>
            <a:custGeom>
              <a:avLst/>
              <a:gdLst/>
              <a:ahLst/>
              <a:cxnLst/>
              <a:rect l="l" t="t" r="r" b="b"/>
              <a:pathLst>
                <a:path w="11647" h="10538" extrusionOk="0">
                  <a:moveTo>
                    <a:pt x="4031" y="629"/>
                  </a:moveTo>
                  <a:cubicBezTo>
                    <a:pt x="4142" y="629"/>
                    <a:pt x="4252" y="666"/>
                    <a:pt x="4400" y="851"/>
                  </a:cubicBezTo>
                  <a:cubicBezTo>
                    <a:pt x="4437" y="851"/>
                    <a:pt x="4437" y="925"/>
                    <a:pt x="4437" y="1036"/>
                  </a:cubicBezTo>
                  <a:cubicBezTo>
                    <a:pt x="4437" y="1295"/>
                    <a:pt x="4363" y="1775"/>
                    <a:pt x="4216" y="2219"/>
                  </a:cubicBezTo>
                  <a:cubicBezTo>
                    <a:pt x="4105" y="2663"/>
                    <a:pt x="3957" y="3069"/>
                    <a:pt x="3883" y="3402"/>
                  </a:cubicBezTo>
                  <a:cubicBezTo>
                    <a:pt x="3883" y="3476"/>
                    <a:pt x="3883" y="3550"/>
                    <a:pt x="3920" y="3624"/>
                  </a:cubicBezTo>
                  <a:cubicBezTo>
                    <a:pt x="3957" y="3698"/>
                    <a:pt x="4031" y="3772"/>
                    <a:pt x="4142" y="3772"/>
                  </a:cubicBezTo>
                  <a:lnTo>
                    <a:pt x="6101" y="4104"/>
                  </a:lnTo>
                  <a:lnTo>
                    <a:pt x="6249" y="4104"/>
                  </a:lnTo>
                  <a:lnTo>
                    <a:pt x="10574" y="2441"/>
                  </a:lnTo>
                  <a:lnTo>
                    <a:pt x="10685" y="2441"/>
                  </a:lnTo>
                  <a:cubicBezTo>
                    <a:pt x="10722" y="2515"/>
                    <a:pt x="10833" y="2589"/>
                    <a:pt x="10907" y="2700"/>
                  </a:cubicBezTo>
                  <a:cubicBezTo>
                    <a:pt x="10981" y="2811"/>
                    <a:pt x="11018" y="2921"/>
                    <a:pt x="11018" y="2958"/>
                  </a:cubicBezTo>
                  <a:lnTo>
                    <a:pt x="11018" y="2995"/>
                  </a:lnTo>
                  <a:lnTo>
                    <a:pt x="10944" y="3069"/>
                  </a:lnTo>
                  <a:cubicBezTo>
                    <a:pt x="10279" y="3476"/>
                    <a:pt x="9391" y="3920"/>
                    <a:pt x="8652" y="4289"/>
                  </a:cubicBezTo>
                  <a:cubicBezTo>
                    <a:pt x="8319" y="4437"/>
                    <a:pt x="7987" y="4622"/>
                    <a:pt x="7765" y="4696"/>
                  </a:cubicBezTo>
                  <a:cubicBezTo>
                    <a:pt x="7543" y="4807"/>
                    <a:pt x="7395" y="4881"/>
                    <a:pt x="7395" y="4881"/>
                  </a:cubicBezTo>
                  <a:cubicBezTo>
                    <a:pt x="7284" y="4918"/>
                    <a:pt x="7247" y="5029"/>
                    <a:pt x="7210" y="5103"/>
                  </a:cubicBezTo>
                  <a:lnTo>
                    <a:pt x="6766" y="8060"/>
                  </a:lnTo>
                  <a:cubicBezTo>
                    <a:pt x="6730" y="8356"/>
                    <a:pt x="6582" y="8578"/>
                    <a:pt x="6323" y="8726"/>
                  </a:cubicBezTo>
                  <a:cubicBezTo>
                    <a:pt x="6027" y="8911"/>
                    <a:pt x="5620" y="9169"/>
                    <a:pt x="5214" y="9391"/>
                  </a:cubicBezTo>
                  <a:cubicBezTo>
                    <a:pt x="4844" y="9613"/>
                    <a:pt x="4474" y="9798"/>
                    <a:pt x="4326" y="9872"/>
                  </a:cubicBezTo>
                  <a:cubicBezTo>
                    <a:pt x="4326" y="9872"/>
                    <a:pt x="4216" y="9909"/>
                    <a:pt x="4105" y="9909"/>
                  </a:cubicBezTo>
                  <a:cubicBezTo>
                    <a:pt x="3994" y="9909"/>
                    <a:pt x="3846" y="9946"/>
                    <a:pt x="3698" y="9946"/>
                  </a:cubicBezTo>
                  <a:cubicBezTo>
                    <a:pt x="3328" y="9946"/>
                    <a:pt x="2848" y="9909"/>
                    <a:pt x="2478" y="9872"/>
                  </a:cubicBezTo>
                  <a:cubicBezTo>
                    <a:pt x="2281" y="9852"/>
                    <a:pt x="2116" y="9833"/>
                    <a:pt x="2004" y="9818"/>
                  </a:cubicBezTo>
                  <a:lnTo>
                    <a:pt x="2004" y="9818"/>
                  </a:lnTo>
                  <a:lnTo>
                    <a:pt x="703" y="7358"/>
                  </a:lnTo>
                  <a:lnTo>
                    <a:pt x="2071" y="4659"/>
                  </a:lnTo>
                  <a:lnTo>
                    <a:pt x="2108" y="4659"/>
                  </a:lnTo>
                  <a:lnTo>
                    <a:pt x="3885" y="670"/>
                  </a:lnTo>
                  <a:lnTo>
                    <a:pt x="3885" y="670"/>
                  </a:lnTo>
                  <a:cubicBezTo>
                    <a:pt x="3923" y="650"/>
                    <a:pt x="3972" y="629"/>
                    <a:pt x="4031" y="629"/>
                  </a:cubicBezTo>
                  <a:close/>
                  <a:moveTo>
                    <a:pt x="4031" y="1"/>
                  </a:moveTo>
                  <a:cubicBezTo>
                    <a:pt x="3698" y="1"/>
                    <a:pt x="3476" y="186"/>
                    <a:pt x="3439" y="223"/>
                  </a:cubicBezTo>
                  <a:lnTo>
                    <a:pt x="3365" y="333"/>
                  </a:lnTo>
                  <a:lnTo>
                    <a:pt x="1517" y="4400"/>
                  </a:lnTo>
                  <a:lnTo>
                    <a:pt x="75" y="7210"/>
                  </a:lnTo>
                  <a:cubicBezTo>
                    <a:pt x="1" y="7284"/>
                    <a:pt x="1" y="7395"/>
                    <a:pt x="75" y="7506"/>
                  </a:cubicBezTo>
                  <a:lnTo>
                    <a:pt x="1517" y="10242"/>
                  </a:lnTo>
                  <a:cubicBezTo>
                    <a:pt x="1591" y="10316"/>
                    <a:pt x="1665" y="10390"/>
                    <a:pt x="1775" y="10390"/>
                  </a:cubicBezTo>
                  <a:cubicBezTo>
                    <a:pt x="1775" y="10390"/>
                    <a:pt x="2848" y="10537"/>
                    <a:pt x="3698" y="10537"/>
                  </a:cubicBezTo>
                  <a:lnTo>
                    <a:pt x="4179" y="10537"/>
                  </a:lnTo>
                  <a:cubicBezTo>
                    <a:pt x="4326" y="10500"/>
                    <a:pt x="4437" y="10500"/>
                    <a:pt x="4585" y="10426"/>
                  </a:cubicBezTo>
                  <a:cubicBezTo>
                    <a:pt x="4770" y="10353"/>
                    <a:pt x="5140" y="10168"/>
                    <a:pt x="5546" y="9909"/>
                  </a:cubicBezTo>
                  <a:cubicBezTo>
                    <a:pt x="5916" y="9687"/>
                    <a:pt x="6323" y="9465"/>
                    <a:pt x="6656" y="9243"/>
                  </a:cubicBezTo>
                  <a:cubicBezTo>
                    <a:pt x="7062" y="9022"/>
                    <a:pt x="7321" y="8615"/>
                    <a:pt x="7395" y="8171"/>
                  </a:cubicBezTo>
                  <a:lnTo>
                    <a:pt x="7816" y="5361"/>
                  </a:lnTo>
                  <a:lnTo>
                    <a:pt x="7816" y="5361"/>
                  </a:lnTo>
                  <a:cubicBezTo>
                    <a:pt x="8353" y="5115"/>
                    <a:pt x="10100" y="4299"/>
                    <a:pt x="11277" y="3587"/>
                  </a:cubicBezTo>
                  <a:cubicBezTo>
                    <a:pt x="11388" y="3513"/>
                    <a:pt x="11499" y="3439"/>
                    <a:pt x="11536" y="3328"/>
                  </a:cubicBezTo>
                  <a:cubicBezTo>
                    <a:pt x="11610" y="3217"/>
                    <a:pt x="11647" y="3069"/>
                    <a:pt x="11647" y="2958"/>
                  </a:cubicBezTo>
                  <a:cubicBezTo>
                    <a:pt x="11647" y="2700"/>
                    <a:pt x="11536" y="2515"/>
                    <a:pt x="11425" y="2330"/>
                  </a:cubicBezTo>
                  <a:cubicBezTo>
                    <a:pt x="11277" y="2182"/>
                    <a:pt x="11166" y="2071"/>
                    <a:pt x="11055" y="1960"/>
                  </a:cubicBezTo>
                  <a:cubicBezTo>
                    <a:pt x="10944" y="1886"/>
                    <a:pt x="10759" y="1812"/>
                    <a:pt x="10611" y="1812"/>
                  </a:cubicBezTo>
                  <a:cubicBezTo>
                    <a:pt x="10537" y="1812"/>
                    <a:pt x="10427" y="1849"/>
                    <a:pt x="10353" y="1886"/>
                  </a:cubicBezTo>
                  <a:lnTo>
                    <a:pt x="6101" y="3476"/>
                  </a:lnTo>
                  <a:lnTo>
                    <a:pt x="4563" y="3230"/>
                  </a:lnTo>
                  <a:lnTo>
                    <a:pt x="4563" y="3230"/>
                  </a:lnTo>
                  <a:cubicBezTo>
                    <a:pt x="4638" y="2974"/>
                    <a:pt x="4731" y="2670"/>
                    <a:pt x="4807" y="2367"/>
                  </a:cubicBezTo>
                  <a:cubicBezTo>
                    <a:pt x="4955" y="1886"/>
                    <a:pt x="5066" y="1443"/>
                    <a:pt x="5066" y="1036"/>
                  </a:cubicBezTo>
                  <a:cubicBezTo>
                    <a:pt x="5066" y="851"/>
                    <a:pt x="5029" y="629"/>
                    <a:pt x="4881" y="444"/>
                  </a:cubicBezTo>
                  <a:cubicBezTo>
                    <a:pt x="4622" y="149"/>
                    <a:pt x="4326" y="1"/>
                    <a:pt x="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734;p64">
              <a:extLst>
                <a:ext uri="{FF2B5EF4-FFF2-40B4-BE49-F238E27FC236}">
                  <a16:creationId xmlns:a16="http://schemas.microsoft.com/office/drawing/2014/main" id="{6FCC8E74-C61F-45AB-ADEA-CC52A39DCB24}"/>
                </a:ext>
              </a:extLst>
            </p:cNvPr>
            <p:cNvSpPr/>
            <p:nvPr/>
          </p:nvSpPr>
          <p:spPr>
            <a:xfrm>
              <a:off x="5170975" y="3049725"/>
              <a:ext cx="49925" cy="34225"/>
            </a:xfrm>
            <a:custGeom>
              <a:avLst/>
              <a:gdLst/>
              <a:ahLst/>
              <a:cxnLst/>
              <a:rect l="l" t="t" r="r" b="b"/>
              <a:pathLst>
                <a:path w="1997" h="1369" extrusionOk="0">
                  <a:moveTo>
                    <a:pt x="1635" y="1"/>
                  </a:moveTo>
                  <a:cubicBezTo>
                    <a:pt x="1582" y="1"/>
                    <a:pt x="1528" y="13"/>
                    <a:pt x="1479" y="38"/>
                  </a:cubicBezTo>
                  <a:lnTo>
                    <a:pt x="185" y="777"/>
                  </a:lnTo>
                  <a:cubicBezTo>
                    <a:pt x="37" y="888"/>
                    <a:pt x="0" y="1073"/>
                    <a:pt x="74" y="1221"/>
                  </a:cubicBezTo>
                  <a:cubicBezTo>
                    <a:pt x="123" y="1320"/>
                    <a:pt x="222" y="1369"/>
                    <a:pt x="326" y="1369"/>
                  </a:cubicBezTo>
                  <a:cubicBezTo>
                    <a:pt x="378" y="1369"/>
                    <a:pt x="432" y="1357"/>
                    <a:pt x="481" y="1332"/>
                  </a:cubicBezTo>
                  <a:lnTo>
                    <a:pt x="1812" y="592"/>
                  </a:lnTo>
                  <a:cubicBezTo>
                    <a:pt x="1960" y="519"/>
                    <a:pt x="1997" y="297"/>
                    <a:pt x="1923" y="149"/>
                  </a:cubicBezTo>
                  <a:cubicBezTo>
                    <a:pt x="1849" y="50"/>
                    <a:pt x="1742" y="1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735;p64">
              <a:extLst>
                <a:ext uri="{FF2B5EF4-FFF2-40B4-BE49-F238E27FC236}">
                  <a16:creationId xmlns:a16="http://schemas.microsoft.com/office/drawing/2014/main" id="{B634A814-9DF6-461B-8B07-A6373F4BBCB4}"/>
                </a:ext>
              </a:extLst>
            </p:cNvPr>
            <p:cNvSpPr/>
            <p:nvPr/>
          </p:nvSpPr>
          <p:spPr>
            <a:xfrm>
              <a:off x="5177425" y="3078150"/>
              <a:ext cx="36075" cy="32750"/>
            </a:xfrm>
            <a:custGeom>
              <a:avLst/>
              <a:gdLst/>
              <a:ahLst/>
              <a:cxnLst/>
              <a:rect l="l" t="t" r="r" b="b"/>
              <a:pathLst>
                <a:path w="1443" h="1310" extrusionOk="0">
                  <a:moveTo>
                    <a:pt x="1124" y="1"/>
                  </a:moveTo>
                  <a:cubicBezTo>
                    <a:pt x="1045" y="1"/>
                    <a:pt x="962" y="28"/>
                    <a:pt x="888" y="84"/>
                  </a:cubicBezTo>
                  <a:lnTo>
                    <a:pt x="149" y="786"/>
                  </a:lnTo>
                  <a:cubicBezTo>
                    <a:pt x="1" y="897"/>
                    <a:pt x="1" y="1082"/>
                    <a:pt x="112" y="1193"/>
                  </a:cubicBezTo>
                  <a:cubicBezTo>
                    <a:pt x="171" y="1272"/>
                    <a:pt x="263" y="1309"/>
                    <a:pt x="352" y="1309"/>
                  </a:cubicBezTo>
                  <a:cubicBezTo>
                    <a:pt x="429" y="1309"/>
                    <a:pt x="504" y="1282"/>
                    <a:pt x="556" y="1230"/>
                  </a:cubicBezTo>
                  <a:lnTo>
                    <a:pt x="1332" y="528"/>
                  </a:lnTo>
                  <a:cubicBezTo>
                    <a:pt x="1443" y="417"/>
                    <a:pt x="1443" y="232"/>
                    <a:pt x="1332" y="84"/>
                  </a:cubicBezTo>
                  <a:cubicBezTo>
                    <a:pt x="1276" y="28"/>
                    <a:pt x="1203" y="1"/>
                    <a:pt x="1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736;p64">
              <a:extLst>
                <a:ext uri="{FF2B5EF4-FFF2-40B4-BE49-F238E27FC236}">
                  <a16:creationId xmlns:a16="http://schemas.microsoft.com/office/drawing/2014/main" id="{F12125E7-EEE6-4E9B-ABA2-D63831AECE64}"/>
                </a:ext>
              </a:extLst>
            </p:cNvPr>
            <p:cNvSpPr/>
            <p:nvPr/>
          </p:nvSpPr>
          <p:spPr>
            <a:xfrm>
              <a:off x="5175600" y="3110600"/>
              <a:ext cx="33275" cy="33575"/>
            </a:xfrm>
            <a:custGeom>
              <a:avLst/>
              <a:gdLst/>
              <a:ahLst/>
              <a:cxnLst/>
              <a:rect l="l" t="t" r="r" b="b"/>
              <a:pathLst>
                <a:path w="1331" h="1343" extrusionOk="0">
                  <a:moveTo>
                    <a:pt x="964" y="1"/>
                  </a:moveTo>
                  <a:cubicBezTo>
                    <a:pt x="880" y="1"/>
                    <a:pt x="799" y="38"/>
                    <a:pt x="739" y="117"/>
                  </a:cubicBezTo>
                  <a:lnTo>
                    <a:pt x="111" y="819"/>
                  </a:lnTo>
                  <a:cubicBezTo>
                    <a:pt x="0" y="967"/>
                    <a:pt x="37" y="1152"/>
                    <a:pt x="148" y="1263"/>
                  </a:cubicBezTo>
                  <a:cubicBezTo>
                    <a:pt x="217" y="1314"/>
                    <a:pt x="293" y="1342"/>
                    <a:pt x="367" y="1342"/>
                  </a:cubicBezTo>
                  <a:cubicBezTo>
                    <a:pt x="451" y="1342"/>
                    <a:pt x="532" y="1305"/>
                    <a:pt x="592" y="1226"/>
                  </a:cubicBezTo>
                  <a:lnTo>
                    <a:pt x="1220" y="524"/>
                  </a:lnTo>
                  <a:cubicBezTo>
                    <a:pt x="1331" y="376"/>
                    <a:pt x="1294" y="191"/>
                    <a:pt x="1183" y="80"/>
                  </a:cubicBezTo>
                  <a:cubicBezTo>
                    <a:pt x="1114" y="28"/>
                    <a:pt x="1038" y="1"/>
                    <a:pt x="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737;p64">
              <a:extLst>
                <a:ext uri="{FF2B5EF4-FFF2-40B4-BE49-F238E27FC236}">
                  <a16:creationId xmlns:a16="http://schemas.microsoft.com/office/drawing/2014/main" id="{17BD7097-D999-446F-AC1A-050CE376B1E2}"/>
                </a:ext>
              </a:extLst>
            </p:cNvPr>
            <p:cNvSpPr/>
            <p:nvPr/>
          </p:nvSpPr>
          <p:spPr>
            <a:xfrm>
              <a:off x="5094250" y="3007225"/>
              <a:ext cx="42550" cy="15725"/>
            </a:xfrm>
            <a:custGeom>
              <a:avLst/>
              <a:gdLst/>
              <a:ahLst/>
              <a:cxnLst/>
              <a:rect l="l" t="t" r="r" b="b"/>
              <a:pathLst>
                <a:path w="1702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1369" y="629"/>
                  </a:lnTo>
                  <a:cubicBezTo>
                    <a:pt x="1553" y="629"/>
                    <a:pt x="1664" y="481"/>
                    <a:pt x="1701" y="333"/>
                  </a:cubicBezTo>
                  <a:cubicBezTo>
                    <a:pt x="1701" y="148"/>
                    <a:pt x="1553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738;p64">
              <a:extLst>
                <a:ext uri="{FF2B5EF4-FFF2-40B4-BE49-F238E27FC236}">
                  <a16:creationId xmlns:a16="http://schemas.microsoft.com/office/drawing/2014/main" id="{CAB75668-2ED0-4BD7-9D01-F37E97D045CB}"/>
                </a:ext>
              </a:extLst>
            </p:cNvPr>
            <p:cNvSpPr/>
            <p:nvPr/>
          </p:nvSpPr>
          <p:spPr>
            <a:xfrm>
              <a:off x="3419475" y="2893525"/>
              <a:ext cx="818000" cy="942775"/>
            </a:xfrm>
            <a:custGeom>
              <a:avLst/>
              <a:gdLst/>
              <a:ahLst/>
              <a:cxnLst/>
              <a:rect l="l" t="t" r="r" b="b"/>
              <a:pathLst>
                <a:path w="32720" h="37711" extrusionOk="0">
                  <a:moveTo>
                    <a:pt x="13162" y="1"/>
                  </a:moveTo>
                  <a:cubicBezTo>
                    <a:pt x="7543" y="1"/>
                    <a:pt x="1" y="2330"/>
                    <a:pt x="1" y="2330"/>
                  </a:cubicBezTo>
                  <a:lnTo>
                    <a:pt x="4253" y="37711"/>
                  </a:lnTo>
                  <a:lnTo>
                    <a:pt x="28246" y="37711"/>
                  </a:lnTo>
                  <a:lnTo>
                    <a:pt x="32720" y="1147"/>
                  </a:lnTo>
                  <a:lnTo>
                    <a:pt x="28838" y="962"/>
                  </a:lnTo>
                  <a:cubicBezTo>
                    <a:pt x="28838" y="962"/>
                    <a:pt x="18782" y="1"/>
                    <a:pt x="13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739;p64">
              <a:extLst>
                <a:ext uri="{FF2B5EF4-FFF2-40B4-BE49-F238E27FC236}">
                  <a16:creationId xmlns:a16="http://schemas.microsoft.com/office/drawing/2014/main" id="{C630AB8F-A3BD-4D4C-A8A1-7FCAD4588167}"/>
                </a:ext>
              </a:extLst>
            </p:cNvPr>
            <p:cNvSpPr/>
            <p:nvPr/>
          </p:nvSpPr>
          <p:spPr>
            <a:xfrm>
              <a:off x="3411175" y="2886150"/>
              <a:ext cx="833700" cy="957550"/>
            </a:xfrm>
            <a:custGeom>
              <a:avLst/>
              <a:gdLst/>
              <a:ahLst/>
              <a:cxnLst/>
              <a:rect l="l" t="t" r="r" b="b"/>
              <a:pathLst>
                <a:path w="33348" h="38302" extrusionOk="0">
                  <a:moveTo>
                    <a:pt x="13494" y="592"/>
                  </a:moveTo>
                  <a:cubicBezTo>
                    <a:pt x="16267" y="592"/>
                    <a:pt x="20186" y="850"/>
                    <a:pt x="23403" y="1072"/>
                  </a:cubicBezTo>
                  <a:cubicBezTo>
                    <a:pt x="25029" y="1220"/>
                    <a:pt x="26434" y="1331"/>
                    <a:pt x="27469" y="1405"/>
                  </a:cubicBezTo>
                  <a:cubicBezTo>
                    <a:pt x="28505" y="1516"/>
                    <a:pt x="29133" y="1553"/>
                    <a:pt x="29133" y="1553"/>
                  </a:cubicBezTo>
                  <a:lnTo>
                    <a:pt x="32682" y="1738"/>
                  </a:lnTo>
                  <a:lnTo>
                    <a:pt x="28320" y="37710"/>
                  </a:lnTo>
                  <a:lnTo>
                    <a:pt x="4843" y="37710"/>
                  </a:lnTo>
                  <a:lnTo>
                    <a:pt x="659" y="2837"/>
                  </a:lnTo>
                  <a:lnTo>
                    <a:pt x="659" y="2837"/>
                  </a:lnTo>
                  <a:cubicBezTo>
                    <a:pt x="684" y="2829"/>
                    <a:pt x="711" y="2820"/>
                    <a:pt x="740" y="2810"/>
                  </a:cubicBezTo>
                  <a:cubicBezTo>
                    <a:pt x="2255" y="2366"/>
                    <a:pt x="8651" y="592"/>
                    <a:pt x="13494" y="592"/>
                  </a:cubicBezTo>
                  <a:close/>
                  <a:moveTo>
                    <a:pt x="13494" y="0"/>
                  </a:moveTo>
                  <a:cubicBezTo>
                    <a:pt x="7801" y="0"/>
                    <a:pt x="259" y="2329"/>
                    <a:pt x="222" y="2329"/>
                  </a:cubicBezTo>
                  <a:cubicBezTo>
                    <a:pt x="74" y="2366"/>
                    <a:pt x="0" y="2514"/>
                    <a:pt x="0" y="2662"/>
                  </a:cubicBezTo>
                  <a:lnTo>
                    <a:pt x="4289" y="38043"/>
                  </a:lnTo>
                  <a:cubicBezTo>
                    <a:pt x="4289" y="38191"/>
                    <a:pt x="4437" y="38302"/>
                    <a:pt x="4585" y="38302"/>
                  </a:cubicBezTo>
                  <a:lnTo>
                    <a:pt x="28578" y="38302"/>
                  </a:lnTo>
                  <a:cubicBezTo>
                    <a:pt x="28726" y="38302"/>
                    <a:pt x="28874" y="38191"/>
                    <a:pt x="28874" y="38043"/>
                  </a:cubicBezTo>
                  <a:lnTo>
                    <a:pt x="33348" y="1479"/>
                  </a:lnTo>
                  <a:cubicBezTo>
                    <a:pt x="33348" y="1405"/>
                    <a:pt x="33311" y="1331"/>
                    <a:pt x="33274" y="1257"/>
                  </a:cubicBezTo>
                  <a:cubicBezTo>
                    <a:pt x="33200" y="1183"/>
                    <a:pt x="33126" y="1146"/>
                    <a:pt x="33052" y="1146"/>
                  </a:cubicBezTo>
                  <a:lnTo>
                    <a:pt x="29207" y="963"/>
                  </a:lnTo>
                  <a:lnTo>
                    <a:pt x="29207" y="963"/>
                  </a:lnTo>
                  <a:lnTo>
                    <a:pt x="29207" y="961"/>
                  </a:lnTo>
                  <a:cubicBezTo>
                    <a:pt x="29170" y="961"/>
                    <a:pt x="19114" y="0"/>
                    <a:pt x="13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740;p64">
              <a:extLst>
                <a:ext uri="{FF2B5EF4-FFF2-40B4-BE49-F238E27FC236}">
                  <a16:creationId xmlns:a16="http://schemas.microsoft.com/office/drawing/2014/main" id="{0607F563-F562-4BFE-BFA4-48DCB8BA323B}"/>
                </a:ext>
              </a:extLst>
            </p:cNvPr>
            <p:cNvSpPr/>
            <p:nvPr/>
          </p:nvSpPr>
          <p:spPr>
            <a:xfrm>
              <a:off x="3472175" y="3836275"/>
              <a:ext cx="732025" cy="440925"/>
            </a:xfrm>
            <a:custGeom>
              <a:avLst/>
              <a:gdLst/>
              <a:ahLst/>
              <a:cxnLst/>
              <a:rect l="l" t="t" r="r" b="b"/>
              <a:pathLst>
                <a:path w="29281" h="17637" extrusionOk="0">
                  <a:moveTo>
                    <a:pt x="2145" y="1"/>
                  </a:moveTo>
                  <a:lnTo>
                    <a:pt x="333" y="7284"/>
                  </a:lnTo>
                  <a:cubicBezTo>
                    <a:pt x="0" y="8541"/>
                    <a:pt x="185" y="9872"/>
                    <a:pt x="777" y="11055"/>
                  </a:cubicBezTo>
                  <a:lnTo>
                    <a:pt x="4178" y="17636"/>
                  </a:lnTo>
                  <a:lnTo>
                    <a:pt x="24992" y="17636"/>
                  </a:lnTo>
                  <a:lnTo>
                    <a:pt x="28283" y="11462"/>
                  </a:lnTo>
                  <a:cubicBezTo>
                    <a:pt x="29170" y="9872"/>
                    <a:pt x="29281" y="7950"/>
                    <a:pt x="28615" y="6249"/>
                  </a:cubicBezTo>
                  <a:lnTo>
                    <a:pt x="261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741;p64">
              <a:extLst>
                <a:ext uri="{FF2B5EF4-FFF2-40B4-BE49-F238E27FC236}">
                  <a16:creationId xmlns:a16="http://schemas.microsoft.com/office/drawing/2014/main" id="{C5B2572F-4AE9-4E4D-AF04-161ADA414C28}"/>
                </a:ext>
              </a:extLst>
            </p:cNvPr>
            <p:cNvSpPr/>
            <p:nvPr/>
          </p:nvSpPr>
          <p:spPr>
            <a:xfrm>
              <a:off x="3468475" y="3828900"/>
              <a:ext cx="737575" cy="455675"/>
            </a:xfrm>
            <a:custGeom>
              <a:avLst/>
              <a:gdLst/>
              <a:ahLst/>
              <a:cxnLst/>
              <a:rect l="l" t="t" r="r" b="b"/>
              <a:pathLst>
                <a:path w="29503" h="18227" extrusionOk="0">
                  <a:moveTo>
                    <a:pt x="26065" y="592"/>
                  </a:moveTo>
                  <a:lnTo>
                    <a:pt x="28468" y="6655"/>
                  </a:lnTo>
                  <a:cubicBezTo>
                    <a:pt x="28727" y="7357"/>
                    <a:pt x="28874" y="8097"/>
                    <a:pt x="28874" y="8836"/>
                  </a:cubicBezTo>
                  <a:cubicBezTo>
                    <a:pt x="28874" y="9797"/>
                    <a:pt x="28653" y="10759"/>
                    <a:pt x="28172" y="11646"/>
                  </a:cubicBezTo>
                  <a:lnTo>
                    <a:pt x="24956" y="17598"/>
                  </a:lnTo>
                  <a:lnTo>
                    <a:pt x="4511" y="17598"/>
                  </a:lnTo>
                  <a:lnTo>
                    <a:pt x="1183" y="11202"/>
                  </a:lnTo>
                  <a:cubicBezTo>
                    <a:pt x="814" y="10463"/>
                    <a:pt x="629" y="9687"/>
                    <a:pt x="629" y="8873"/>
                  </a:cubicBezTo>
                  <a:cubicBezTo>
                    <a:pt x="629" y="8467"/>
                    <a:pt x="666" y="8060"/>
                    <a:pt x="777" y="7653"/>
                  </a:cubicBezTo>
                  <a:lnTo>
                    <a:pt x="2533" y="592"/>
                  </a:lnTo>
                  <a:close/>
                  <a:moveTo>
                    <a:pt x="2293" y="0"/>
                  </a:moveTo>
                  <a:cubicBezTo>
                    <a:pt x="2145" y="0"/>
                    <a:pt x="2034" y="74"/>
                    <a:pt x="1997" y="222"/>
                  </a:cubicBezTo>
                  <a:lnTo>
                    <a:pt x="185" y="7505"/>
                  </a:lnTo>
                  <a:cubicBezTo>
                    <a:pt x="74" y="7949"/>
                    <a:pt x="0" y="8393"/>
                    <a:pt x="0" y="8873"/>
                  </a:cubicBezTo>
                  <a:cubicBezTo>
                    <a:pt x="0" y="9760"/>
                    <a:pt x="222" y="10685"/>
                    <a:pt x="629" y="11498"/>
                  </a:cubicBezTo>
                  <a:lnTo>
                    <a:pt x="4067" y="18079"/>
                  </a:lnTo>
                  <a:cubicBezTo>
                    <a:pt x="4104" y="18153"/>
                    <a:pt x="4215" y="18227"/>
                    <a:pt x="4326" y="18227"/>
                  </a:cubicBezTo>
                  <a:lnTo>
                    <a:pt x="25140" y="18227"/>
                  </a:lnTo>
                  <a:cubicBezTo>
                    <a:pt x="25251" y="18227"/>
                    <a:pt x="25362" y="18153"/>
                    <a:pt x="25399" y="18079"/>
                  </a:cubicBezTo>
                  <a:lnTo>
                    <a:pt x="28727" y="11905"/>
                  </a:lnTo>
                  <a:cubicBezTo>
                    <a:pt x="29244" y="10944"/>
                    <a:pt x="29503" y="9908"/>
                    <a:pt x="29503" y="8836"/>
                  </a:cubicBezTo>
                  <a:cubicBezTo>
                    <a:pt x="29503" y="8023"/>
                    <a:pt x="29318" y="7210"/>
                    <a:pt x="29022" y="6433"/>
                  </a:cubicBezTo>
                  <a:lnTo>
                    <a:pt x="26582" y="185"/>
                  </a:lnTo>
                  <a:cubicBezTo>
                    <a:pt x="26545" y="74"/>
                    <a:pt x="26434" y="0"/>
                    <a:pt x="26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742;p64">
              <a:extLst>
                <a:ext uri="{FF2B5EF4-FFF2-40B4-BE49-F238E27FC236}">
                  <a16:creationId xmlns:a16="http://schemas.microsoft.com/office/drawing/2014/main" id="{2BFB5399-84F1-4FD4-819E-119A014F4679}"/>
                </a:ext>
              </a:extLst>
            </p:cNvPr>
            <p:cNvSpPr/>
            <p:nvPr/>
          </p:nvSpPr>
          <p:spPr>
            <a:xfrm>
              <a:off x="3795650" y="4161625"/>
              <a:ext cx="109100" cy="415025"/>
            </a:xfrm>
            <a:custGeom>
              <a:avLst/>
              <a:gdLst/>
              <a:ahLst/>
              <a:cxnLst/>
              <a:rect l="l" t="t" r="r" b="b"/>
              <a:pathLst>
                <a:path w="4364" h="16601" extrusionOk="0">
                  <a:moveTo>
                    <a:pt x="1" y="1"/>
                  </a:moveTo>
                  <a:lnTo>
                    <a:pt x="1" y="16601"/>
                  </a:lnTo>
                  <a:lnTo>
                    <a:pt x="4363" y="16601"/>
                  </a:lnTo>
                  <a:lnTo>
                    <a:pt x="4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743;p64">
              <a:extLst>
                <a:ext uri="{FF2B5EF4-FFF2-40B4-BE49-F238E27FC236}">
                  <a16:creationId xmlns:a16="http://schemas.microsoft.com/office/drawing/2014/main" id="{F0986F55-BECB-4377-BBFE-A95C5421E275}"/>
                </a:ext>
              </a:extLst>
            </p:cNvPr>
            <p:cNvSpPr/>
            <p:nvPr/>
          </p:nvSpPr>
          <p:spPr>
            <a:xfrm>
              <a:off x="3788275" y="4154225"/>
              <a:ext cx="123875" cy="430750"/>
            </a:xfrm>
            <a:custGeom>
              <a:avLst/>
              <a:gdLst/>
              <a:ahLst/>
              <a:cxnLst/>
              <a:rect l="l" t="t" r="r" b="b"/>
              <a:pathLst>
                <a:path w="4955" h="17230" extrusionOk="0">
                  <a:moveTo>
                    <a:pt x="4363" y="592"/>
                  </a:moveTo>
                  <a:lnTo>
                    <a:pt x="4363" y="16601"/>
                  </a:lnTo>
                  <a:lnTo>
                    <a:pt x="629" y="16601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16897"/>
                  </a:lnTo>
                  <a:cubicBezTo>
                    <a:pt x="0" y="17007"/>
                    <a:pt x="37" y="17081"/>
                    <a:pt x="74" y="17118"/>
                  </a:cubicBezTo>
                  <a:cubicBezTo>
                    <a:pt x="148" y="17192"/>
                    <a:pt x="222" y="17229"/>
                    <a:pt x="296" y="17229"/>
                  </a:cubicBezTo>
                  <a:lnTo>
                    <a:pt x="4658" y="17229"/>
                  </a:lnTo>
                  <a:cubicBezTo>
                    <a:pt x="4732" y="17229"/>
                    <a:pt x="4806" y="17192"/>
                    <a:pt x="4880" y="17118"/>
                  </a:cubicBezTo>
                  <a:cubicBezTo>
                    <a:pt x="4954" y="17081"/>
                    <a:pt x="4954" y="17007"/>
                    <a:pt x="4954" y="16897"/>
                  </a:cubicBezTo>
                  <a:lnTo>
                    <a:pt x="4954" y="297"/>
                  </a:lnTo>
                  <a:cubicBezTo>
                    <a:pt x="4954" y="223"/>
                    <a:pt x="4954" y="149"/>
                    <a:pt x="4880" y="75"/>
                  </a:cubicBezTo>
                  <a:cubicBezTo>
                    <a:pt x="4806" y="38"/>
                    <a:pt x="4732" y="1"/>
                    <a:pt x="4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744;p64">
              <a:extLst>
                <a:ext uri="{FF2B5EF4-FFF2-40B4-BE49-F238E27FC236}">
                  <a16:creationId xmlns:a16="http://schemas.microsoft.com/office/drawing/2014/main" id="{FB8C2BAF-A476-4F3D-BF59-C544BB1B3DE0}"/>
                </a:ext>
              </a:extLst>
            </p:cNvPr>
            <p:cNvSpPr/>
            <p:nvPr/>
          </p:nvSpPr>
          <p:spPr>
            <a:xfrm>
              <a:off x="3767925" y="4511925"/>
              <a:ext cx="164550" cy="525000"/>
            </a:xfrm>
            <a:custGeom>
              <a:avLst/>
              <a:gdLst/>
              <a:ahLst/>
              <a:cxnLst/>
              <a:rect l="l" t="t" r="r" b="b"/>
              <a:pathLst>
                <a:path w="6582" h="21000" extrusionOk="0">
                  <a:moveTo>
                    <a:pt x="1" y="1"/>
                  </a:moveTo>
                  <a:lnTo>
                    <a:pt x="1" y="21000"/>
                  </a:lnTo>
                  <a:lnTo>
                    <a:pt x="6582" y="21000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745;p64">
              <a:extLst>
                <a:ext uri="{FF2B5EF4-FFF2-40B4-BE49-F238E27FC236}">
                  <a16:creationId xmlns:a16="http://schemas.microsoft.com/office/drawing/2014/main" id="{0F7D8F4B-D6C4-4C9A-9AB5-A71F524A47C5}"/>
                </a:ext>
              </a:extLst>
            </p:cNvPr>
            <p:cNvSpPr/>
            <p:nvPr/>
          </p:nvSpPr>
          <p:spPr>
            <a:xfrm>
              <a:off x="3760550" y="4503600"/>
              <a:ext cx="179325" cy="540725"/>
            </a:xfrm>
            <a:custGeom>
              <a:avLst/>
              <a:gdLst/>
              <a:ahLst/>
              <a:cxnLst/>
              <a:rect l="l" t="t" r="r" b="b"/>
              <a:pathLst>
                <a:path w="7173" h="21629" extrusionOk="0">
                  <a:moveTo>
                    <a:pt x="6581" y="629"/>
                  </a:moveTo>
                  <a:lnTo>
                    <a:pt x="6581" y="21037"/>
                  </a:lnTo>
                  <a:lnTo>
                    <a:pt x="629" y="21037"/>
                  </a:lnTo>
                  <a:lnTo>
                    <a:pt x="629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60"/>
                    <a:pt x="0" y="334"/>
                  </a:cubicBezTo>
                  <a:lnTo>
                    <a:pt x="0" y="21333"/>
                  </a:lnTo>
                  <a:cubicBezTo>
                    <a:pt x="0" y="21407"/>
                    <a:pt x="37" y="21481"/>
                    <a:pt x="111" y="21555"/>
                  </a:cubicBezTo>
                  <a:cubicBezTo>
                    <a:pt x="148" y="21592"/>
                    <a:pt x="222" y="21629"/>
                    <a:pt x="296" y="21629"/>
                  </a:cubicBezTo>
                  <a:lnTo>
                    <a:pt x="6877" y="21629"/>
                  </a:lnTo>
                  <a:cubicBezTo>
                    <a:pt x="6951" y="21629"/>
                    <a:pt x="7024" y="21592"/>
                    <a:pt x="7098" y="21555"/>
                  </a:cubicBezTo>
                  <a:cubicBezTo>
                    <a:pt x="7172" y="21481"/>
                    <a:pt x="7172" y="21407"/>
                    <a:pt x="7172" y="21333"/>
                  </a:cubicBezTo>
                  <a:lnTo>
                    <a:pt x="7172" y="334"/>
                  </a:lnTo>
                  <a:cubicBezTo>
                    <a:pt x="7172" y="260"/>
                    <a:pt x="7172" y="149"/>
                    <a:pt x="7098" y="112"/>
                  </a:cubicBezTo>
                  <a:cubicBezTo>
                    <a:pt x="7024" y="38"/>
                    <a:pt x="6951" y="1"/>
                    <a:pt x="6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746;p64">
              <a:extLst>
                <a:ext uri="{FF2B5EF4-FFF2-40B4-BE49-F238E27FC236}">
                  <a16:creationId xmlns:a16="http://schemas.microsoft.com/office/drawing/2014/main" id="{D1BCFE80-2CFF-40F9-9044-0B9B5F85DCAC}"/>
                </a:ext>
              </a:extLst>
            </p:cNvPr>
            <p:cNvSpPr/>
            <p:nvPr/>
          </p:nvSpPr>
          <p:spPr>
            <a:xfrm>
              <a:off x="3244800" y="4999025"/>
              <a:ext cx="1202500" cy="159000"/>
            </a:xfrm>
            <a:custGeom>
              <a:avLst/>
              <a:gdLst/>
              <a:ahLst/>
              <a:cxnLst/>
              <a:rect l="l" t="t" r="r" b="b"/>
              <a:pathLst>
                <a:path w="48100" h="6360" extrusionOk="0">
                  <a:moveTo>
                    <a:pt x="23773" y="0"/>
                  </a:moveTo>
                  <a:lnTo>
                    <a:pt x="23773" y="148"/>
                  </a:lnTo>
                  <a:lnTo>
                    <a:pt x="20741" y="961"/>
                  </a:lnTo>
                  <a:lnTo>
                    <a:pt x="0" y="4843"/>
                  </a:lnTo>
                  <a:lnTo>
                    <a:pt x="0" y="6359"/>
                  </a:lnTo>
                  <a:lnTo>
                    <a:pt x="48099" y="6359"/>
                  </a:lnTo>
                  <a:lnTo>
                    <a:pt x="48099" y="4843"/>
                  </a:lnTo>
                  <a:lnTo>
                    <a:pt x="27359" y="961"/>
                  </a:lnTo>
                  <a:lnTo>
                    <a:pt x="24327" y="148"/>
                  </a:lnTo>
                  <a:lnTo>
                    <a:pt x="24327" y="0"/>
                  </a:lnTo>
                  <a:lnTo>
                    <a:pt x="24068" y="74"/>
                  </a:lnTo>
                  <a:lnTo>
                    <a:pt x="23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747;p64">
              <a:extLst>
                <a:ext uri="{FF2B5EF4-FFF2-40B4-BE49-F238E27FC236}">
                  <a16:creationId xmlns:a16="http://schemas.microsoft.com/office/drawing/2014/main" id="{9C3B66A9-6512-4C94-B1C6-B61AD0568E94}"/>
                </a:ext>
              </a:extLst>
            </p:cNvPr>
            <p:cNvSpPr/>
            <p:nvPr/>
          </p:nvSpPr>
          <p:spPr>
            <a:xfrm>
              <a:off x="3237400" y="4991250"/>
              <a:ext cx="1217275" cy="174150"/>
            </a:xfrm>
            <a:custGeom>
              <a:avLst/>
              <a:gdLst/>
              <a:ahLst/>
              <a:cxnLst/>
              <a:rect l="l" t="t" r="r" b="b"/>
              <a:pathLst>
                <a:path w="48691" h="6966" extrusionOk="0">
                  <a:moveTo>
                    <a:pt x="24411" y="681"/>
                  </a:moveTo>
                  <a:cubicBezTo>
                    <a:pt x="24446" y="715"/>
                    <a:pt x="24492" y="740"/>
                    <a:pt x="24549" y="755"/>
                  </a:cubicBezTo>
                  <a:lnTo>
                    <a:pt x="27581" y="1568"/>
                  </a:lnTo>
                  <a:lnTo>
                    <a:pt x="27618" y="1568"/>
                  </a:lnTo>
                  <a:lnTo>
                    <a:pt x="48099" y="5413"/>
                  </a:lnTo>
                  <a:lnTo>
                    <a:pt x="48099" y="6374"/>
                  </a:lnTo>
                  <a:lnTo>
                    <a:pt x="592" y="6374"/>
                  </a:lnTo>
                  <a:lnTo>
                    <a:pt x="592" y="5413"/>
                  </a:lnTo>
                  <a:lnTo>
                    <a:pt x="21074" y="1568"/>
                  </a:lnTo>
                  <a:lnTo>
                    <a:pt x="21111" y="1568"/>
                  </a:lnTo>
                  <a:lnTo>
                    <a:pt x="24143" y="755"/>
                  </a:lnTo>
                  <a:cubicBezTo>
                    <a:pt x="24200" y="740"/>
                    <a:pt x="24246" y="715"/>
                    <a:pt x="24281" y="681"/>
                  </a:cubicBezTo>
                  <a:close/>
                  <a:moveTo>
                    <a:pt x="24070" y="0"/>
                  </a:moveTo>
                  <a:cubicBezTo>
                    <a:pt x="24007" y="0"/>
                    <a:pt x="23936" y="26"/>
                    <a:pt x="23884" y="52"/>
                  </a:cubicBezTo>
                  <a:cubicBezTo>
                    <a:pt x="23832" y="104"/>
                    <a:pt x="23798" y="156"/>
                    <a:pt x="23783" y="220"/>
                  </a:cubicBezTo>
                  <a:lnTo>
                    <a:pt x="23783" y="220"/>
                  </a:lnTo>
                  <a:lnTo>
                    <a:pt x="20963" y="977"/>
                  </a:lnTo>
                  <a:lnTo>
                    <a:pt x="260" y="4859"/>
                  </a:lnTo>
                  <a:cubicBezTo>
                    <a:pt x="112" y="4859"/>
                    <a:pt x="1" y="5006"/>
                    <a:pt x="1" y="5154"/>
                  </a:cubicBezTo>
                  <a:lnTo>
                    <a:pt x="1" y="6670"/>
                  </a:lnTo>
                  <a:cubicBezTo>
                    <a:pt x="1" y="6744"/>
                    <a:pt x="38" y="6818"/>
                    <a:pt x="75" y="6892"/>
                  </a:cubicBezTo>
                  <a:cubicBezTo>
                    <a:pt x="149" y="6929"/>
                    <a:pt x="223" y="6966"/>
                    <a:pt x="296" y="6966"/>
                  </a:cubicBezTo>
                  <a:lnTo>
                    <a:pt x="48395" y="6966"/>
                  </a:lnTo>
                  <a:cubicBezTo>
                    <a:pt x="48469" y="6966"/>
                    <a:pt x="48543" y="6929"/>
                    <a:pt x="48617" y="6892"/>
                  </a:cubicBezTo>
                  <a:cubicBezTo>
                    <a:pt x="48691" y="6818"/>
                    <a:pt x="48691" y="6744"/>
                    <a:pt x="48691" y="6670"/>
                  </a:cubicBezTo>
                  <a:lnTo>
                    <a:pt x="48691" y="5154"/>
                  </a:lnTo>
                  <a:cubicBezTo>
                    <a:pt x="48691" y="5006"/>
                    <a:pt x="48617" y="4859"/>
                    <a:pt x="48469" y="4859"/>
                  </a:cubicBezTo>
                  <a:lnTo>
                    <a:pt x="27729" y="977"/>
                  </a:lnTo>
                  <a:lnTo>
                    <a:pt x="24909" y="220"/>
                  </a:lnTo>
                  <a:lnTo>
                    <a:pt x="24909" y="220"/>
                  </a:lnTo>
                  <a:cubicBezTo>
                    <a:pt x="24893" y="156"/>
                    <a:pt x="24860" y="104"/>
                    <a:pt x="24808" y="52"/>
                  </a:cubicBezTo>
                  <a:cubicBezTo>
                    <a:pt x="24756" y="26"/>
                    <a:pt x="24685" y="0"/>
                    <a:pt x="24622" y="0"/>
                  </a:cubicBezTo>
                  <a:cubicBezTo>
                    <a:pt x="24596" y="0"/>
                    <a:pt x="24571" y="5"/>
                    <a:pt x="24549" y="15"/>
                  </a:cubicBezTo>
                  <a:lnTo>
                    <a:pt x="24364" y="52"/>
                  </a:lnTo>
                  <a:lnTo>
                    <a:pt x="24143" y="15"/>
                  </a:lnTo>
                  <a:cubicBezTo>
                    <a:pt x="24121" y="5"/>
                    <a:pt x="24096" y="0"/>
                    <a:pt x="24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748;p64">
              <a:extLst>
                <a:ext uri="{FF2B5EF4-FFF2-40B4-BE49-F238E27FC236}">
                  <a16:creationId xmlns:a16="http://schemas.microsoft.com/office/drawing/2014/main" id="{E8456E12-F3C6-4DA0-9696-9F5DFDD74E58}"/>
                </a:ext>
              </a:extLst>
            </p:cNvPr>
            <p:cNvSpPr/>
            <p:nvPr/>
          </p:nvSpPr>
          <p:spPr>
            <a:xfrm>
              <a:off x="3253125" y="5145975"/>
              <a:ext cx="73025" cy="72125"/>
            </a:xfrm>
            <a:custGeom>
              <a:avLst/>
              <a:gdLst/>
              <a:ahLst/>
              <a:cxnLst/>
              <a:rect l="l" t="t" r="r" b="b"/>
              <a:pathLst>
                <a:path w="2921" h="2885" extrusionOk="0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6"/>
                    <a:pt x="666" y="2884"/>
                    <a:pt x="1479" y="2884"/>
                  </a:cubicBezTo>
                  <a:cubicBezTo>
                    <a:pt x="2255" y="2884"/>
                    <a:pt x="2921" y="2256"/>
                    <a:pt x="2921" y="1442"/>
                  </a:cubicBezTo>
                  <a:cubicBezTo>
                    <a:pt x="2921" y="629"/>
                    <a:pt x="2255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749;p64">
              <a:extLst>
                <a:ext uri="{FF2B5EF4-FFF2-40B4-BE49-F238E27FC236}">
                  <a16:creationId xmlns:a16="http://schemas.microsoft.com/office/drawing/2014/main" id="{861AFD70-E40D-4CB0-8937-A9C41EB34AE1}"/>
                </a:ext>
              </a:extLst>
            </p:cNvPr>
            <p:cNvSpPr/>
            <p:nvPr/>
          </p:nvSpPr>
          <p:spPr>
            <a:xfrm>
              <a:off x="3245725" y="5137650"/>
              <a:ext cx="87825" cy="88750"/>
            </a:xfrm>
            <a:custGeom>
              <a:avLst/>
              <a:gdLst/>
              <a:ahLst/>
              <a:cxnLst/>
              <a:rect l="l" t="t" r="r" b="b"/>
              <a:pathLst>
                <a:path w="3513" h="3550" extrusionOk="0">
                  <a:moveTo>
                    <a:pt x="1775" y="629"/>
                  </a:moveTo>
                  <a:cubicBezTo>
                    <a:pt x="2404" y="629"/>
                    <a:pt x="2921" y="1147"/>
                    <a:pt x="2921" y="1775"/>
                  </a:cubicBezTo>
                  <a:cubicBezTo>
                    <a:pt x="2921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0" y="814"/>
                    <a:pt x="0" y="1775"/>
                  </a:cubicBezTo>
                  <a:cubicBezTo>
                    <a:pt x="0" y="2737"/>
                    <a:pt x="777" y="3550"/>
                    <a:pt x="1775" y="3550"/>
                  </a:cubicBezTo>
                  <a:cubicBezTo>
                    <a:pt x="2736" y="3550"/>
                    <a:pt x="3513" y="2737"/>
                    <a:pt x="3513" y="1775"/>
                  </a:cubicBezTo>
                  <a:cubicBezTo>
                    <a:pt x="3513" y="814"/>
                    <a:pt x="2736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750;p64">
              <a:extLst>
                <a:ext uri="{FF2B5EF4-FFF2-40B4-BE49-F238E27FC236}">
                  <a16:creationId xmlns:a16="http://schemas.microsoft.com/office/drawing/2014/main" id="{7974FD8C-F0B4-401F-8B0F-7E4486331766}"/>
                </a:ext>
              </a:extLst>
            </p:cNvPr>
            <p:cNvSpPr/>
            <p:nvPr/>
          </p:nvSpPr>
          <p:spPr>
            <a:xfrm>
              <a:off x="3809525" y="5145975"/>
              <a:ext cx="73050" cy="72125"/>
            </a:xfrm>
            <a:custGeom>
              <a:avLst/>
              <a:gdLst/>
              <a:ahLst/>
              <a:cxnLst/>
              <a:rect l="l" t="t" r="r" b="b"/>
              <a:pathLst>
                <a:path w="2922" h="2885" extrusionOk="0">
                  <a:moveTo>
                    <a:pt x="1479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79" y="2884"/>
                  </a:cubicBezTo>
                  <a:cubicBezTo>
                    <a:pt x="2256" y="2884"/>
                    <a:pt x="2921" y="2256"/>
                    <a:pt x="2921" y="1442"/>
                  </a:cubicBezTo>
                  <a:cubicBezTo>
                    <a:pt x="2921" y="629"/>
                    <a:pt x="2256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751;p64">
              <a:extLst>
                <a:ext uri="{FF2B5EF4-FFF2-40B4-BE49-F238E27FC236}">
                  <a16:creationId xmlns:a16="http://schemas.microsoft.com/office/drawing/2014/main" id="{A8B57FF1-3F6C-4167-B3CD-58C49ED889C0}"/>
                </a:ext>
              </a:extLst>
            </p:cNvPr>
            <p:cNvSpPr/>
            <p:nvPr/>
          </p:nvSpPr>
          <p:spPr>
            <a:xfrm>
              <a:off x="3802125" y="5137650"/>
              <a:ext cx="87825" cy="88750"/>
            </a:xfrm>
            <a:custGeom>
              <a:avLst/>
              <a:gdLst/>
              <a:ahLst/>
              <a:cxnLst/>
              <a:rect l="l" t="t" r="r" b="b"/>
              <a:pathLst>
                <a:path w="3513" h="3550" extrusionOk="0">
                  <a:moveTo>
                    <a:pt x="1775" y="629"/>
                  </a:moveTo>
                  <a:cubicBezTo>
                    <a:pt x="2404" y="629"/>
                    <a:pt x="2884" y="1147"/>
                    <a:pt x="2921" y="1775"/>
                  </a:cubicBezTo>
                  <a:cubicBezTo>
                    <a:pt x="2884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75" y="3550"/>
                  </a:cubicBezTo>
                  <a:cubicBezTo>
                    <a:pt x="2737" y="3550"/>
                    <a:pt x="3513" y="2737"/>
                    <a:pt x="3513" y="1775"/>
                  </a:cubicBezTo>
                  <a:cubicBezTo>
                    <a:pt x="3513" y="814"/>
                    <a:pt x="2737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4752;p64">
              <a:extLst>
                <a:ext uri="{FF2B5EF4-FFF2-40B4-BE49-F238E27FC236}">
                  <a16:creationId xmlns:a16="http://schemas.microsoft.com/office/drawing/2014/main" id="{0F7575FE-B501-4872-AD15-03BA46FE9E1A}"/>
                </a:ext>
              </a:extLst>
            </p:cNvPr>
            <p:cNvSpPr/>
            <p:nvPr/>
          </p:nvSpPr>
          <p:spPr>
            <a:xfrm>
              <a:off x="4369625" y="5145975"/>
              <a:ext cx="72125" cy="72125"/>
            </a:xfrm>
            <a:custGeom>
              <a:avLst/>
              <a:gdLst/>
              <a:ahLst/>
              <a:cxnLst/>
              <a:rect l="l" t="t" r="r" b="b"/>
              <a:pathLst>
                <a:path w="2885" h="2885" extrusionOk="0">
                  <a:moveTo>
                    <a:pt x="1443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43" y="2884"/>
                  </a:cubicBezTo>
                  <a:cubicBezTo>
                    <a:pt x="2256" y="2884"/>
                    <a:pt x="2884" y="2256"/>
                    <a:pt x="2884" y="1442"/>
                  </a:cubicBezTo>
                  <a:cubicBezTo>
                    <a:pt x="2884" y="629"/>
                    <a:pt x="2256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4753;p64">
              <a:extLst>
                <a:ext uri="{FF2B5EF4-FFF2-40B4-BE49-F238E27FC236}">
                  <a16:creationId xmlns:a16="http://schemas.microsoft.com/office/drawing/2014/main" id="{0C9DD3EB-9E39-488F-A0E5-4EDE5D50B8D6}"/>
                </a:ext>
              </a:extLst>
            </p:cNvPr>
            <p:cNvSpPr/>
            <p:nvPr/>
          </p:nvSpPr>
          <p:spPr>
            <a:xfrm>
              <a:off x="4362225" y="5137650"/>
              <a:ext cx="87850" cy="88750"/>
            </a:xfrm>
            <a:custGeom>
              <a:avLst/>
              <a:gdLst/>
              <a:ahLst/>
              <a:cxnLst/>
              <a:rect l="l" t="t" r="r" b="b"/>
              <a:pathLst>
                <a:path w="3514" h="3550" extrusionOk="0">
                  <a:moveTo>
                    <a:pt x="1739" y="629"/>
                  </a:moveTo>
                  <a:cubicBezTo>
                    <a:pt x="2367" y="629"/>
                    <a:pt x="2885" y="1147"/>
                    <a:pt x="2885" y="1775"/>
                  </a:cubicBezTo>
                  <a:cubicBezTo>
                    <a:pt x="2885" y="2404"/>
                    <a:pt x="2367" y="2921"/>
                    <a:pt x="1739" y="2921"/>
                  </a:cubicBezTo>
                  <a:cubicBezTo>
                    <a:pt x="1110" y="2921"/>
                    <a:pt x="592" y="2404"/>
                    <a:pt x="592" y="1775"/>
                  </a:cubicBezTo>
                  <a:cubicBezTo>
                    <a:pt x="592" y="1147"/>
                    <a:pt x="1110" y="629"/>
                    <a:pt x="1739" y="629"/>
                  </a:cubicBezTo>
                  <a:close/>
                  <a:moveTo>
                    <a:pt x="1739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39" y="3550"/>
                  </a:cubicBezTo>
                  <a:cubicBezTo>
                    <a:pt x="2700" y="3550"/>
                    <a:pt x="3513" y="2737"/>
                    <a:pt x="3513" y="1775"/>
                  </a:cubicBezTo>
                  <a:cubicBezTo>
                    <a:pt x="3513" y="814"/>
                    <a:pt x="2700" y="1"/>
                    <a:pt x="1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4754;p64">
              <a:extLst>
                <a:ext uri="{FF2B5EF4-FFF2-40B4-BE49-F238E27FC236}">
                  <a16:creationId xmlns:a16="http://schemas.microsoft.com/office/drawing/2014/main" id="{7C349933-4FF2-413A-8756-FB1CAFE5198E}"/>
                </a:ext>
              </a:extLst>
            </p:cNvPr>
            <p:cNvSpPr/>
            <p:nvPr/>
          </p:nvSpPr>
          <p:spPr>
            <a:xfrm>
              <a:off x="3325200" y="3763275"/>
              <a:ext cx="108175" cy="466775"/>
            </a:xfrm>
            <a:custGeom>
              <a:avLst/>
              <a:gdLst/>
              <a:ahLst/>
              <a:cxnLst/>
              <a:rect l="l" t="t" r="r" b="b"/>
              <a:pathLst>
                <a:path w="4327" h="18671" extrusionOk="0">
                  <a:moveTo>
                    <a:pt x="1" y="0"/>
                  </a:moveTo>
                  <a:lnTo>
                    <a:pt x="1" y="14382"/>
                  </a:lnTo>
                  <a:cubicBezTo>
                    <a:pt x="1" y="16748"/>
                    <a:pt x="1923" y="18671"/>
                    <a:pt x="4326" y="18671"/>
                  </a:cubicBezTo>
                  <a:lnTo>
                    <a:pt x="43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4755;p64">
              <a:extLst>
                <a:ext uri="{FF2B5EF4-FFF2-40B4-BE49-F238E27FC236}">
                  <a16:creationId xmlns:a16="http://schemas.microsoft.com/office/drawing/2014/main" id="{F880546C-BB50-42BD-916D-905C2B406B47}"/>
                </a:ext>
              </a:extLst>
            </p:cNvPr>
            <p:cNvSpPr/>
            <p:nvPr/>
          </p:nvSpPr>
          <p:spPr>
            <a:xfrm>
              <a:off x="3317825" y="3755875"/>
              <a:ext cx="122950" cy="482500"/>
            </a:xfrm>
            <a:custGeom>
              <a:avLst/>
              <a:gdLst/>
              <a:ahLst/>
              <a:cxnLst/>
              <a:rect l="l" t="t" r="r" b="b"/>
              <a:pathLst>
                <a:path w="4918" h="19300" extrusionOk="0">
                  <a:moveTo>
                    <a:pt x="4289" y="629"/>
                  </a:moveTo>
                  <a:lnTo>
                    <a:pt x="4289" y="18657"/>
                  </a:lnTo>
                  <a:lnTo>
                    <a:pt x="4289" y="18657"/>
                  </a:lnTo>
                  <a:cubicBezTo>
                    <a:pt x="3313" y="18578"/>
                    <a:pt x="2439" y="18152"/>
                    <a:pt x="1775" y="17488"/>
                  </a:cubicBezTo>
                  <a:cubicBezTo>
                    <a:pt x="1072" y="16785"/>
                    <a:pt x="629" y="15787"/>
                    <a:pt x="592" y="14678"/>
                  </a:cubicBez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4678"/>
                  </a:lnTo>
                  <a:cubicBezTo>
                    <a:pt x="0" y="17229"/>
                    <a:pt x="2071" y="19262"/>
                    <a:pt x="4621" y="19299"/>
                  </a:cubicBezTo>
                  <a:cubicBezTo>
                    <a:pt x="4695" y="19299"/>
                    <a:pt x="4769" y="19262"/>
                    <a:pt x="4843" y="19188"/>
                  </a:cubicBezTo>
                  <a:cubicBezTo>
                    <a:pt x="4880" y="19151"/>
                    <a:pt x="4917" y="19040"/>
                    <a:pt x="4917" y="18967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43" y="111"/>
                  </a:cubicBezTo>
                  <a:cubicBezTo>
                    <a:pt x="4769" y="38"/>
                    <a:pt x="4695" y="1"/>
                    <a:pt x="4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4756;p64">
              <a:extLst>
                <a:ext uri="{FF2B5EF4-FFF2-40B4-BE49-F238E27FC236}">
                  <a16:creationId xmlns:a16="http://schemas.microsoft.com/office/drawing/2014/main" id="{33856E0D-488F-4AEF-8858-F5C1658CDB9B}"/>
                </a:ext>
              </a:extLst>
            </p:cNvPr>
            <p:cNvSpPr/>
            <p:nvPr/>
          </p:nvSpPr>
          <p:spPr>
            <a:xfrm>
              <a:off x="3264200" y="3666225"/>
              <a:ext cx="169175" cy="86900"/>
            </a:xfrm>
            <a:custGeom>
              <a:avLst/>
              <a:gdLst/>
              <a:ahLst/>
              <a:cxnLst/>
              <a:rect l="l" t="t" r="r" b="b"/>
              <a:pathLst>
                <a:path w="6767" h="3476" extrusionOk="0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4757;p64">
              <a:extLst>
                <a:ext uri="{FF2B5EF4-FFF2-40B4-BE49-F238E27FC236}">
                  <a16:creationId xmlns:a16="http://schemas.microsoft.com/office/drawing/2014/main" id="{F5C883EE-77B7-4EDF-BD17-0C6836A4BCB9}"/>
                </a:ext>
              </a:extLst>
            </p:cNvPr>
            <p:cNvSpPr/>
            <p:nvPr/>
          </p:nvSpPr>
          <p:spPr>
            <a:xfrm>
              <a:off x="3255900" y="3658825"/>
              <a:ext cx="184875" cy="102625"/>
            </a:xfrm>
            <a:custGeom>
              <a:avLst/>
              <a:gdLst/>
              <a:ahLst/>
              <a:cxnLst/>
              <a:rect l="l" t="t" r="r" b="b"/>
              <a:pathLst>
                <a:path w="7395" h="4105" extrusionOk="0">
                  <a:moveTo>
                    <a:pt x="6766" y="592"/>
                  </a:moveTo>
                  <a:lnTo>
                    <a:pt x="6766" y="3476"/>
                  </a:lnTo>
                  <a:lnTo>
                    <a:pt x="629" y="3476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111" y="3993"/>
                  </a:cubicBezTo>
                  <a:cubicBezTo>
                    <a:pt x="148" y="4067"/>
                    <a:pt x="222" y="4104"/>
                    <a:pt x="333" y="4104"/>
                  </a:cubicBezTo>
                  <a:lnTo>
                    <a:pt x="7098" y="4104"/>
                  </a:lnTo>
                  <a:cubicBezTo>
                    <a:pt x="7172" y="4104"/>
                    <a:pt x="7246" y="4067"/>
                    <a:pt x="7320" y="3993"/>
                  </a:cubicBezTo>
                  <a:cubicBezTo>
                    <a:pt x="7357" y="3956"/>
                    <a:pt x="7394" y="3883"/>
                    <a:pt x="7394" y="3772"/>
                  </a:cubicBezTo>
                  <a:lnTo>
                    <a:pt x="7394" y="296"/>
                  </a:lnTo>
                  <a:cubicBezTo>
                    <a:pt x="7394" y="222"/>
                    <a:pt x="7357" y="148"/>
                    <a:pt x="7320" y="75"/>
                  </a:cubicBezTo>
                  <a:cubicBezTo>
                    <a:pt x="7246" y="38"/>
                    <a:pt x="7172" y="1"/>
                    <a:pt x="70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4758;p64">
              <a:extLst>
                <a:ext uri="{FF2B5EF4-FFF2-40B4-BE49-F238E27FC236}">
                  <a16:creationId xmlns:a16="http://schemas.microsoft.com/office/drawing/2014/main" id="{E64EBDAE-CDD3-442D-B528-495E1B4E88BB}"/>
                </a:ext>
              </a:extLst>
            </p:cNvPr>
            <p:cNvSpPr/>
            <p:nvPr/>
          </p:nvSpPr>
          <p:spPr>
            <a:xfrm>
              <a:off x="4271650" y="3763275"/>
              <a:ext cx="107250" cy="466775"/>
            </a:xfrm>
            <a:custGeom>
              <a:avLst/>
              <a:gdLst/>
              <a:ahLst/>
              <a:cxnLst/>
              <a:rect l="l" t="t" r="r" b="b"/>
              <a:pathLst>
                <a:path w="4290" h="18671" extrusionOk="0">
                  <a:moveTo>
                    <a:pt x="1" y="0"/>
                  </a:moveTo>
                  <a:lnTo>
                    <a:pt x="1" y="18671"/>
                  </a:lnTo>
                  <a:cubicBezTo>
                    <a:pt x="2367" y="18671"/>
                    <a:pt x="4289" y="16748"/>
                    <a:pt x="4289" y="14382"/>
                  </a:cubicBezTo>
                  <a:lnTo>
                    <a:pt x="42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4759;p64">
              <a:extLst>
                <a:ext uri="{FF2B5EF4-FFF2-40B4-BE49-F238E27FC236}">
                  <a16:creationId xmlns:a16="http://schemas.microsoft.com/office/drawing/2014/main" id="{713F0410-3155-42FA-AF11-3882849EC672}"/>
                </a:ext>
              </a:extLst>
            </p:cNvPr>
            <p:cNvSpPr/>
            <p:nvPr/>
          </p:nvSpPr>
          <p:spPr>
            <a:xfrm>
              <a:off x="4264275" y="3755875"/>
              <a:ext cx="122950" cy="482500"/>
            </a:xfrm>
            <a:custGeom>
              <a:avLst/>
              <a:gdLst/>
              <a:ahLst/>
              <a:cxnLst/>
              <a:rect l="l" t="t" r="r" b="b"/>
              <a:pathLst>
                <a:path w="4918" h="19300" extrusionOk="0">
                  <a:moveTo>
                    <a:pt x="4289" y="629"/>
                  </a:moveTo>
                  <a:lnTo>
                    <a:pt x="4289" y="14678"/>
                  </a:lnTo>
                  <a:cubicBezTo>
                    <a:pt x="4289" y="15787"/>
                    <a:pt x="3845" y="16785"/>
                    <a:pt x="3106" y="17488"/>
                  </a:cubicBezTo>
                  <a:cubicBezTo>
                    <a:pt x="2466" y="18161"/>
                    <a:pt x="1582" y="18589"/>
                    <a:pt x="592" y="18660"/>
                  </a:cubicBezTo>
                  <a:lnTo>
                    <a:pt x="592" y="18660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8967"/>
                  </a:lnTo>
                  <a:cubicBezTo>
                    <a:pt x="0" y="19040"/>
                    <a:pt x="37" y="19151"/>
                    <a:pt x="74" y="19188"/>
                  </a:cubicBezTo>
                  <a:cubicBezTo>
                    <a:pt x="148" y="19262"/>
                    <a:pt x="222" y="19299"/>
                    <a:pt x="296" y="19299"/>
                  </a:cubicBezTo>
                  <a:cubicBezTo>
                    <a:pt x="2847" y="19262"/>
                    <a:pt x="4917" y="17229"/>
                    <a:pt x="4917" y="14678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06" y="111"/>
                  </a:cubicBezTo>
                  <a:cubicBezTo>
                    <a:pt x="4769" y="38"/>
                    <a:pt x="4695" y="1"/>
                    <a:pt x="4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4760;p64">
              <a:extLst>
                <a:ext uri="{FF2B5EF4-FFF2-40B4-BE49-F238E27FC236}">
                  <a16:creationId xmlns:a16="http://schemas.microsoft.com/office/drawing/2014/main" id="{064A0C3B-03F7-427C-8519-519181796A90}"/>
                </a:ext>
              </a:extLst>
            </p:cNvPr>
            <p:cNvSpPr/>
            <p:nvPr/>
          </p:nvSpPr>
          <p:spPr>
            <a:xfrm>
              <a:off x="4271650" y="3666225"/>
              <a:ext cx="169175" cy="86900"/>
            </a:xfrm>
            <a:custGeom>
              <a:avLst/>
              <a:gdLst/>
              <a:ahLst/>
              <a:cxnLst/>
              <a:rect l="l" t="t" r="r" b="b"/>
              <a:pathLst>
                <a:path w="6767" h="3476" extrusionOk="0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4761;p64">
              <a:extLst>
                <a:ext uri="{FF2B5EF4-FFF2-40B4-BE49-F238E27FC236}">
                  <a16:creationId xmlns:a16="http://schemas.microsoft.com/office/drawing/2014/main" id="{C168D97D-9925-4746-812D-405D359CBAA2}"/>
                </a:ext>
              </a:extLst>
            </p:cNvPr>
            <p:cNvSpPr/>
            <p:nvPr/>
          </p:nvSpPr>
          <p:spPr>
            <a:xfrm>
              <a:off x="4264275" y="3658825"/>
              <a:ext cx="183950" cy="102625"/>
            </a:xfrm>
            <a:custGeom>
              <a:avLst/>
              <a:gdLst/>
              <a:ahLst/>
              <a:cxnLst/>
              <a:rect l="l" t="t" r="r" b="b"/>
              <a:pathLst>
                <a:path w="7358" h="4105" extrusionOk="0">
                  <a:moveTo>
                    <a:pt x="6766" y="592"/>
                  </a:moveTo>
                  <a:lnTo>
                    <a:pt x="6766" y="3476"/>
                  </a:lnTo>
                  <a:lnTo>
                    <a:pt x="592" y="3476"/>
                  </a:ln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74" y="3993"/>
                  </a:cubicBezTo>
                  <a:cubicBezTo>
                    <a:pt x="148" y="4067"/>
                    <a:pt x="222" y="4104"/>
                    <a:pt x="296" y="4104"/>
                  </a:cubicBezTo>
                  <a:lnTo>
                    <a:pt x="7061" y="4104"/>
                  </a:lnTo>
                  <a:cubicBezTo>
                    <a:pt x="7135" y="4104"/>
                    <a:pt x="7209" y="4067"/>
                    <a:pt x="7283" y="3993"/>
                  </a:cubicBezTo>
                  <a:cubicBezTo>
                    <a:pt x="7320" y="3956"/>
                    <a:pt x="7357" y="3883"/>
                    <a:pt x="7357" y="3772"/>
                  </a:cubicBezTo>
                  <a:lnTo>
                    <a:pt x="7357" y="296"/>
                  </a:lnTo>
                  <a:cubicBezTo>
                    <a:pt x="7357" y="222"/>
                    <a:pt x="7320" y="148"/>
                    <a:pt x="7283" y="75"/>
                  </a:cubicBezTo>
                  <a:cubicBezTo>
                    <a:pt x="7209" y="38"/>
                    <a:pt x="7135" y="1"/>
                    <a:pt x="7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4762;p64">
              <a:extLst>
                <a:ext uri="{FF2B5EF4-FFF2-40B4-BE49-F238E27FC236}">
                  <a16:creationId xmlns:a16="http://schemas.microsoft.com/office/drawing/2014/main" id="{8296B692-C6FC-4CD1-9CFF-DE81B73B1E5E}"/>
                </a:ext>
              </a:extLst>
            </p:cNvPr>
            <p:cNvSpPr/>
            <p:nvPr/>
          </p:nvSpPr>
          <p:spPr>
            <a:xfrm>
              <a:off x="3376050" y="3036800"/>
              <a:ext cx="949250" cy="1256100"/>
            </a:xfrm>
            <a:custGeom>
              <a:avLst/>
              <a:gdLst/>
              <a:ahLst/>
              <a:cxnLst/>
              <a:rect l="l" t="t" r="r" b="b"/>
              <a:pathLst>
                <a:path w="37970" h="50244" extrusionOk="0">
                  <a:moveTo>
                    <a:pt x="7875" y="0"/>
                  </a:moveTo>
                  <a:cubicBezTo>
                    <a:pt x="5250" y="0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0"/>
                    <a:pt x="30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4763;p64">
              <a:extLst>
                <a:ext uri="{FF2B5EF4-FFF2-40B4-BE49-F238E27FC236}">
                  <a16:creationId xmlns:a16="http://schemas.microsoft.com/office/drawing/2014/main" id="{70271C75-4E1C-41BF-9577-CBDB34BEFDF9}"/>
                </a:ext>
              </a:extLst>
            </p:cNvPr>
            <p:cNvSpPr/>
            <p:nvPr/>
          </p:nvSpPr>
          <p:spPr>
            <a:xfrm>
              <a:off x="3367725" y="3029400"/>
              <a:ext cx="964950" cy="1271825"/>
            </a:xfrm>
            <a:custGeom>
              <a:avLst/>
              <a:gdLst/>
              <a:ahLst/>
              <a:cxnLst/>
              <a:rect l="l" t="t" r="r" b="b"/>
              <a:pathLst>
                <a:path w="38598" h="50873" extrusionOk="0">
                  <a:moveTo>
                    <a:pt x="30427" y="592"/>
                  </a:moveTo>
                  <a:cubicBezTo>
                    <a:pt x="31647" y="629"/>
                    <a:pt x="32757" y="1110"/>
                    <a:pt x="33533" y="1886"/>
                  </a:cubicBezTo>
                  <a:cubicBezTo>
                    <a:pt x="34346" y="2699"/>
                    <a:pt x="34827" y="3809"/>
                    <a:pt x="34827" y="4992"/>
                  </a:cubicBezTo>
                  <a:lnTo>
                    <a:pt x="34827" y="5029"/>
                  </a:lnTo>
                  <a:lnTo>
                    <a:pt x="38006" y="44918"/>
                  </a:lnTo>
                  <a:lnTo>
                    <a:pt x="38006" y="44918"/>
                  </a:lnTo>
                  <a:cubicBezTo>
                    <a:pt x="37996" y="46383"/>
                    <a:pt x="37370" y="47701"/>
                    <a:pt x="36417" y="48691"/>
                  </a:cubicBezTo>
                  <a:cubicBezTo>
                    <a:pt x="35455" y="49652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52"/>
                    <a:pt x="2182" y="48691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809"/>
                    <a:pt x="4289" y="2699"/>
                    <a:pt x="5066" y="1886"/>
                  </a:cubicBezTo>
                  <a:cubicBezTo>
                    <a:pt x="5879" y="1110"/>
                    <a:pt x="6988" y="629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56"/>
                    <a:pt x="3180" y="4992"/>
                  </a:cubicBezTo>
                  <a:lnTo>
                    <a:pt x="1" y="44883"/>
                  </a:lnTo>
                  <a:cubicBezTo>
                    <a:pt x="1" y="48173"/>
                    <a:pt x="2662" y="50872"/>
                    <a:pt x="5953" y="50872"/>
                  </a:cubicBezTo>
                  <a:lnTo>
                    <a:pt x="32646" y="50872"/>
                  </a:lnTo>
                  <a:cubicBezTo>
                    <a:pt x="35936" y="50872"/>
                    <a:pt x="38598" y="48173"/>
                    <a:pt x="38598" y="44883"/>
                  </a:cubicBezTo>
                  <a:lnTo>
                    <a:pt x="35455" y="4992"/>
                  </a:lnTo>
                  <a:cubicBezTo>
                    <a:pt x="35455" y="2256"/>
                    <a:pt x="33200" y="1"/>
                    <a:pt x="3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4764;p64">
              <a:extLst>
                <a:ext uri="{FF2B5EF4-FFF2-40B4-BE49-F238E27FC236}">
                  <a16:creationId xmlns:a16="http://schemas.microsoft.com/office/drawing/2014/main" id="{66F21915-865A-47FB-B2B8-4D2D8E7E783E}"/>
                </a:ext>
              </a:extLst>
            </p:cNvPr>
            <p:cNvSpPr/>
            <p:nvPr/>
          </p:nvSpPr>
          <p:spPr>
            <a:xfrm>
              <a:off x="3376050" y="3089475"/>
              <a:ext cx="949250" cy="1256100"/>
            </a:xfrm>
            <a:custGeom>
              <a:avLst/>
              <a:gdLst/>
              <a:ahLst/>
              <a:cxnLst/>
              <a:rect l="l" t="t" r="r" b="b"/>
              <a:pathLst>
                <a:path w="37970" h="50244" extrusionOk="0">
                  <a:moveTo>
                    <a:pt x="7875" y="1"/>
                  </a:moveTo>
                  <a:cubicBezTo>
                    <a:pt x="5250" y="1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1"/>
                    <a:pt x="30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4765;p64">
              <a:extLst>
                <a:ext uri="{FF2B5EF4-FFF2-40B4-BE49-F238E27FC236}">
                  <a16:creationId xmlns:a16="http://schemas.microsoft.com/office/drawing/2014/main" id="{C2E3DB87-60BF-46DB-812C-972871B21876}"/>
                </a:ext>
              </a:extLst>
            </p:cNvPr>
            <p:cNvSpPr/>
            <p:nvPr/>
          </p:nvSpPr>
          <p:spPr>
            <a:xfrm>
              <a:off x="3367725" y="3082075"/>
              <a:ext cx="964950" cy="1270900"/>
            </a:xfrm>
            <a:custGeom>
              <a:avLst/>
              <a:gdLst/>
              <a:ahLst/>
              <a:cxnLst/>
              <a:rect l="l" t="t" r="r" b="b"/>
              <a:pathLst>
                <a:path w="38598" h="50836" extrusionOk="0">
                  <a:moveTo>
                    <a:pt x="30427" y="592"/>
                  </a:moveTo>
                  <a:cubicBezTo>
                    <a:pt x="31647" y="592"/>
                    <a:pt x="32757" y="1110"/>
                    <a:pt x="33533" y="1886"/>
                  </a:cubicBezTo>
                  <a:cubicBezTo>
                    <a:pt x="34346" y="2700"/>
                    <a:pt x="34827" y="3772"/>
                    <a:pt x="34827" y="4992"/>
                  </a:cubicBezTo>
                  <a:lnTo>
                    <a:pt x="34827" y="5029"/>
                  </a:lnTo>
                  <a:lnTo>
                    <a:pt x="38006" y="44919"/>
                  </a:lnTo>
                  <a:lnTo>
                    <a:pt x="38006" y="44919"/>
                  </a:lnTo>
                  <a:cubicBezTo>
                    <a:pt x="37996" y="46383"/>
                    <a:pt x="37370" y="47701"/>
                    <a:pt x="36417" y="48654"/>
                  </a:cubicBezTo>
                  <a:cubicBezTo>
                    <a:pt x="35455" y="49616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16"/>
                    <a:pt x="2182" y="48654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772"/>
                    <a:pt x="4289" y="2700"/>
                    <a:pt x="5066" y="1886"/>
                  </a:cubicBezTo>
                  <a:cubicBezTo>
                    <a:pt x="5879" y="1110"/>
                    <a:pt x="6988" y="592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19"/>
                    <a:pt x="3180" y="4992"/>
                  </a:cubicBezTo>
                  <a:lnTo>
                    <a:pt x="1" y="44883"/>
                  </a:lnTo>
                  <a:cubicBezTo>
                    <a:pt x="1" y="48174"/>
                    <a:pt x="2662" y="50836"/>
                    <a:pt x="5953" y="50836"/>
                  </a:cubicBezTo>
                  <a:lnTo>
                    <a:pt x="32646" y="50836"/>
                  </a:lnTo>
                  <a:cubicBezTo>
                    <a:pt x="35936" y="50836"/>
                    <a:pt x="38598" y="48174"/>
                    <a:pt x="38598" y="44883"/>
                  </a:cubicBezTo>
                  <a:lnTo>
                    <a:pt x="35455" y="4992"/>
                  </a:lnTo>
                  <a:cubicBezTo>
                    <a:pt x="35455" y="2219"/>
                    <a:pt x="33200" y="1"/>
                    <a:pt x="3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4" name="Graphic 513" descr="Telescope with planets">
            <a:extLst>
              <a:ext uri="{FF2B5EF4-FFF2-40B4-BE49-F238E27FC236}">
                <a16:creationId xmlns:a16="http://schemas.microsoft.com/office/drawing/2014/main" id="{896E0DEF-FDF8-44F3-B21A-39A1733996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06717" y="2571750"/>
            <a:ext cx="2586241" cy="25200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5" grpId="0"/>
      <p:bldP spid="2196" grpId="0" build="p"/>
      <p:bldP spid="2197" grpId="0" build="p"/>
      <p:bldP spid="2198" grpId="0" build="p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9" name="Google Shape;3499;p61"/>
          <p:cNvSpPr/>
          <p:nvPr/>
        </p:nvSpPr>
        <p:spPr>
          <a:xfrm>
            <a:off x="3368474" y="935832"/>
            <a:ext cx="2676000" cy="403621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61"/>
          <p:cNvSpPr/>
          <p:nvPr/>
        </p:nvSpPr>
        <p:spPr>
          <a:xfrm>
            <a:off x="3553574" y="1132578"/>
            <a:ext cx="2305800" cy="3672596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1" name="Google Shape;3501;p61"/>
          <p:cNvSpPr/>
          <p:nvPr/>
        </p:nvSpPr>
        <p:spPr>
          <a:xfrm>
            <a:off x="276600" y="914401"/>
            <a:ext cx="2676000" cy="405765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2" name="Google Shape;3502;p61"/>
          <p:cNvSpPr/>
          <p:nvPr/>
        </p:nvSpPr>
        <p:spPr>
          <a:xfrm>
            <a:off x="455380" y="1105278"/>
            <a:ext cx="2305800" cy="3699896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61"/>
          <p:cNvSpPr txBox="1">
            <a:spLocks noGrp="1"/>
          </p:cNvSpPr>
          <p:nvPr>
            <p:ph type="subTitle" idx="1"/>
          </p:nvPr>
        </p:nvSpPr>
        <p:spPr>
          <a:xfrm>
            <a:off x="3553574" y="1671639"/>
            <a:ext cx="2305800" cy="3300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indent="-28575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Ground-based control stations monitor GPS satellites.</a:t>
            </a:r>
            <a:endParaRPr lang="en-GB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Ensures satellite functionality and accurate orbits.</a:t>
            </a:r>
            <a:endParaRPr lang="en-GB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04" name="Google Shape;3504;p61"/>
          <p:cNvSpPr txBox="1">
            <a:spLocks noGrp="1"/>
          </p:cNvSpPr>
          <p:nvPr>
            <p:ph type="subTitle" idx="2"/>
          </p:nvPr>
        </p:nvSpPr>
        <p:spPr>
          <a:xfrm>
            <a:off x="455380" y="1573239"/>
            <a:ext cx="2359257" cy="32319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indent="-28575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Network of 29 Navstar satellites.</a:t>
            </a:r>
            <a:endParaRPr lang="en-GB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Orbits at approximately 20,000 km above Earth's surface.</a:t>
            </a:r>
            <a:endParaRPr lang="en-GB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Travels at a speed of 14,000 km/hr.</a:t>
            </a:r>
            <a:endParaRPr lang="en-GB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Constantly transmits coded radio signals.</a:t>
            </a:r>
            <a:endParaRPr lang="en-GB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05" name="Google Shape;3505;p61"/>
          <p:cNvSpPr txBox="1">
            <a:spLocks noGrp="1"/>
          </p:cNvSpPr>
          <p:nvPr>
            <p:ph type="subTitle" idx="3"/>
          </p:nvPr>
        </p:nvSpPr>
        <p:spPr>
          <a:xfrm>
            <a:off x="3664124" y="1132578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Control Segment</a:t>
            </a:r>
            <a:endParaRPr sz="1800" b="1" dirty="0"/>
          </a:p>
        </p:txBody>
      </p:sp>
      <p:sp>
        <p:nvSpPr>
          <p:cNvPr id="3506" name="Google Shape;3506;p61"/>
          <p:cNvSpPr txBox="1">
            <a:spLocks noGrp="1"/>
          </p:cNvSpPr>
          <p:nvPr>
            <p:ph type="subTitle" idx="4"/>
          </p:nvPr>
        </p:nvSpPr>
        <p:spPr>
          <a:xfrm>
            <a:off x="565929" y="1105278"/>
            <a:ext cx="2084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/>
              <a:t>Space Segment</a:t>
            </a:r>
          </a:p>
        </p:txBody>
      </p:sp>
      <p:sp>
        <p:nvSpPr>
          <p:cNvPr id="13" name="Google Shape;3499;p61">
            <a:extLst>
              <a:ext uri="{FF2B5EF4-FFF2-40B4-BE49-F238E27FC236}">
                <a16:creationId xmlns:a16="http://schemas.microsoft.com/office/drawing/2014/main" id="{974F1414-8E7C-4DB2-84DE-BEC32280B2A3}"/>
              </a:ext>
            </a:extLst>
          </p:cNvPr>
          <p:cNvSpPr/>
          <p:nvPr/>
        </p:nvSpPr>
        <p:spPr>
          <a:xfrm>
            <a:off x="6285505" y="935832"/>
            <a:ext cx="2676000" cy="403621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500;p61">
            <a:extLst>
              <a:ext uri="{FF2B5EF4-FFF2-40B4-BE49-F238E27FC236}">
                <a16:creationId xmlns:a16="http://schemas.microsoft.com/office/drawing/2014/main" id="{6646BB54-36A8-4DC5-8385-FA9399E9C78D}"/>
              </a:ext>
            </a:extLst>
          </p:cNvPr>
          <p:cNvSpPr/>
          <p:nvPr/>
        </p:nvSpPr>
        <p:spPr>
          <a:xfrm>
            <a:off x="6470605" y="1132578"/>
            <a:ext cx="2305800" cy="3672596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505;p61">
            <a:extLst>
              <a:ext uri="{FF2B5EF4-FFF2-40B4-BE49-F238E27FC236}">
                <a16:creationId xmlns:a16="http://schemas.microsoft.com/office/drawing/2014/main" id="{856AA38F-FADF-4842-A8FB-621A524CA5A4}"/>
              </a:ext>
            </a:extLst>
          </p:cNvPr>
          <p:cNvSpPr txBox="1">
            <a:spLocks/>
          </p:cNvSpPr>
          <p:nvPr/>
        </p:nvSpPr>
        <p:spPr>
          <a:xfrm>
            <a:off x="6581155" y="1118928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b="1" dirty="0"/>
              <a:t>User Segment</a:t>
            </a:r>
          </a:p>
        </p:txBody>
      </p:sp>
      <p:sp>
        <p:nvSpPr>
          <p:cNvPr id="19" name="Google Shape;3503;p61">
            <a:extLst>
              <a:ext uri="{FF2B5EF4-FFF2-40B4-BE49-F238E27FC236}">
                <a16:creationId xmlns:a16="http://schemas.microsoft.com/office/drawing/2014/main" id="{2EB05B10-5892-4A67-98F4-42201BF51866}"/>
              </a:ext>
            </a:extLst>
          </p:cNvPr>
          <p:cNvSpPr txBox="1">
            <a:spLocks/>
          </p:cNvSpPr>
          <p:nvPr/>
        </p:nvSpPr>
        <p:spPr>
          <a:xfrm>
            <a:off x="6449134" y="1573239"/>
            <a:ext cx="2305800" cy="3270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285750" marR="0" indent="-28575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GPS receivers determine an object's position on Earth's surface.</a:t>
            </a:r>
            <a:endParaRPr lang="en-GB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Receives radio signals from GPS satellites.</a:t>
            </a:r>
            <a:endParaRPr lang="en-GB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Uses the information to calculate the receiver's position.</a:t>
            </a:r>
            <a:endParaRPr lang="en-GB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09D47F-1744-45B3-929A-0E7D9BE2D8C3}"/>
              </a:ext>
            </a:extLst>
          </p:cNvPr>
          <p:cNvSpPr txBox="1"/>
          <p:nvPr/>
        </p:nvSpPr>
        <p:spPr>
          <a:xfrm>
            <a:off x="1100139" y="171449"/>
            <a:ext cx="7200900" cy="30777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GPS SYSTEM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5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5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5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5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5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5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00"/>
                            </p:stCondLst>
                            <p:childTnLst>
                              <p:par>
                                <p:cTn id="5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0"/>
                            </p:stCondLst>
                            <p:childTnLst>
                              <p:par>
                                <p:cTn id="6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99" grpId="0" animBg="1"/>
      <p:bldP spid="3501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SEGMENTS </a:t>
            </a:r>
            <a:endParaRPr dirty="0"/>
          </a:p>
        </p:txBody>
      </p:sp>
      <p:sp>
        <p:nvSpPr>
          <p:cNvPr id="2233" name="Google Shape;2233;p41"/>
          <p:cNvSpPr txBox="1"/>
          <p:nvPr/>
        </p:nvSpPr>
        <p:spPr>
          <a:xfrm>
            <a:off x="512064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4" name="Google Shape;2234;p41"/>
          <p:cNvSpPr txBox="1"/>
          <p:nvPr/>
        </p:nvSpPr>
        <p:spPr>
          <a:xfrm>
            <a:off x="1045141" y="3056142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C7B4DB-BB1F-4938-B737-40D5A656D4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91664" y="945378"/>
            <a:ext cx="5523200" cy="39052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951A2B-8A3E-4355-8DF3-3E410D3E1373}"/>
              </a:ext>
            </a:extLst>
          </p:cNvPr>
          <p:cNvSpPr txBox="1"/>
          <p:nvPr/>
        </p:nvSpPr>
        <p:spPr>
          <a:xfrm>
            <a:off x="5444726" y="1178755"/>
            <a:ext cx="1950244" cy="923330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square" rtlCol="0">
            <a:sp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Satellites transmit coded radio signals</a:t>
            </a:r>
            <a:endParaRPr lang="en-GB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37B930-D0CC-4B4D-B08E-9F64029AA54B}"/>
              </a:ext>
            </a:extLst>
          </p:cNvPr>
          <p:cNvSpPr txBox="1"/>
          <p:nvPr/>
        </p:nvSpPr>
        <p:spPr>
          <a:xfrm>
            <a:off x="6403407" y="2779884"/>
            <a:ext cx="2357437" cy="923330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square" rtlCol="0">
            <a:sp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Ground-based stations monitor and maintain satellite functionality.</a:t>
            </a:r>
            <a:endParaRPr lang="en-GB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91CB0C-2FD6-4B0F-9620-965AB02BBAD0}"/>
              </a:ext>
            </a:extLst>
          </p:cNvPr>
          <p:cNvSpPr txBox="1"/>
          <p:nvPr/>
        </p:nvSpPr>
        <p:spPr>
          <a:xfrm>
            <a:off x="1197065" y="1855813"/>
            <a:ext cx="1950244" cy="1200329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square" rtlCol="0">
            <a:sp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GPS receivers calculate position using received signals.</a:t>
            </a:r>
            <a:endParaRPr lang="en-GB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273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4" grpId="0"/>
      <p:bldP spid="4" grpId="0" animBg="1"/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847</TotalTime>
  <Words>543</Words>
  <Application>Microsoft Office PowerPoint</Application>
  <PresentationFormat>On-screen Show (16:9)</PresentationFormat>
  <Paragraphs>98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2" baseType="lpstr">
      <vt:lpstr>Bahnschrift Light</vt:lpstr>
      <vt:lpstr>Bahnschrift SemiBold SemiConden</vt:lpstr>
      <vt:lpstr>Nirmala UI Semilight</vt:lpstr>
      <vt:lpstr>Fjalla One</vt:lpstr>
      <vt:lpstr>Barlow Semi Condensed Light</vt:lpstr>
      <vt:lpstr>Bahnschrift Light SemiCondensed</vt:lpstr>
      <vt:lpstr>Roboto</vt:lpstr>
      <vt:lpstr>Bahnschrift Light Condensed</vt:lpstr>
      <vt:lpstr>Barlow Semi Condensed Medium</vt:lpstr>
      <vt:lpstr>Wingdings</vt:lpstr>
      <vt:lpstr>Calibri</vt:lpstr>
      <vt:lpstr>Roboto Condensed Light</vt:lpstr>
      <vt:lpstr>Arial</vt:lpstr>
      <vt:lpstr>Söhne</vt:lpstr>
      <vt:lpstr>Barlow Semi Condensed</vt:lpstr>
      <vt:lpstr>Technology Consulting by Slidesgo</vt:lpstr>
      <vt:lpstr>Information and Communication Technology</vt:lpstr>
      <vt:lpstr>1. History and Introduction of</vt:lpstr>
      <vt:lpstr> GPS SYSTEMS</vt:lpstr>
      <vt:lpstr>PowerPoint Presentation</vt:lpstr>
      <vt:lpstr>PowerPoint Presentation</vt:lpstr>
      <vt:lpstr>2. Working Principle / Architecture </vt:lpstr>
      <vt:lpstr>GPS COMPONENTS</vt:lpstr>
      <vt:lpstr>PowerPoint Presentation</vt:lpstr>
      <vt:lpstr>KEY SEGMENTS </vt:lpstr>
      <vt:lpstr>3. Applications</vt:lpstr>
      <vt:lpstr>Applications OF GPS</vt:lpstr>
      <vt:lpstr>Presented by Fatima Khalid </vt:lpstr>
      <vt:lpstr>STUDY CASE 1 </vt:lpstr>
      <vt:lpstr>STUDY CASE 2</vt:lpstr>
      <vt:lpstr>STUDY CASE 3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and Communication Technology</dc:title>
  <dc:creator>InnoSTARK</dc:creator>
  <cp:lastModifiedBy>Umaima Abdul Aziz</cp:lastModifiedBy>
  <cp:revision>52</cp:revision>
  <dcterms:modified xsi:type="dcterms:W3CDTF">2023-12-05T13:28:15Z</dcterms:modified>
</cp:coreProperties>
</file>